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51.png" ContentType="image/png"/>
  <Override PartName="/ppt/media/image113.png" ContentType="image/png"/>
  <Override PartName="/ppt/media/image6.gif" ContentType="image/gif"/>
  <Override PartName="/ppt/media/image9.jpeg" ContentType="image/jpeg"/>
  <Override PartName="/ppt/media/image59.png" ContentType="image/png"/>
  <Override PartName="/ppt/media/image17.jpeg" ContentType="image/jpeg"/>
  <Override PartName="/ppt/media/image3.png" ContentType="image/png"/>
  <Override PartName="/ppt/media/image100.png" ContentType="image/png"/>
  <Override PartName="/ppt/media/image28.png" ContentType="image/png"/>
  <Override PartName="/ppt/media/image1.jpeg" ContentType="image/jpeg"/>
  <Override PartName="/ppt/media/image58.png" ContentType="image/png"/>
  <Override PartName="/ppt/media/image2.png" ContentType="image/png"/>
  <Override PartName="/ppt/media/image70.png" ContentType="image/png"/>
  <Override PartName="/ppt/media/image4.png" ContentType="image/png"/>
  <Override PartName="/ppt/media/image73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41.png" ContentType="image/png"/>
  <Override PartName="/ppt/media/image8.jpeg" ContentType="image/jpeg"/>
  <Override PartName="/ppt/media/image46.png" ContentType="image/png"/>
  <Override PartName="/ppt/media/image10.gif" ContentType="image/gif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21.png" ContentType="image/png"/>
  <Override PartName="/ppt/media/image49.png" ContentType="image/png"/>
  <Override PartName="/ppt/media/image16.jpeg" ContentType="image/jpeg"/>
  <Override PartName="/ppt/media/image64.png" ContentType="image/png"/>
  <Override PartName="/ppt/media/image18.gif" ContentType="image/gif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26.jpeg" ContentType="image/jpe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7.png" ContentType="image/png"/>
  <Override PartName="/ppt/media/image48.png" ContentType="image/png"/>
  <Override PartName="/ppt/media/image50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1.png" ContentType="image/png"/>
  <Override PartName="/ppt/media/image72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jpeg" ContentType="image/jpeg"/>
  <Override PartName="/ppt/media/image94.jpeg" ContentType="image/jpeg"/>
  <Override PartName="/ppt/media/image95.gif" ContentType="image/gif"/>
  <Override PartName="/ppt/media/image103.jpeg" ContentType="image/jpeg"/>
  <Override PartName="/ppt/media/image96.png" ContentType="image/png"/>
  <Override PartName="/ppt/media/image97.jpeg" ContentType="image/jpeg"/>
  <Override PartName="/ppt/media/image98.jpeg" ContentType="image/jpeg"/>
  <Override PartName="/ppt/media/image99.gif" ContentType="image/gif"/>
  <Override PartName="/ppt/media/image102.png" ContentType="image/png"/>
  <Override PartName="/ppt/media/image104.jpeg" ContentType="image/jpeg"/>
  <Override PartName="/ppt/media/image105.gif" ContentType="image/gif"/>
  <Override PartName="/ppt/media/image106.png" ContentType="image/png"/>
  <Override PartName="/ppt/media/image107.png" ContentType="image/png"/>
  <Override PartName="/ppt/media/image108.png" ContentType="image/png"/>
  <Override PartName="/ppt/media/image109.jpeg" ContentType="image/jpeg"/>
  <Override PartName="/ppt/media/image110.jpeg" ContentType="image/jpeg"/>
  <Override PartName="/ppt/media/image111.gif" ContentType="image/gif"/>
  <Override PartName="/ppt/media/image112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17.png" ContentType="image/png"/>
  <Override PartName="/ppt/media/image118.jpeg" ContentType="image/jpeg"/>
  <Override PartName="/ppt/media/image119.jpeg" ContentType="image/jpeg"/>
  <Override PartName="/ppt/media/image120.gif" ContentType="image/gif"/>
  <Override PartName="/ppt/media/image122.jpeg" ContentType="image/jpeg"/>
  <Override PartName="/ppt/media/image123.png" ContentType="image/png"/>
  <Override PartName="/ppt/media/image124.png" ContentType="image/png"/>
  <Override PartName="/ppt/media/image125.png" ContentType="image/png"/>
  <Override PartName="/ppt/media/image127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it-IT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8917524-CCCC-492A-A1C4-088F10928BA4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03/03/23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31BE994-7F7A-41EE-9AEF-9C5DE9EAA1AC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45E92B7-A84A-49B6-AE63-772DA64F6CB9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03/03/23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530E15E-DF5D-4710-A85B-20CB686DC365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gif"/><Relationship Id="rId7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gi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png"/><Relationship Id="rId30" Type="http://schemas.openxmlformats.org/officeDocument/2006/relationships/image" Target="../media/image44.png"/><Relationship Id="rId31" Type="http://schemas.openxmlformats.org/officeDocument/2006/relationships/image" Target="../media/image45.png"/><Relationship Id="rId32" Type="http://schemas.openxmlformats.org/officeDocument/2006/relationships/image" Target="../media/image46.png"/><Relationship Id="rId33" Type="http://schemas.openxmlformats.org/officeDocument/2006/relationships/image" Target="../media/image47.png"/><Relationship Id="rId34" Type="http://schemas.openxmlformats.org/officeDocument/2006/relationships/image" Target="../media/image48.png"/><Relationship Id="rId35" Type="http://schemas.openxmlformats.org/officeDocument/2006/relationships/image" Target="../media/image49.png"/><Relationship Id="rId36" Type="http://schemas.openxmlformats.org/officeDocument/2006/relationships/image" Target="../media/image50.png"/><Relationship Id="rId37" Type="http://schemas.openxmlformats.org/officeDocument/2006/relationships/image" Target="../media/image51.png"/><Relationship Id="rId38" Type="http://schemas.openxmlformats.org/officeDocument/2006/relationships/image" Target="../media/image52.png"/><Relationship Id="rId39" Type="http://schemas.openxmlformats.org/officeDocument/2006/relationships/image" Target="../media/image53.png"/><Relationship Id="rId40" Type="http://schemas.openxmlformats.org/officeDocument/2006/relationships/image" Target="../media/image54.png"/><Relationship Id="rId41" Type="http://schemas.openxmlformats.org/officeDocument/2006/relationships/image" Target="../media/image55.png"/><Relationship Id="rId42" Type="http://schemas.openxmlformats.org/officeDocument/2006/relationships/image" Target="../media/image56.png"/><Relationship Id="rId43" Type="http://schemas.openxmlformats.org/officeDocument/2006/relationships/image" Target="../media/image57.png"/><Relationship Id="rId44" Type="http://schemas.openxmlformats.org/officeDocument/2006/relationships/image" Target="../media/image58.png"/><Relationship Id="rId45" Type="http://schemas.openxmlformats.org/officeDocument/2006/relationships/image" Target="../media/image59.png"/><Relationship Id="rId46" Type="http://schemas.openxmlformats.org/officeDocument/2006/relationships/image" Target="../media/image60.png"/><Relationship Id="rId47" Type="http://schemas.openxmlformats.org/officeDocument/2006/relationships/image" Target="../media/image61.png"/><Relationship Id="rId48" Type="http://schemas.openxmlformats.org/officeDocument/2006/relationships/image" Target="../media/image62.png"/><Relationship Id="rId49" Type="http://schemas.openxmlformats.org/officeDocument/2006/relationships/image" Target="../media/image63.png"/><Relationship Id="rId50" Type="http://schemas.openxmlformats.org/officeDocument/2006/relationships/image" Target="../media/image64.png"/><Relationship Id="rId51" Type="http://schemas.openxmlformats.org/officeDocument/2006/relationships/image" Target="../media/image65.png"/><Relationship Id="rId52" Type="http://schemas.openxmlformats.org/officeDocument/2006/relationships/image" Target="../media/image66.png"/><Relationship Id="rId53" Type="http://schemas.openxmlformats.org/officeDocument/2006/relationships/image" Target="../media/image67.png"/><Relationship Id="rId54" Type="http://schemas.openxmlformats.org/officeDocument/2006/relationships/image" Target="../media/image68.png"/><Relationship Id="rId55" Type="http://schemas.openxmlformats.org/officeDocument/2006/relationships/image" Target="../media/image69.png"/><Relationship Id="rId56" Type="http://schemas.openxmlformats.org/officeDocument/2006/relationships/image" Target="../media/image70.png"/><Relationship Id="rId57" Type="http://schemas.openxmlformats.org/officeDocument/2006/relationships/image" Target="../media/image71.png"/><Relationship Id="rId58" Type="http://schemas.openxmlformats.org/officeDocument/2006/relationships/image" Target="../media/image72.png"/><Relationship Id="rId59" Type="http://schemas.openxmlformats.org/officeDocument/2006/relationships/image" Target="../media/image73.png"/><Relationship Id="rId60" Type="http://schemas.openxmlformats.org/officeDocument/2006/relationships/image" Target="../media/image74.png"/><Relationship Id="rId61" Type="http://schemas.openxmlformats.org/officeDocument/2006/relationships/image" Target="../media/image75.png"/><Relationship Id="rId62" Type="http://schemas.openxmlformats.org/officeDocument/2006/relationships/image" Target="../media/image76.png"/><Relationship Id="rId63" Type="http://schemas.openxmlformats.org/officeDocument/2006/relationships/image" Target="../media/image77.png"/><Relationship Id="rId64" Type="http://schemas.openxmlformats.org/officeDocument/2006/relationships/image" Target="../media/image78.png"/><Relationship Id="rId65" Type="http://schemas.openxmlformats.org/officeDocument/2006/relationships/image" Target="../media/image79.png"/><Relationship Id="rId66" Type="http://schemas.openxmlformats.org/officeDocument/2006/relationships/image" Target="../media/image80.png"/><Relationship Id="rId67" Type="http://schemas.openxmlformats.org/officeDocument/2006/relationships/image" Target="../media/image81.png"/><Relationship Id="rId68" Type="http://schemas.openxmlformats.org/officeDocument/2006/relationships/image" Target="../media/image82.png"/><Relationship Id="rId69" Type="http://schemas.openxmlformats.org/officeDocument/2006/relationships/image" Target="../media/image83.png"/><Relationship Id="rId70" Type="http://schemas.openxmlformats.org/officeDocument/2006/relationships/image" Target="../media/image84.png"/><Relationship Id="rId71" Type="http://schemas.openxmlformats.org/officeDocument/2006/relationships/image" Target="../media/image85.png"/><Relationship Id="rId72" Type="http://schemas.openxmlformats.org/officeDocument/2006/relationships/image" Target="../media/image86.png"/><Relationship Id="rId73" Type="http://schemas.openxmlformats.org/officeDocument/2006/relationships/image" Target="../media/image87.png"/><Relationship Id="rId74" Type="http://schemas.openxmlformats.org/officeDocument/2006/relationships/image" Target="../media/image88.png"/><Relationship Id="rId75" Type="http://schemas.openxmlformats.org/officeDocument/2006/relationships/image" Target="../media/image89.png"/><Relationship Id="rId7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jpeg"/><Relationship Id="rId5" Type="http://schemas.openxmlformats.org/officeDocument/2006/relationships/image" Target="../media/image94.jpeg"/><Relationship Id="rId6" Type="http://schemas.openxmlformats.org/officeDocument/2006/relationships/image" Target="../media/image95.gif"/><Relationship Id="rId7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jpeg"/><Relationship Id="rId3" Type="http://schemas.openxmlformats.org/officeDocument/2006/relationships/image" Target="../media/image98.jpeg"/><Relationship Id="rId4" Type="http://schemas.openxmlformats.org/officeDocument/2006/relationships/image" Target="../media/image99.gif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image" Target="../media/image103.jpeg"/><Relationship Id="rId3" Type="http://schemas.openxmlformats.org/officeDocument/2006/relationships/image" Target="../media/image104.jpeg"/><Relationship Id="rId4" Type="http://schemas.openxmlformats.org/officeDocument/2006/relationships/image" Target="../media/image105.gif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jpeg"/><Relationship Id="rId3" Type="http://schemas.openxmlformats.org/officeDocument/2006/relationships/image" Target="../media/image110.jpeg"/><Relationship Id="rId4" Type="http://schemas.openxmlformats.org/officeDocument/2006/relationships/image" Target="../media/image111.gif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jpeg"/><Relationship Id="rId3" Type="http://schemas.openxmlformats.org/officeDocument/2006/relationships/image" Target="../media/image119.jpeg"/><Relationship Id="rId4" Type="http://schemas.openxmlformats.org/officeDocument/2006/relationships/image" Target="../media/image120.gif"/><Relationship Id="rId5" Type="http://schemas.openxmlformats.org/officeDocument/2006/relationships/image" Target="../media/image121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2.jpeg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jpeg"/><Relationship Id="rId6" Type="http://schemas.openxmlformats.org/officeDocument/2006/relationships/image" Target="../media/image127.gif"/><Relationship Id="rId7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8155080" y="6186960"/>
            <a:ext cx="882720" cy="639720"/>
          </a:xfrm>
          <a:prstGeom prst="rect">
            <a:avLst/>
          </a:prstGeom>
          <a:ln>
            <a:noFill/>
          </a:ln>
        </p:spPr>
      </p:pic>
      <p:pic>
        <p:nvPicPr>
          <p:cNvPr id="83" name="Immagine 26" descr=""/>
          <p:cNvPicPr/>
          <p:nvPr/>
        </p:nvPicPr>
        <p:blipFill>
          <a:blip r:embed="rId2"/>
          <a:srcRect l="0" t="0" r="48895" b="0"/>
          <a:stretch/>
        </p:blipFill>
        <p:spPr>
          <a:xfrm>
            <a:off x="8041320" y="1513800"/>
            <a:ext cx="4176000" cy="4574160"/>
          </a:xfrm>
          <a:prstGeom prst="rect">
            <a:avLst/>
          </a:prstGeom>
          <a:ln>
            <a:noFill/>
          </a:ln>
        </p:spPr>
      </p:pic>
      <p:grpSp>
        <p:nvGrpSpPr>
          <p:cNvPr id="84" name="Group 1"/>
          <p:cNvGrpSpPr/>
          <p:nvPr/>
        </p:nvGrpSpPr>
        <p:grpSpPr>
          <a:xfrm>
            <a:off x="0" y="0"/>
            <a:ext cx="10547640" cy="6857640"/>
            <a:chOff x="0" y="0"/>
            <a:chExt cx="10547640" cy="6857640"/>
          </a:xfrm>
        </p:grpSpPr>
        <p:sp>
          <p:nvSpPr>
            <p:cNvPr id="85" name="CustomShape 2"/>
            <p:cNvSpPr/>
            <p:nvPr/>
          </p:nvSpPr>
          <p:spPr>
            <a:xfrm>
              <a:off x="0" y="0"/>
              <a:ext cx="4264560" cy="68576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" name="CustomShape 3"/>
            <p:cNvSpPr/>
            <p:nvPr/>
          </p:nvSpPr>
          <p:spPr>
            <a:xfrm rot="5400000">
              <a:off x="3977640" y="287280"/>
              <a:ext cx="6857640" cy="6282360"/>
            </a:xfrm>
            <a:prstGeom prst="rtTriangl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87" name="Immagine 10" descr=""/>
          <p:cNvPicPr/>
          <p:nvPr/>
        </p:nvPicPr>
        <p:blipFill>
          <a:blip r:embed="rId3"/>
          <a:stretch/>
        </p:blipFill>
        <p:spPr>
          <a:xfrm>
            <a:off x="4629960" y="5648400"/>
            <a:ext cx="7587000" cy="4262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grpSp>
        <p:nvGrpSpPr>
          <p:cNvPr id="88" name="Group 4"/>
          <p:cNvGrpSpPr/>
          <p:nvPr/>
        </p:nvGrpSpPr>
        <p:grpSpPr>
          <a:xfrm>
            <a:off x="0" y="1623600"/>
            <a:ext cx="9906120" cy="3384000"/>
            <a:chOff x="0" y="1623600"/>
            <a:chExt cx="9906120" cy="3384000"/>
          </a:xfrm>
        </p:grpSpPr>
        <p:sp>
          <p:nvSpPr>
            <p:cNvPr id="89" name="CustomShape 5"/>
            <p:cNvSpPr/>
            <p:nvPr/>
          </p:nvSpPr>
          <p:spPr>
            <a:xfrm>
              <a:off x="0" y="2028960"/>
              <a:ext cx="9906120" cy="2978640"/>
            </a:xfrm>
            <a:custGeom>
              <a:avLst/>
              <a:gdLst/>
              <a:ahLst/>
              <a:rect l="l" t="t" r="r" b="b"/>
              <a:pathLst>
                <a:path w="9878290" h="2968826">
                  <a:moveTo>
                    <a:pt x="0" y="0"/>
                  </a:moveTo>
                  <a:lnTo>
                    <a:pt x="9878290" y="20781"/>
                  </a:lnTo>
                  <a:lnTo>
                    <a:pt x="6948053" y="2968826"/>
                  </a:lnTo>
                  <a:lnTo>
                    <a:pt x="0" y="2961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" name="CustomShape 6"/>
            <p:cNvSpPr/>
            <p:nvPr/>
          </p:nvSpPr>
          <p:spPr>
            <a:xfrm>
              <a:off x="8642160" y="1623600"/>
              <a:ext cx="1263960" cy="429120"/>
            </a:xfrm>
            <a:custGeom>
              <a:avLst/>
              <a:gdLst/>
              <a:ahLst/>
              <a:rect l="l" t="t" r="r" b="b"/>
              <a:pathLst>
                <a:path w="1264226" h="429492">
                  <a:moveTo>
                    <a:pt x="0" y="422565"/>
                  </a:moveTo>
                  <a:lnTo>
                    <a:pt x="407660" y="0"/>
                  </a:lnTo>
                  <a:lnTo>
                    <a:pt x="1264226" y="429492"/>
                  </a:lnTo>
                  <a:lnTo>
                    <a:pt x="0" y="42256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algn="br" blurRad="50800" dir="13500000" dist="38100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1" name="CustomShape 7"/>
          <p:cNvSpPr/>
          <p:nvPr/>
        </p:nvSpPr>
        <p:spPr>
          <a:xfrm>
            <a:off x="173520" y="2028960"/>
            <a:ext cx="835596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2f5597"/>
                </a:solidFill>
                <a:latin typeface="Corbel"/>
              </a:rPr>
              <a:t>Piemonte 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2f5597"/>
                </a:solidFill>
                <a:latin typeface="Corbel"/>
              </a:rPr>
              <a:t>Regione Europea dello Sport 2022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e20778"/>
                </a:solidFill>
                <a:latin typeface="Corbel"/>
              </a:rPr>
              <a:t>Dati e Analisi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92" name="Immagine 24" descr=""/>
          <p:cNvPicPr/>
          <p:nvPr/>
        </p:nvPicPr>
        <p:blipFill>
          <a:blip r:embed="rId4"/>
          <a:stretch/>
        </p:blipFill>
        <p:spPr>
          <a:xfrm>
            <a:off x="173520" y="0"/>
            <a:ext cx="3186000" cy="1783440"/>
          </a:xfrm>
          <a:prstGeom prst="rect">
            <a:avLst/>
          </a:prstGeom>
          <a:ln>
            <a:noFill/>
          </a:ln>
        </p:spPr>
      </p:pic>
      <p:pic>
        <p:nvPicPr>
          <p:cNvPr id="93" name="Immagine 29" descr=""/>
          <p:cNvPicPr/>
          <p:nvPr/>
        </p:nvPicPr>
        <p:blipFill>
          <a:blip r:embed="rId5"/>
          <a:stretch/>
        </p:blipFill>
        <p:spPr>
          <a:xfrm>
            <a:off x="9274320" y="6337440"/>
            <a:ext cx="981720" cy="399600"/>
          </a:xfrm>
          <a:prstGeom prst="rect">
            <a:avLst/>
          </a:prstGeom>
          <a:ln>
            <a:noFill/>
          </a:ln>
        </p:spPr>
      </p:pic>
      <p:pic>
        <p:nvPicPr>
          <p:cNvPr id="94" name="Immagine 30" descr=""/>
          <p:cNvPicPr/>
          <p:nvPr/>
        </p:nvPicPr>
        <p:blipFill>
          <a:blip r:embed="rId6"/>
          <a:stretch/>
        </p:blipFill>
        <p:spPr>
          <a:xfrm>
            <a:off x="10492560" y="6301800"/>
            <a:ext cx="1391400" cy="440280"/>
          </a:xfrm>
          <a:prstGeom prst="rect">
            <a:avLst/>
          </a:prstGeom>
          <a:ln>
            <a:noFill/>
          </a:ln>
        </p:spPr>
      </p:pic>
      <p:sp>
        <p:nvSpPr>
          <p:cNvPr id="95" name="TextShape 8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81056F0-6AD7-4B12-A8E7-96BBF9A5183E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96" name="CustomShape 9"/>
          <p:cNvSpPr/>
          <p:nvPr/>
        </p:nvSpPr>
        <p:spPr>
          <a:xfrm>
            <a:off x="8710200" y="5587200"/>
            <a:ext cx="2543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</a:rPr>
              <a:t>TORINO, 3 marzo 2023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6805080" cy="132660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0" y="10000"/>
                </a:moveTo>
                <a:cubicBezTo>
                  <a:pt x="1" y="6667"/>
                  <a:pt x="1" y="3333"/>
                  <a:pt x="2" y="0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8" name="Group 2"/>
          <p:cNvGrpSpPr/>
          <p:nvPr/>
        </p:nvGrpSpPr>
        <p:grpSpPr>
          <a:xfrm>
            <a:off x="-25200" y="108360"/>
            <a:ext cx="7183440" cy="1056960"/>
            <a:chOff x="-25200" y="108360"/>
            <a:chExt cx="7183440" cy="1056960"/>
          </a:xfrm>
        </p:grpSpPr>
        <p:sp>
          <p:nvSpPr>
            <p:cNvPr id="99" name="CustomShape 3"/>
            <p:cNvSpPr/>
            <p:nvPr/>
          </p:nvSpPr>
          <p:spPr>
            <a:xfrm>
              <a:off x="-25200" y="322200"/>
              <a:ext cx="7183440" cy="84312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0" y="6667"/>
                    <a:pt x="19" y="3333"/>
                    <a:pt x="29" y="0"/>
                  </a:cubicBezTo>
                  <a:lnTo>
                    <a:pt x="10000" y="211"/>
                  </a:lnTo>
                  <a:lnTo>
                    <a:pt x="8705" y="989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0" name="CustomShape 4"/>
            <p:cNvSpPr/>
            <p:nvPr/>
          </p:nvSpPr>
          <p:spPr>
            <a:xfrm>
              <a:off x="6458040" y="108360"/>
              <a:ext cx="700200" cy="238320"/>
            </a:xfrm>
            <a:custGeom>
              <a:avLst/>
              <a:gdLst/>
              <a:ahLst/>
              <a:rect l="l" t="t" r="r" b="b"/>
              <a:pathLst>
                <a:path w="717402" h="238826">
                  <a:moveTo>
                    <a:pt x="0" y="238826"/>
                  </a:moveTo>
                  <a:lnTo>
                    <a:pt x="236891" y="0"/>
                  </a:lnTo>
                  <a:lnTo>
                    <a:pt x="717402" y="238826"/>
                  </a:lnTo>
                  <a:lnTo>
                    <a:pt x="0" y="23882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1" name="Immagine 8" descr=""/>
          <p:cNvPicPr/>
          <p:nvPr/>
        </p:nvPicPr>
        <p:blipFill>
          <a:blip r:embed="rId1"/>
          <a:srcRect l="0" t="0" r="47604" b="0"/>
          <a:stretch/>
        </p:blipFill>
        <p:spPr>
          <a:xfrm>
            <a:off x="0" y="280800"/>
            <a:ext cx="866160" cy="925560"/>
          </a:xfrm>
          <a:prstGeom prst="rect">
            <a:avLst/>
          </a:prstGeom>
          <a:ln>
            <a:noFill/>
          </a:ln>
        </p:spPr>
      </p:pic>
      <p:sp>
        <p:nvSpPr>
          <p:cNvPr id="102" name="CustomShape 5"/>
          <p:cNvSpPr/>
          <p:nvPr/>
        </p:nvSpPr>
        <p:spPr>
          <a:xfrm>
            <a:off x="866520" y="270000"/>
            <a:ext cx="617184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2f5597"/>
                </a:solidFill>
                <a:latin typeface="Corbel"/>
              </a:rPr>
              <a:t>Regione Europea dello Sport 2022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e20778"/>
                </a:solidFill>
                <a:latin typeface="Corbel"/>
              </a:rPr>
              <a:t>Il portale e le pagine social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2"/>
          <a:stretch/>
        </p:blipFill>
        <p:spPr>
          <a:xfrm>
            <a:off x="8155080" y="6186960"/>
            <a:ext cx="882720" cy="639720"/>
          </a:xfrm>
          <a:prstGeom prst="rect">
            <a:avLst/>
          </a:prstGeom>
          <a:ln>
            <a:noFill/>
          </a:ln>
        </p:spPr>
      </p:pic>
      <p:pic>
        <p:nvPicPr>
          <p:cNvPr id="104" name="Immagine 18" descr=""/>
          <p:cNvPicPr/>
          <p:nvPr/>
        </p:nvPicPr>
        <p:blipFill>
          <a:blip r:embed="rId3"/>
          <a:stretch/>
        </p:blipFill>
        <p:spPr>
          <a:xfrm>
            <a:off x="9274320" y="6337440"/>
            <a:ext cx="981720" cy="399600"/>
          </a:xfrm>
          <a:prstGeom prst="rect">
            <a:avLst/>
          </a:prstGeom>
          <a:ln>
            <a:noFill/>
          </a:ln>
        </p:spPr>
      </p:pic>
      <p:pic>
        <p:nvPicPr>
          <p:cNvPr id="105" name="Immagine 19" descr=""/>
          <p:cNvPicPr/>
          <p:nvPr/>
        </p:nvPicPr>
        <p:blipFill>
          <a:blip r:embed="rId4"/>
          <a:stretch/>
        </p:blipFill>
        <p:spPr>
          <a:xfrm>
            <a:off x="10492560" y="6301800"/>
            <a:ext cx="1391400" cy="440280"/>
          </a:xfrm>
          <a:prstGeom prst="rect">
            <a:avLst/>
          </a:prstGeom>
          <a:ln>
            <a:noFill/>
          </a:ln>
        </p:spPr>
      </p:pic>
      <p:sp>
        <p:nvSpPr>
          <p:cNvPr id="106" name="TextShape 6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171B31B-CD86-46E5-B058-A05002275872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pic>
        <p:nvPicPr>
          <p:cNvPr id="107" name="Immagine 21" descr=""/>
          <p:cNvPicPr/>
          <p:nvPr/>
        </p:nvPicPr>
        <p:blipFill>
          <a:blip r:embed="rId5"/>
          <a:stretch/>
        </p:blipFill>
        <p:spPr>
          <a:xfrm>
            <a:off x="7625880" y="5865480"/>
            <a:ext cx="4565880" cy="4262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108" name="Immagine 22" descr=""/>
          <p:cNvPicPr/>
          <p:nvPr/>
        </p:nvPicPr>
        <p:blipFill>
          <a:blip r:embed="rId6"/>
          <a:srcRect l="16591" t="6201" r="17612" b="4241"/>
          <a:stretch/>
        </p:blipFill>
        <p:spPr>
          <a:xfrm>
            <a:off x="445320" y="2251080"/>
            <a:ext cx="5650200" cy="4325760"/>
          </a:xfrm>
          <a:prstGeom prst="rect">
            <a:avLst/>
          </a:prstGeom>
          <a:ln>
            <a:noFill/>
          </a:ln>
        </p:spPr>
      </p:pic>
      <p:sp>
        <p:nvSpPr>
          <p:cNvPr id="109" name="CustomShape 7"/>
          <p:cNvSpPr/>
          <p:nvPr/>
        </p:nvSpPr>
        <p:spPr>
          <a:xfrm>
            <a:off x="1329480" y="1608120"/>
            <a:ext cx="4856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203864"/>
                </a:solidFill>
                <a:latin typeface="Montserrat Extra Bold"/>
              </a:rPr>
              <a:t>piemontesport.org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10" name="CustomShape 8"/>
          <p:cNvSpPr/>
          <p:nvPr/>
        </p:nvSpPr>
        <p:spPr>
          <a:xfrm>
            <a:off x="8972640" y="1924560"/>
            <a:ext cx="2380680" cy="454680"/>
          </a:xfrm>
          <a:prstGeom prst="rect">
            <a:avLst/>
          </a:prstGeom>
          <a:solidFill>
            <a:schemeClr val="bg1"/>
          </a:solidFill>
          <a:ln w="28440">
            <a:solidFill>
              <a:srgbClr val="ffc000"/>
            </a:solidFill>
            <a:round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it-IT" sz="1400" spc="-1" strike="noStrike">
                <a:solidFill>
                  <a:srgbClr val="203864"/>
                </a:solidFill>
                <a:latin typeface="Corbel"/>
              </a:rPr>
              <a:t>@</a:t>
            </a:r>
            <a:r>
              <a:rPr b="1" lang="it-IT" sz="1600" spc="-1" strike="noStrike">
                <a:solidFill>
                  <a:srgbClr val="203864"/>
                </a:solidFill>
                <a:latin typeface="Corbel"/>
              </a:rPr>
              <a:t>PiemonteSport</a:t>
            </a:r>
            <a:r>
              <a:rPr b="1" lang="it-IT" sz="1400" spc="-1" strike="noStrike">
                <a:solidFill>
                  <a:srgbClr val="203864"/>
                </a:solidFill>
                <a:latin typeface="Corbel"/>
              </a:rPr>
              <a:t> 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111" name="Immagine 26" descr=""/>
          <p:cNvPicPr/>
          <p:nvPr/>
        </p:nvPicPr>
        <p:blipFill>
          <a:blip r:embed="rId7"/>
          <a:stretch/>
        </p:blipFill>
        <p:spPr>
          <a:xfrm>
            <a:off x="8509320" y="1528200"/>
            <a:ext cx="694800" cy="6645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12" name="CustomShape 9"/>
          <p:cNvSpPr/>
          <p:nvPr/>
        </p:nvSpPr>
        <p:spPr>
          <a:xfrm>
            <a:off x="8972640" y="4088880"/>
            <a:ext cx="2380680" cy="454680"/>
          </a:xfrm>
          <a:prstGeom prst="rect">
            <a:avLst/>
          </a:prstGeom>
          <a:solidFill>
            <a:schemeClr val="bg1"/>
          </a:solidFill>
          <a:ln w="28440">
            <a:solidFill>
              <a:srgbClr val="ffc000"/>
            </a:solidFill>
            <a:round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it-IT" sz="1400" spc="-1" strike="noStrike">
                <a:solidFill>
                  <a:srgbClr val="203864"/>
                </a:solidFill>
                <a:latin typeface="Corbel"/>
              </a:rPr>
              <a:t>    </a:t>
            </a:r>
            <a:r>
              <a:rPr b="1" lang="it-IT" sz="1600" spc="-1" strike="noStrike">
                <a:solidFill>
                  <a:srgbClr val="203864"/>
                </a:solidFill>
                <a:latin typeface="Corbel"/>
              </a:rPr>
              <a:t>@piemonte_sport</a:t>
            </a:r>
            <a:endParaRPr b="0" lang="it-IT" sz="1600" spc="-1" strike="noStrike">
              <a:latin typeface="Arial"/>
            </a:endParaRPr>
          </a:p>
        </p:txBody>
      </p:sp>
      <p:pic>
        <p:nvPicPr>
          <p:cNvPr id="113" name="Immagine 29" descr=""/>
          <p:cNvPicPr/>
          <p:nvPr/>
        </p:nvPicPr>
        <p:blipFill>
          <a:blip r:embed="rId8"/>
          <a:stretch/>
        </p:blipFill>
        <p:spPr>
          <a:xfrm>
            <a:off x="8439120" y="3680640"/>
            <a:ext cx="963360" cy="6645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grpSp>
        <p:nvGrpSpPr>
          <p:cNvPr id="114" name="Group 10"/>
          <p:cNvGrpSpPr/>
          <p:nvPr/>
        </p:nvGrpSpPr>
        <p:grpSpPr>
          <a:xfrm>
            <a:off x="6555960" y="1775160"/>
            <a:ext cx="1494720" cy="423000"/>
            <a:chOff x="6555960" y="1775160"/>
            <a:chExt cx="1494720" cy="423000"/>
          </a:xfrm>
        </p:grpSpPr>
        <p:sp>
          <p:nvSpPr>
            <p:cNvPr id="115" name="CustomShape 11"/>
            <p:cNvSpPr/>
            <p:nvPr/>
          </p:nvSpPr>
          <p:spPr>
            <a:xfrm>
              <a:off x="6555960" y="1775160"/>
              <a:ext cx="1494720" cy="423000"/>
            </a:xfrm>
            <a:prstGeom prst="flowChartTerminator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" name="CustomShape 12"/>
            <p:cNvSpPr/>
            <p:nvPr/>
          </p:nvSpPr>
          <p:spPr>
            <a:xfrm>
              <a:off x="6768000" y="1803600"/>
              <a:ext cx="12182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it-IT" sz="1800" spc="-1" strike="noStrike">
                  <a:solidFill>
                    <a:srgbClr val="002060"/>
                  </a:solidFill>
                  <a:latin typeface="Montserrat Extra Bold"/>
                </a:rPr>
                <a:t>EVENTI</a:t>
              </a:r>
              <a:endParaRPr b="0" lang="it-IT" sz="1800" spc="-1" strike="noStrike">
                <a:latin typeface="Arial"/>
              </a:endParaRPr>
            </a:p>
          </p:txBody>
        </p:sp>
      </p:grpSp>
      <p:grpSp>
        <p:nvGrpSpPr>
          <p:cNvPr id="117" name="Group 13"/>
          <p:cNvGrpSpPr/>
          <p:nvPr/>
        </p:nvGrpSpPr>
        <p:grpSpPr>
          <a:xfrm>
            <a:off x="6531840" y="2934000"/>
            <a:ext cx="1494720" cy="423000"/>
            <a:chOff x="6531840" y="2934000"/>
            <a:chExt cx="1494720" cy="423000"/>
          </a:xfrm>
        </p:grpSpPr>
        <p:sp>
          <p:nvSpPr>
            <p:cNvPr id="118" name="CustomShape 14"/>
            <p:cNvSpPr/>
            <p:nvPr/>
          </p:nvSpPr>
          <p:spPr>
            <a:xfrm>
              <a:off x="6531840" y="2934000"/>
              <a:ext cx="1494720" cy="423000"/>
            </a:xfrm>
            <a:prstGeom prst="flowChartTerminator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" name="CustomShape 15"/>
            <p:cNvSpPr/>
            <p:nvPr/>
          </p:nvSpPr>
          <p:spPr>
            <a:xfrm>
              <a:off x="6743520" y="2962440"/>
              <a:ext cx="12182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it-IT" sz="1800" spc="-1" strike="noStrike">
                  <a:solidFill>
                    <a:srgbClr val="002060"/>
                  </a:solidFill>
                  <a:latin typeface="Montserrat Extra Bold"/>
                </a:rPr>
                <a:t>NEWS</a:t>
              </a:r>
              <a:endParaRPr b="0" lang="it-IT" sz="1800" spc="-1" strike="noStrike">
                <a:latin typeface="Arial"/>
              </a:endParaRPr>
            </a:p>
          </p:txBody>
        </p:sp>
      </p:grpSp>
      <p:grpSp>
        <p:nvGrpSpPr>
          <p:cNvPr id="120" name="Group 16"/>
          <p:cNvGrpSpPr/>
          <p:nvPr/>
        </p:nvGrpSpPr>
        <p:grpSpPr>
          <a:xfrm>
            <a:off x="6555960" y="4202280"/>
            <a:ext cx="1494720" cy="676440"/>
            <a:chOff x="6555960" y="4202280"/>
            <a:chExt cx="1494720" cy="676440"/>
          </a:xfrm>
        </p:grpSpPr>
        <p:sp>
          <p:nvSpPr>
            <p:cNvPr id="121" name="CustomShape 17"/>
            <p:cNvSpPr/>
            <p:nvPr/>
          </p:nvSpPr>
          <p:spPr>
            <a:xfrm>
              <a:off x="6555960" y="4202280"/>
              <a:ext cx="1494720" cy="423000"/>
            </a:xfrm>
            <a:prstGeom prst="flowChartTerminator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CustomShape 18"/>
            <p:cNvSpPr/>
            <p:nvPr/>
          </p:nvSpPr>
          <p:spPr>
            <a:xfrm>
              <a:off x="6661800" y="4240440"/>
              <a:ext cx="1283040" cy="638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it-IT" sz="1800" spc="-1" strike="noStrike">
                  <a:solidFill>
                    <a:srgbClr val="002060"/>
                  </a:solidFill>
                  <a:latin typeface="Montserrat Extra Bold"/>
                </a:rPr>
                <a:t>GALLERY</a:t>
              </a:r>
              <a:endParaRPr b="0" lang="it-IT" sz="1800" spc="-1" strike="noStrike">
                <a:latin typeface="Arial"/>
              </a:endParaRPr>
            </a:p>
          </p:txBody>
        </p:sp>
      </p:grp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0"/>
            <a:ext cx="6805080" cy="132660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0" y="10000"/>
                </a:moveTo>
                <a:cubicBezTo>
                  <a:pt x="1" y="6667"/>
                  <a:pt x="1" y="3333"/>
                  <a:pt x="2" y="0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24" name="Group 2"/>
          <p:cNvGrpSpPr/>
          <p:nvPr/>
        </p:nvGrpSpPr>
        <p:grpSpPr>
          <a:xfrm>
            <a:off x="-25200" y="108360"/>
            <a:ext cx="7183440" cy="1056960"/>
            <a:chOff x="-25200" y="108360"/>
            <a:chExt cx="7183440" cy="1056960"/>
          </a:xfrm>
        </p:grpSpPr>
        <p:sp>
          <p:nvSpPr>
            <p:cNvPr id="125" name="CustomShape 3"/>
            <p:cNvSpPr/>
            <p:nvPr/>
          </p:nvSpPr>
          <p:spPr>
            <a:xfrm>
              <a:off x="-25200" y="322200"/>
              <a:ext cx="7183440" cy="84312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0" y="6667"/>
                    <a:pt x="19" y="3333"/>
                    <a:pt x="29" y="0"/>
                  </a:cubicBezTo>
                  <a:lnTo>
                    <a:pt x="10000" y="211"/>
                  </a:lnTo>
                  <a:lnTo>
                    <a:pt x="8705" y="989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CustomShape 4"/>
            <p:cNvSpPr/>
            <p:nvPr/>
          </p:nvSpPr>
          <p:spPr>
            <a:xfrm>
              <a:off x="6458040" y="108360"/>
              <a:ext cx="700200" cy="238320"/>
            </a:xfrm>
            <a:custGeom>
              <a:avLst/>
              <a:gdLst/>
              <a:ahLst/>
              <a:rect l="l" t="t" r="r" b="b"/>
              <a:pathLst>
                <a:path w="717402" h="238826">
                  <a:moveTo>
                    <a:pt x="0" y="238826"/>
                  </a:moveTo>
                  <a:lnTo>
                    <a:pt x="236891" y="0"/>
                  </a:lnTo>
                  <a:lnTo>
                    <a:pt x="717402" y="238826"/>
                  </a:lnTo>
                  <a:lnTo>
                    <a:pt x="0" y="23882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27" name="Immagine 8" descr=""/>
          <p:cNvPicPr/>
          <p:nvPr/>
        </p:nvPicPr>
        <p:blipFill>
          <a:blip r:embed="rId1"/>
          <a:srcRect l="0" t="0" r="47604" b="0"/>
          <a:stretch/>
        </p:blipFill>
        <p:spPr>
          <a:xfrm>
            <a:off x="0" y="280800"/>
            <a:ext cx="866160" cy="925560"/>
          </a:xfrm>
          <a:prstGeom prst="rect">
            <a:avLst/>
          </a:prstGeom>
          <a:ln>
            <a:noFill/>
          </a:ln>
        </p:spPr>
      </p:pic>
      <p:sp>
        <p:nvSpPr>
          <p:cNvPr id="128" name="CustomShape 5"/>
          <p:cNvSpPr/>
          <p:nvPr/>
        </p:nvSpPr>
        <p:spPr>
          <a:xfrm>
            <a:off x="866520" y="270000"/>
            <a:ext cx="617184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2f5597"/>
                </a:solidFill>
                <a:latin typeface="Corbel"/>
              </a:rPr>
              <a:t>Regione Europea dello Sport 2022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e20778"/>
                </a:solidFill>
                <a:latin typeface="Corbel"/>
              </a:rPr>
              <a:t>Analisi atleti coinvolti 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2"/>
          <a:stretch/>
        </p:blipFill>
        <p:spPr>
          <a:xfrm>
            <a:off x="8155080" y="6186960"/>
            <a:ext cx="882720" cy="639720"/>
          </a:xfrm>
          <a:prstGeom prst="rect">
            <a:avLst/>
          </a:prstGeom>
          <a:ln>
            <a:noFill/>
          </a:ln>
        </p:spPr>
      </p:pic>
      <p:pic>
        <p:nvPicPr>
          <p:cNvPr id="130" name="Immagine 18" descr=""/>
          <p:cNvPicPr/>
          <p:nvPr/>
        </p:nvPicPr>
        <p:blipFill>
          <a:blip r:embed="rId3"/>
          <a:stretch/>
        </p:blipFill>
        <p:spPr>
          <a:xfrm>
            <a:off x="9274320" y="6337440"/>
            <a:ext cx="981720" cy="399600"/>
          </a:xfrm>
          <a:prstGeom prst="rect">
            <a:avLst/>
          </a:prstGeom>
          <a:ln>
            <a:noFill/>
          </a:ln>
        </p:spPr>
      </p:pic>
      <p:pic>
        <p:nvPicPr>
          <p:cNvPr id="131" name="Immagine 19" descr=""/>
          <p:cNvPicPr/>
          <p:nvPr/>
        </p:nvPicPr>
        <p:blipFill>
          <a:blip r:embed="rId4"/>
          <a:stretch/>
        </p:blipFill>
        <p:spPr>
          <a:xfrm>
            <a:off x="10492560" y="6301800"/>
            <a:ext cx="1391400" cy="440280"/>
          </a:xfrm>
          <a:prstGeom prst="rect">
            <a:avLst/>
          </a:prstGeom>
          <a:ln>
            <a:noFill/>
          </a:ln>
        </p:spPr>
      </p:pic>
      <p:sp>
        <p:nvSpPr>
          <p:cNvPr id="132" name="TextShape 6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50B3E9A-3075-4F01-86B1-E225D96BD9E9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pic>
        <p:nvPicPr>
          <p:cNvPr id="133" name="Immagine 21" descr=""/>
          <p:cNvPicPr/>
          <p:nvPr/>
        </p:nvPicPr>
        <p:blipFill>
          <a:blip r:embed="rId5"/>
          <a:stretch/>
        </p:blipFill>
        <p:spPr>
          <a:xfrm>
            <a:off x="7625880" y="5865480"/>
            <a:ext cx="4565880" cy="4262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34" name="CustomShape 7"/>
          <p:cNvSpPr/>
          <p:nvPr/>
        </p:nvSpPr>
        <p:spPr>
          <a:xfrm>
            <a:off x="48960" y="1489320"/>
            <a:ext cx="810576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orbel"/>
              </a:rPr>
              <a:t>Il mondo sportivo e istituzionale ha caricato direttamente gli eventi sul portale.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orbel"/>
              </a:rPr>
              <a:t>Grazie ai dati inseriti sul portale è stato possibile analizzare gli atleti coinvolti nelle varie iniziative sportive: più di </a:t>
            </a:r>
            <a:r>
              <a:rPr b="1" lang="it-IT" sz="2000" spc="-1" strike="noStrike">
                <a:solidFill>
                  <a:srgbClr val="000000"/>
                </a:solidFill>
                <a:latin typeface="Corbel"/>
              </a:rPr>
              <a:t>200mila atleti provenienti da tutto il mondo</a:t>
            </a:r>
            <a:r>
              <a:rPr b="0" lang="it-IT" sz="2000" spc="-1" strike="noStrike">
                <a:solidFill>
                  <a:srgbClr val="000000"/>
                </a:solidFill>
                <a:latin typeface="Corbel"/>
              </a:rPr>
              <a:t> hanno animato le competizioni svolte durante l’anno 2022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35" name="CustomShape 8"/>
          <p:cNvSpPr/>
          <p:nvPr/>
        </p:nvSpPr>
        <p:spPr>
          <a:xfrm>
            <a:off x="8587800" y="1489320"/>
            <a:ext cx="4373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Corbel"/>
              </a:rPr>
              <a:t>Top 10 nazioni per provenienza</a:t>
            </a:r>
            <a:endParaRPr b="0" lang="it-IT" sz="2000" spc="-1" strike="noStrike">
              <a:latin typeface="Arial"/>
            </a:endParaRPr>
          </a:p>
        </p:txBody>
      </p:sp>
      <p:grpSp>
        <p:nvGrpSpPr>
          <p:cNvPr id="136" name="Group 9"/>
          <p:cNvGrpSpPr/>
          <p:nvPr/>
        </p:nvGrpSpPr>
        <p:grpSpPr>
          <a:xfrm>
            <a:off x="287280" y="3282840"/>
            <a:ext cx="2612520" cy="3356640"/>
            <a:chOff x="287280" y="3282840"/>
            <a:chExt cx="2612520" cy="3356640"/>
          </a:xfrm>
        </p:grpSpPr>
        <p:pic>
          <p:nvPicPr>
            <p:cNvPr id="137" name="object 8" descr=""/>
            <p:cNvPicPr/>
            <p:nvPr/>
          </p:nvPicPr>
          <p:blipFill>
            <a:blip r:embed="rId6"/>
            <a:stretch/>
          </p:blipFill>
          <p:spPr>
            <a:xfrm>
              <a:off x="1570320" y="3282840"/>
              <a:ext cx="859680" cy="1519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8" name="CustomShape 10"/>
            <p:cNvSpPr/>
            <p:nvPr/>
          </p:nvSpPr>
          <p:spPr>
            <a:xfrm>
              <a:off x="1569600" y="3285360"/>
              <a:ext cx="862560" cy="973080"/>
            </a:xfrm>
            <a:custGeom>
              <a:avLst/>
              <a:gdLst/>
              <a:ahLst/>
              <a:rect l="l" t="t" r="r" b="b"/>
              <a:pathLst>
                <a:path w="2165984" h="2476500">
                  <a:moveTo>
                    <a:pt x="1122206" y="2374900"/>
                  </a:moveTo>
                  <a:lnTo>
                    <a:pt x="1111735" y="2374900"/>
                  </a:lnTo>
                  <a:lnTo>
                    <a:pt x="1109934" y="2476500"/>
                  </a:lnTo>
                  <a:lnTo>
                    <a:pt x="1110866" y="2476500"/>
                  </a:lnTo>
                  <a:lnTo>
                    <a:pt x="1119473" y="2463800"/>
                  </a:lnTo>
                  <a:lnTo>
                    <a:pt x="1120630" y="2463800"/>
                  </a:lnTo>
                  <a:lnTo>
                    <a:pt x="1122206" y="2374900"/>
                  </a:lnTo>
                  <a:close/>
                  <a:moveTo>
                    <a:pt x="1119473" y="2463800"/>
                  </a:moveTo>
                  <a:lnTo>
                    <a:pt x="1110866" y="2476500"/>
                  </a:lnTo>
                  <a:lnTo>
                    <a:pt x="1115767" y="2476500"/>
                  </a:lnTo>
                  <a:lnTo>
                    <a:pt x="1120469" y="2472891"/>
                  </a:lnTo>
                  <a:lnTo>
                    <a:pt x="1120546" y="2468565"/>
                  </a:lnTo>
                  <a:lnTo>
                    <a:pt x="1119473" y="2463800"/>
                  </a:lnTo>
                  <a:close/>
                  <a:moveTo>
                    <a:pt x="1120469" y="2472891"/>
                  </a:moveTo>
                  <a:lnTo>
                    <a:pt x="1115767" y="2476500"/>
                  </a:lnTo>
                  <a:lnTo>
                    <a:pt x="1120290" y="2476500"/>
                  </a:lnTo>
                  <a:lnTo>
                    <a:pt x="1120469" y="2472891"/>
                  </a:lnTo>
                  <a:close/>
                  <a:moveTo>
                    <a:pt x="1120406" y="2476455"/>
                  </a:moveTo>
                  <a:moveTo>
                    <a:pt x="1122169" y="2475778"/>
                  </a:moveTo>
                  <a:lnTo>
                    <a:pt x="1120406" y="2476455"/>
                  </a:lnTo>
                  <a:lnTo>
                    <a:pt x="1122332" y="2476500"/>
                  </a:lnTo>
                  <a:lnTo>
                    <a:pt x="1122169" y="2475778"/>
                  </a:lnTo>
                  <a:close/>
                  <a:moveTo>
                    <a:pt x="1121365" y="2472203"/>
                  </a:moveTo>
                  <a:lnTo>
                    <a:pt x="1120469" y="2472891"/>
                  </a:lnTo>
                  <a:lnTo>
                    <a:pt x="1120406" y="2476455"/>
                  </a:lnTo>
                  <a:lnTo>
                    <a:pt x="1122169" y="2475778"/>
                  </a:lnTo>
                  <a:lnTo>
                    <a:pt x="1121365" y="2472203"/>
                  </a:lnTo>
                  <a:close/>
                  <a:moveTo>
                    <a:pt x="1147874" y="2451860"/>
                  </a:moveTo>
                  <a:lnTo>
                    <a:pt x="1121365" y="2472203"/>
                  </a:lnTo>
                  <a:lnTo>
                    <a:pt x="1122169" y="2475778"/>
                  </a:lnTo>
                  <a:lnTo>
                    <a:pt x="1153388" y="2463800"/>
                  </a:lnTo>
                  <a:lnTo>
                    <a:pt x="1151119" y="2457426"/>
                  </a:lnTo>
                  <a:lnTo>
                    <a:pt x="1147874" y="2451860"/>
                  </a:lnTo>
                  <a:close/>
                  <a:moveTo>
                    <a:pt x="1120546" y="2468565"/>
                  </a:moveTo>
                  <a:lnTo>
                    <a:pt x="1120469" y="2472891"/>
                  </a:lnTo>
                  <a:lnTo>
                    <a:pt x="1121365" y="2472203"/>
                  </a:lnTo>
                  <a:lnTo>
                    <a:pt x="1120546" y="2468565"/>
                  </a:lnTo>
                  <a:close/>
                  <a:moveTo>
                    <a:pt x="1120630" y="2463800"/>
                  </a:moveTo>
                  <a:lnTo>
                    <a:pt x="1119473" y="2463800"/>
                  </a:lnTo>
                  <a:lnTo>
                    <a:pt x="1120546" y="2468565"/>
                  </a:lnTo>
                  <a:lnTo>
                    <a:pt x="1120630" y="2463800"/>
                  </a:lnTo>
                  <a:close/>
                  <a:moveTo>
                    <a:pt x="1162027" y="2451100"/>
                  </a:moveTo>
                  <a:lnTo>
                    <a:pt x="1148865" y="2451100"/>
                  </a:lnTo>
                  <a:lnTo>
                    <a:pt x="1151138" y="2457460"/>
                  </a:lnTo>
                  <a:lnTo>
                    <a:pt x="1154833" y="2463800"/>
                  </a:lnTo>
                  <a:lnTo>
                    <a:pt x="1165728" y="2452418"/>
                  </a:lnTo>
                  <a:lnTo>
                    <a:pt x="1162027" y="2451100"/>
                  </a:lnTo>
                  <a:close/>
                  <a:moveTo>
                    <a:pt x="1164561" y="2438400"/>
                  </a:moveTo>
                  <a:lnTo>
                    <a:pt x="1163834" y="2445685"/>
                  </a:lnTo>
                  <a:lnTo>
                    <a:pt x="1166990" y="2451100"/>
                  </a:lnTo>
                  <a:lnTo>
                    <a:pt x="1165728" y="2452418"/>
                  </a:lnTo>
                  <a:lnTo>
                    <a:pt x="1197670" y="2463800"/>
                  </a:lnTo>
                  <a:lnTo>
                    <a:pt x="1198453" y="2455950"/>
                  </a:lnTo>
                  <a:lnTo>
                    <a:pt x="1196905" y="2451100"/>
                  </a:lnTo>
                  <a:lnTo>
                    <a:pt x="1198348" y="2450438"/>
                  </a:lnTo>
                  <a:lnTo>
                    <a:pt x="1164561" y="2438400"/>
                  </a:lnTo>
                  <a:close/>
                  <a:moveTo>
                    <a:pt x="1198453" y="2455950"/>
                  </a:moveTo>
                  <a:lnTo>
                    <a:pt x="1197670" y="2463800"/>
                  </a:lnTo>
                  <a:lnTo>
                    <a:pt x="1198935" y="2457460"/>
                  </a:lnTo>
                  <a:lnTo>
                    <a:pt x="1198453" y="2455950"/>
                  </a:lnTo>
                  <a:close/>
                  <a:moveTo>
                    <a:pt x="1198935" y="2457460"/>
                  </a:moveTo>
                  <a:lnTo>
                    <a:pt x="1197670" y="2463800"/>
                  </a:lnTo>
                  <a:lnTo>
                    <a:pt x="1200958" y="2463800"/>
                  </a:lnTo>
                  <a:lnTo>
                    <a:pt x="1198935" y="2457460"/>
                  </a:lnTo>
                  <a:close/>
                  <a:moveTo>
                    <a:pt x="1199499" y="2454632"/>
                  </a:moveTo>
                  <a:lnTo>
                    <a:pt x="1198935" y="2457460"/>
                  </a:lnTo>
                  <a:lnTo>
                    <a:pt x="1200958" y="2463800"/>
                  </a:lnTo>
                  <a:lnTo>
                    <a:pt x="1199499" y="2454632"/>
                  </a:lnTo>
                  <a:close/>
                  <a:moveTo>
                    <a:pt x="1222948" y="2439162"/>
                  </a:moveTo>
                  <a:lnTo>
                    <a:pt x="1198348" y="2450438"/>
                  </a:lnTo>
                  <a:lnTo>
                    <a:pt x="1200204" y="2451100"/>
                  </a:lnTo>
                  <a:lnTo>
                    <a:pt x="1199499" y="2454632"/>
                  </a:lnTo>
                  <a:lnTo>
                    <a:pt x="1200958" y="2463800"/>
                  </a:lnTo>
                  <a:lnTo>
                    <a:pt x="1228674" y="2451100"/>
                  </a:lnTo>
                  <a:lnTo>
                    <a:pt x="1226643" y="2444750"/>
                  </a:lnTo>
                  <a:lnTo>
                    <a:pt x="1222948" y="2439162"/>
                  </a:lnTo>
                  <a:close/>
                  <a:moveTo>
                    <a:pt x="1198937" y="2451100"/>
                  </a:moveTo>
                  <a:lnTo>
                    <a:pt x="1198453" y="2455950"/>
                  </a:lnTo>
                  <a:lnTo>
                    <a:pt x="1198935" y="2457460"/>
                  </a:lnTo>
                  <a:lnTo>
                    <a:pt x="1199499" y="2454632"/>
                  </a:lnTo>
                  <a:lnTo>
                    <a:pt x="1198937" y="2451100"/>
                  </a:lnTo>
                  <a:close/>
                  <a:moveTo>
                    <a:pt x="1148865" y="2451100"/>
                  </a:moveTo>
                  <a:lnTo>
                    <a:pt x="1147874" y="2451860"/>
                  </a:lnTo>
                  <a:lnTo>
                    <a:pt x="1151119" y="2457426"/>
                  </a:lnTo>
                  <a:lnTo>
                    <a:pt x="1148865" y="2451100"/>
                  </a:lnTo>
                  <a:close/>
                  <a:moveTo>
                    <a:pt x="1198348" y="2450438"/>
                  </a:moveTo>
                  <a:lnTo>
                    <a:pt x="1196905" y="2451100"/>
                  </a:lnTo>
                  <a:lnTo>
                    <a:pt x="1198453" y="2455950"/>
                  </a:lnTo>
                  <a:lnTo>
                    <a:pt x="1198937" y="2451100"/>
                  </a:lnTo>
                  <a:lnTo>
                    <a:pt x="1200204" y="2451100"/>
                  </a:lnTo>
                  <a:lnTo>
                    <a:pt x="1198348" y="2450438"/>
                  </a:lnTo>
                  <a:close/>
                  <a:moveTo>
                    <a:pt x="1200204" y="2451100"/>
                  </a:moveTo>
                  <a:lnTo>
                    <a:pt x="1198937" y="2451100"/>
                  </a:lnTo>
                  <a:lnTo>
                    <a:pt x="1199499" y="2454632"/>
                  </a:lnTo>
                  <a:lnTo>
                    <a:pt x="1200204" y="2451100"/>
                  </a:lnTo>
                  <a:close/>
                  <a:moveTo>
                    <a:pt x="1162541" y="2448521"/>
                  </a:moveTo>
                  <a:lnTo>
                    <a:pt x="1162027" y="2451100"/>
                  </a:lnTo>
                  <a:lnTo>
                    <a:pt x="1165728" y="2452418"/>
                  </a:lnTo>
                  <a:lnTo>
                    <a:pt x="1166990" y="2451100"/>
                  </a:lnTo>
                  <a:lnTo>
                    <a:pt x="1163294" y="2451100"/>
                  </a:lnTo>
                  <a:lnTo>
                    <a:pt x="1162541" y="2448521"/>
                  </a:lnTo>
                  <a:close/>
                  <a:moveTo>
                    <a:pt x="1159587" y="2438400"/>
                  </a:moveTo>
                  <a:lnTo>
                    <a:pt x="1147431" y="2451100"/>
                  </a:lnTo>
                  <a:lnTo>
                    <a:pt x="1147874" y="2451860"/>
                  </a:lnTo>
                  <a:lnTo>
                    <a:pt x="1148865" y="2451100"/>
                  </a:lnTo>
                  <a:lnTo>
                    <a:pt x="1162027" y="2451100"/>
                  </a:lnTo>
                  <a:lnTo>
                    <a:pt x="1162541" y="2448521"/>
                  </a:lnTo>
                  <a:lnTo>
                    <a:pt x="1159587" y="2438400"/>
                  </a:lnTo>
                  <a:close/>
                  <a:moveTo>
                    <a:pt x="1163293" y="2444756"/>
                  </a:moveTo>
                  <a:lnTo>
                    <a:pt x="1162541" y="2448521"/>
                  </a:lnTo>
                  <a:lnTo>
                    <a:pt x="1163294" y="2451100"/>
                  </a:lnTo>
                  <a:lnTo>
                    <a:pt x="1163834" y="2445685"/>
                  </a:lnTo>
                  <a:lnTo>
                    <a:pt x="1163293" y="2444756"/>
                  </a:lnTo>
                  <a:close/>
                  <a:moveTo>
                    <a:pt x="1163834" y="2445685"/>
                  </a:moveTo>
                  <a:lnTo>
                    <a:pt x="1163294" y="2451100"/>
                  </a:lnTo>
                  <a:lnTo>
                    <a:pt x="1166990" y="2451100"/>
                  </a:lnTo>
                  <a:lnTo>
                    <a:pt x="1163834" y="2445685"/>
                  </a:lnTo>
                  <a:close/>
                  <a:moveTo>
                    <a:pt x="1239988" y="2438400"/>
                  </a:moveTo>
                  <a:lnTo>
                    <a:pt x="1224611" y="2438400"/>
                  </a:lnTo>
                  <a:lnTo>
                    <a:pt x="1226647" y="2444756"/>
                  </a:lnTo>
                  <a:lnTo>
                    <a:pt x="1230842" y="2451100"/>
                  </a:lnTo>
                  <a:lnTo>
                    <a:pt x="1239988" y="2438400"/>
                  </a:lnTo>
                  <a:close/>
                  <a:moveTo>
                    <a:pt x="1159587" y="2438400"/>
                  </a:moveTo>
                  <a:lnTo>
                    <a:pt x="1162541" y="2448521"/>
                  </a:lnTo>
                  <a:lnTo>
                    <a:pt x="1163289" y="2444750"/>
                  </a:lnTo>
                  <a:lnTo>
                    <a:pt x="1159587" y="2438400"/>
                  </a:lnTo>
                  <a:close/>
                  <a:moveTo>
                    <a:pt x="1164561" y="2438400"/>
                  </a:moveTo>
                  <a:lnTo>
                    <a:pt x="1163293" y="2444756"/>
                  </a:lnTo>
                  <a:lnTo>
                    <a:pt x="1163834" y="2445685"/>
                  </a:lnTo>
                  <a:lnTo>
                    <a:pt x="1164561" y="2438400"/>
                  </a:lnTo>
                  <a:close/>
                  <a:moveTo>
                    <a:pt x="1164561" y="2438400"/>
                  </a:moveTo>
                  <a:lnTo>
                    <a:pt x="1159587" y="2438400"/>
                  </a:lnTo>
                  <a:lnTo>
                    <a:pt x="1163293" y="2444756"/>
                  </a:lnTo>
                  <a:lnTo>
                    <a:pt x="1164561" y="2438400"/>
                  </a:lnTo>
                  <a:close/>
                  <a:moveTo>
                    <a:pt x="1224611" y="2438400"/>
                  </a:moveTo>
                  <a:lnTo>
                    <a:pt x="1222948" y="2439162"/>
                  </a:lnTo>
                  <a:lnTo>
                    <a:pt x="1226643" y="2444750"/>
                  </a:lnTo>
                  <a:lnTo>
                    <a:pt x="1224611" y="2438400"/>
                  </a:lnTo>
                  <a:close/>
                  <a:moveTo>
                    <a:pt x="1240747" y="2413000"/>
                  </a:moveTo>
                  <a:lnTo>
                    <a:pt x="1222444" y="2438400"/>
                  </a:lnTo>
                  <a:lnTo>
                    <a:pt x="1222948" y="2439162"/>
                  </a:lnTo>
                  <a:lnTo>
                    <a:pt x="1224611" y="2438400"/>
                  </a:lnTo>
                  <a:lnTo>
                    <a:pt x="1239988" y="2438400"/>
                  </a:lnTo>
                  <a:lnTo>
                    <a:pt x="1249134" y="2425700"/>
                  </a:lnTo>
                  <a:lnTo>
                    <a:pt x="1244935" y="2425700"/>
                  </a:lnTo>
                  <a:lnTo>
                    <a:pt x="1240747" y="2413000"/>
                  </a:lnTo>
                  <a:close/>
                  <a:moveTo>
                    <a:pt x="1240747" y="2413000"/>
                  </a:moveTo>
                  <a:lnTo>
                    <a:pt x="1244935" y="2425700"/>
                  </a:lnTo>
                  <a:lnTo>
                    <a:pt x="1244316" y="2418403"/>
                  </a:lnTo>
                  <a:lnTo>
                    <a:pt x="1240747" y="2413000"/>
                  </a:lnTo>
                  <a:close/>
                  <a:moveTo>
                    <a:pt x="1244316" y="2418403"/>
                  </a:moveTo>
                  <a:lnTo>
                    <a:pt x="1244935" y="2425700"/>
                  </a:lnTo>
                  <a:lnTo>
                    <a:pt x="1246024" y="2425700"/>
                  </a:lnTo>
                  <a:lnTo>
                    <a:pt x="1244941" y="2419350"/>
                  </a:lnTo>
                  <a:lnTo>
                    <a:pt x="1244316" y="2418403"/>
                  </a:lnTo>
                  <a:close/>
                  <a:moveTo>
                    <a:pt x="1244941" y="2419350"/>
                  </a:moveTo>
                  <a:lnTo>
                    <a:pt x="1246024" y="2425700"/>
                  </a:lnTo>
                  <a:lnTo>
                    <a:pt x="1249134" y="2425700"/>
                  </a:lnTo>
                  <a:lnTo>
                    <a:pt x="1244941" y="2419350"/>
                  </a:lnTo>
                  <a:close/>
                  <a:moveTo>
                    <a:pt x="1261835" y="2413000"/>
                  </a:moveTo>
                  <a:lnTo>
                    <a:pt x="1243857" y="2413000"/>
                  </a:lnTo>
                  <a:lnTo>
                    <a:pt x="1244941" y="2419350"/>
                  </a:lnTo>
                  <a:lnTo>
                    <a:pt x="1249134" y="2425700"/>
                  </a:lnTo>
                  <a:lnTo>
                    <a:pt x="1264003" y="2425700"/>
                  </a:lnTo>
                  <a:lnTo>
                    <a:pt x="1261835" y="2413000"/>
                  </a:lnTo>
                  <a:close/>
                  <a:moveTo>
                    <a:pt x="1265448" y="2400300"/>
                  </a:moveTo>
                  <a:lnTo>
                    <a:pt x="1255103" y="2400300"/>
                  </a:lnTo>
                  <a:lnTo>
                    <a:pt x="1257752" y="2413000"/>
                  </a:lnTo>
                  <a:lnTo>
                    <a:pt x="1262924" y="2413000"/>
                  </a:lnTo>
                  <a:lnTo>
                    <a:pt x="1264003" y="2425700"/>
                  </a:lnTo>
                  <a:lnTo>
                    <a:pt x="1268872" y="2425700"/>
                  </a:lnTo>
                  <a:lnTo>
                    <a:pt x="1268087" y="2413000"/>
                  </a:lnTo>
                  <a:lnTo>
                    <a:pt x="1265448" y="2400300"/>
                  </a:lnTo>
                  <a:close/>
                  <a:moveTo>
                    <a:pt x="1243857" y="2413000"/>
                  </a:moveTo>
                  <a:lnTo>
                    <a:pt x="1240747" y="2413000"/>
                  </a:lnTo>
                  <a:lnTo>
                    <a:pt x="1244316" y="2418403"/>
                  </a:lnTo>
                  <a:lnTo>
                    <a:pt x="1243857" y="2413000"/>
                  </a:lnTo>
                  <a:close/>
                  <a:moveTo>
                    <a:pt x="1274662" y="2374900"/>
                  </a:moveTo>
                  <a:lnTo>
                    <a:pt x="1264715" y="2374900"/>
                  </a:lnTo>
                  <a:lnTo>
                    <a:pt x="1255302" y="2400300"/>
                  </a:lnTo>
                  <a:lnTo>
                    <a:pt x="1265249" y="2400300"/>
                  </a:lnTo>
                  <a:lnTo>
                    <a:pt x="1274662" y="2374900"/>
                  </a:lnTo>
                  <a:close/>
                  <a:moveTo>
                    <a:pt x="1137954" y="2324100"/>
                  </a:moveTo>
                  <a:lnTo>
                    <a:pt x="1127923" y="2324100"/>
                  </a:lnTo>
                  <a:lnTo>
                    <a:pt x="1111955" y="2374900"/>
                  </a:lnTo>
                  <a:lnTo>
                    <a:pt x="1121986" y="2374900"/>
                  </a:lnTo>
                  <a:lnTo>
                    <a:pt x="1137954" y="2324100"/>
                  </a:lnTo>
                  <a:close/>
                  <a:moveTo>
                    <a:pt x="1264291" y="2343150"/>
                  </a:moveTo>
                  <a:lnTo>
                    <a:pt x="1259144" y="2349500"/>
                  </a:lnTo>
                  <a:lnTo>
                    <a:pt x="1264537" y="2374900"/>
                  </a:lnTo>
                  <a:lnTo>
                    <a:pt x="1274840" y="2374900"/>
                  </a:lnTo>
                  <a:lnTo>
                    <a:pt x="1271238" y="2349500"/>
                  </a:lnTo>
                  <a:lnTo>
                    <a:pt x="1268181" y="2349500"/>
                  </a:lnTo>
                  <a:lnTo>
                    <a:pt x="1264291" y="2343150"/>
                  </a:lnTo>
                  <a:close/>
                  <a:moveTo>
                    <a:pt x="1260401" y="2336800"/>
                  </a:moveTo>
                  <a:lnTo>
                    <a:pt x="1258673" y="2336800"/>
                  </a:lnTo>
                  <a:lnTo>
                    <a:pt x="1259144" y="2349500"/>
                  </a:lnTo>
                  <a:lnTo>
                    <a:pt x="1262744" y="2340625"/>
                  </a:lnTo>
                  <a:lnTo>
                    <a:pt x="1260401" y="2336800"/>
                  </a:lnTo>
                  <a:close/>
                  <a:moveTo>
                    <a:pt x="1269437" y="2336800"/>
                  </a:moveTo>
                  <a:lnTo>
                    <a:pt x="1264291" y="2343150"/>
                  </a:lnTo>
                  <a:lnTo>
                    <a:pt x="1268181" y="2349500"/>
                  </a:lnTo>
                  <a:lnTo>
                    <a:pt x="1270736" y="2345954"/>
                  </a:lnTo>
                  <a:lnTo>
                    <a:pt x="1269437" y="2336800"/>
                  </a:lnTo>
                  <a:close/>
                  <a:moveTo>
                    <a:pt x="1270736" y="2345954"/>
                  </a:moveTo>
                  <a:lnTo>
                    <a:pt x="1268181" y="2349500"/>
                  </a:lnTo>
                  <a:lnTo>
                    <a:pt x="1271238" y="2349500"/>
                  </a:lnTo>
                  <a:lnTo>
                    <a:pt x="1270736" y="2345954"/>
                  </a:lnTo>
                  <a:close/>
                  <a:moveTo>
                    <a:pt x="1277332" y="2336800"/>
                  </a:moveTo>
                  <a:lnTo>
                    <a:pt x="1269437" y="2336800"/>
                  </a:lnTo>
                  <a:lnTo>
                    <a:pt x="1270736" y="2345954"/>
                  </a:lnTo>
                  <a:lnTo>
                    <a:pt x="1277332" y="2336800"/>
                  </a:lnTo>
                  <a:close/>
                  <a:moveTo>
                    <a:pt x="1269437" y="2336800"/>
                  </a:moveTo>
                  <a:lnTo>
                    <a:pt x="1264296" y="2336800"/>
                  </a:lnTo>
                  <a:lnTo>
                    <a:pt x="1262744" y="2340625"/>
                  </a:lnTo>
                  <a:lnTo>
                    <a:pt x="1264291" y="2343150"/>
                  </a:lnTo>
                  <a:lnTo>
                    <a:pt x="1269437" y="2336800"/>
                  </a:lnTo>
                  <a:close/>
                  <a:moveTo>
                    <a:pt x="1286484" y="2324100"/>
                  </a:moveTo>
                  <a:lnTo>
                    <a:pt x="1278704" y="2324100"/>
                  </a:lnTo>
                  <a:lnTo>
                    <a:pt x="1260401" y="2336800"/>
                  </a:lnTo>
                  <a:lnTo>
                    <a:pt x="1262744" y="2340625"/>
                  </a:lnTo>
                  <a:lnTo>
                    <a:pt x="1264296" y="2336800"/>
                  </a:lnTo>
                  <a:lnTo>
                    <a:pt x="1277332" y="2336800"/>
                  </a:lnTo>
                  <a:lnTo>
                    <a:pt x="1286484" y="2324100"/>
                  </a:lnTo>
                  <a:close/>
                  <a:moveTo>
                    <a:pt x="1142135" y="2256857"/>
                  </a:moveTo>
                  <a:lnTo>
                    <a:pt x="1127850" y="2324100"/>
                  </a:lnTo>
                  <a:lnTo>
                    <a:pt x="1138028" y="2324100"/>
                  </a:lnTo>
                  <a:lnTo>
                    <a:pt x="1154205" y="2260600"/>
                  </a:lnTo>
                  <a:lnTo>
                    <a:pt x="1146499" y="2260600"/>
                  </a:lnTo>
                  <a:lnTo>
                    <a:pt x="1142135" y="2256857"/>
                  </a:lnTo>
                  <a:close/>
                  <a:moveTo>
                    <a:pt x="1270516" y="2273300"/>
                  </a:moveTo>
                  <a:lnTo>
                    <a:pt x="1260610" y="2273300"/>
                  </a:lnTo>
                  <a:lnTo>
                    <a:pt x="1277636" y="2324100"/>
                  </a:lnTo>
                  <a:lnTo>
                    <a:pt x="1287541" y="2324100"/>
                  </a:lnTo>
                  <a:lnTo>
                    <a:pt x="1270516" y="2273300"/>
                  </a:lnTo>
                  <a:close/>
                  <a:moveTo>
                    <a:pt x="1271877" y="2222500"/>
                  </a:moveTo>
                  <a:lnTo>
                    <a:pt x="1267155" y="2222500"/>
                  </a:lnTo>
                  <a:lnTo>
                    <a:pt x="1260380" y="2273300"/>
                  </a:lnTo>
                  <a:lnTo>
                    <a:pt x="1270746" y="2273300"/>
                  </a:lnTo>
                  <a:lnTo>
                    <a:pt x="1275819" y="2235200"/>
                  </a:lnTo>
                  <a:lnTo>
                    <a:pt x="1272788" y="2235200"/>
                  </a:lnTo>
                  <a:lnTo>
                    <a:pt x="1271877" y="2222500"/>
                  </a:lnTo>
                  <a:close/>
                  <a:moveTo>
                    <a:pt x="1808603" y="2272311"/>
                  </a:moveTo>
                  <a:lnTo>
                    <a:pt x="1808510" y="2273300"/>
                  </a:lnTo>
                  <a:lnTo>
                    <a:pt x="1811599" y="2273300"/>
                  </a:lnTo>
                  <a:lnTo>
                    <a:pt x="1808603" y="2272311"/>
                  </a:lnTo>
                  <a:close/>
                  <a:moveTo>
                    <a:pt x="1809896" y="2258635"/>
                  </a:moveTo>
                  <a:lnTo>
                    <a:pt x="1808603" y="2272311"/>
                  </a:lnTo>
                  <a:lnTo>
                    <a:pt x="1811599" y="2273300"/>
                  </a:lnTo>
                  <a:lnTo>
                    <a:pt x="1815850" y="2260600"/>
                  </a:lnTo>
                  <a:lnTo>
                    <a:pt x="1809896" y="2258635"/>
                  </a:lnTo>
                  <a:close/>
                  <a:moveTo>
                    <a:pt x="1817347" y="2184400"/>
                  </a:moveTo>
                  <a:lnTo>
                    <a:pt x="1806929" y="2184400"/>
                  </a:lnTo>
                  <a:lnTo>
                    <a:pt x="1812112" y="2235200"/>
                  </a:lnTo>
                  <a:lnTo>
                    <a:pt x="1809896" y="2258635"/>
                  </a:lnTo>
                  <a:lnTo>
                    <a:pt x="1815850" y="2260600"/>
                  </a:lnTo>
                  <a:lnTo>
                    <a:pt x="1811599" y="2273300"/>
                  </a:lnTo>
                  <a:lnTo>
                    <a:pt x="1818939" y="2273300"/>
                  </a:lnTo>
                  <a:lnTo>
                    <a:pt x="1822530" y="2235200"/>
                  </a:lnTo>
                  <a:lnTo>
                    <a:pt x="1817347" y="2184400"/>
                  </a:lnTo>
                  <a:close/>
                  <a:moveTo>
                    <a:pt x="1777359" y="2247900"/>
                  </a:moveTo>
                  <a:lnTo>
                    <a:pt x="1775228" y="2254250"/>
                  </a:lnTo>
                  <a:lnTo>
                    <a:pt x="1774239" y="2260600"/>
                  </a:lnTo>
                  <a:lnTo>
                    <a:pt x="1773097" y="2260600"/>
                  </a:lnTo>
                  <a:lnTo>
                    <a:pt x="1808603" y="2272311"/>
                  </a:lnTo>
                  <a:lnTo>
                    <a:pt x="1809711" y="2260600"/>
                  </a:lnTo>
                  <a:lnTo>
                    <a:pt x="1774239" y="2260600"/>
                  </a:lnTo>
                  <a:lnTo>
                    <a:pt x="1773271" y="2260081"/>
                  </a:lnTo>
                  <a:lnTo>
                    <a:pt x="1809760" y="2260081"/>
                  </a:lnTo>
                  <a:lnTo>
                    <a:pt x="1809896" y="2258635"/>
                  </a:lnTo>
                  <a:lnTo>
                    <a:pt x="1777359" y="2247900"/>
                  </a:lnTo>
                  <a:close/>
                  <a:moveTo>
                    <a:pt x="1144038" y="2247900"/>
                  </a:moveTo>
                  <a:lnTo>
                    <a:pt x="1142135" y="2256857"/>
                  </a:lnTo>
                  <a:lnTo>
                    <a:pt x="1146499" y="2260600"/>
                  </a:lnTo>
                  <a:lnTo>
                    <a:pt x="1149122" y="2254250"/>
                  </a:lnTo>
                  <a:lnTo>
                    <a:pt x="1144038" y="2247900"/>
                  </a:lnTo>
                  <a:close/>
                  <a:moveTo>
                    <a:pt x="1149122" y="2254250"/>
                  </a:moveTo>
                  <a:lnTo>
                    <a:pt x="1146499" y="2260600"/>
                  </a:lnTo>
                  <a:lnTo>
                    <a:pt x="1154205" y="2260600"/>
                  </a:lnTo>
                  <a:lnTo>
                    <a:pt x="1149122" y="2254250"/>
                  </a:lnTo>
                  <a:close/>
                  <a:moveTo>
                    <a:pt x="1155137" y="2247900"/>
                  </a:moveTo>
                  <a:lnTo>
                    <a:pt x="1151745" y="2247900"/>
                  </a:lnTo>
                  <a:lnTo>
                    <a:pt x="1150410" y="2251129"/>
                  </a:lnTo>
                  <a:lnTo>
                    <a:pt x="1154205" y="2260600"/>
                  </a:lnTo>
                  <a:lnTo>
                    <a:pt x="1155137" y="2247900"/>
                  </a:lnTo>
                  <a:close/>
                  <a:moveTo>
                    <a:pt x="1352786" y="2227756"/>
                  </a:moveTo>
                  <a:lnTo>
                    <a:pt x="1352105" y="2235200"/>
                  </a:lnTo>
                  <a:lnTo>
                    <a:pt x="1341749" y="2235200"/>
                  </a:lnTo>
                  <a:lnTo>
                    <a:pt x="1347142" y="2260600"/>
                  </a:lnTo>
                  <a:lnTo>
                    <a:pt x="1352189" y="2260600"/>
                  </a:lnTo>
                  <a:lnTo>
                    <a:pt x="1352388" y="2247900"/>
                  </a:lnTo>
                  <a:lnTo>
                    <a:pt x="1355637" y="2247900"/>
                  </a:lnTo>
                  <a:lnTo>
                    <a:pt x="1353840" y="2235200"/>
                  </a:lnTo>
                  <a:lnTo>
                    <a:pt x="1352105" y="2235200"/>
                  </a:lnTo>
                  <a:lnTo>
                    <a:pt x="1346896" y="2228850"/>
                  </a:lnTo>
                  <a:lnTo>
                    <a:pt x="1352941" y="2228850"/>
                  </a:lnTo>
                  <a:lnTo>
                    <a:pt x="1352786" y="2227756"/>
                  </a:lnTo>
                  <a:close/>
                  <a:moveTo>
                    <a:pt x="1355637" y="2247900"/>
                  </a:moveTo>
                  <a:lnTo>
                    <a:pt x="1352388" y="2247900"/>
                  </a:lnTo>
                  <a:lnTo>
                    <a:pt x="1352189" y="2260600"/>
                  </a:lnTo>
                  <a:lnTo>
                    <a:pt x="1357435" y="2260600"/>
                  </a:lnTo>
                  <a:lnTo>
                    <a:pt x="1355637" y="2247900"/>
                  </a:lnTo>
                  <a:close/>
                  <a:moveTo>
                    <a:pt x="1373916" y="2247900"/>
                  </a:moveTo>
                  <a:lnTo>
                    <a:pt x="1355637" y="2247900"/>
                  </a:lnTo>
                  <a:lnTo>
                    <a:pt x="1357435" y="2260600"/>
                  </a:lnTo>
                  <a:lnTo>
                    <a:pt x="1373916" y="2260600"/>
                  </a:lnTo>
                  <a:lnTo>
                    <a:pt x="1373916" y="2247900"/>
                  </a:lnTo>
                  <a:close/>
                  <a:moveTo>
                    <a:pt x="1384387" y="2235200"/>
                  </a:moveTo>
                  <a:lnTo>
                    <a:pt x="1373916" y="2235200"/>
                  </a:lnTo>
                  <a:lnTo>
                    <a:pt x="1373916" y="2260600"/>
                  </a:lnTo>
                  <a:lnTo>
                    <a:pt x="1379047" y="2260600"/>
                  </a:lnTo>
                  <a:lnTo>
                    <a:pt x="1379256" y="2247900"/>
                  </a:lnTo>
                  <a:lnTo>
                    <a:pt x="1384387" y="2247900"/>
                  </a:lnTo>
                  <a:lnTo>
                    <a:pt x="1384387" y="2235200"/>
                  </a:lnTo>
                  <a:close/>
                  <a:moveTo>
                    <a:pt x="1384387" y="2247900"/>
                  </a:moveTo>
                  <a:lnTo>
                    <a:pt x="1379256" y="2247900"/>
                  </a:lnTo>
                  <a:lnTo>
                    <a:pt x="1379047" y="2260600"/>
                  </a:lnTo>
                  <a:lnTo>
                    <a:pt x="1384387" y="2260600"/>
                  </a:lnTo>
                  <a:lnTo>
                    <a:pt x="1384387" y="2247900"/>
                  </a:lnTo>
                  <a:close/>
                  <a:moveTo>
                    <a:pt x="1775228" y="2254250"/>
                  </a:moveTo>
                  <a:lnTo>
                    <a:pt x="1773271" y="2260081"/>
                  </a:lnTo>
                  <a:lnTo>
                    <a:pt x="1774239" y="2260600"/>
                  </a:lnTo>
                  <a:lnTo>
                    <a:pt x="1775228" y="2254250"/>
                  </a:lnTo>
                  <a:close/>
                  <a:moveTo>
                    <a:pt x="1776218" y="2247900"/>
                  </a:moveTo>
                  <a:lnTo>
                    <a:pt x="1750554" y="2247900"/>
                  </a:lnTo>
                  <a:lnTo>
                    <a:pt x="1773271" y="2260081"/>
                  </a:lnTo>
                  <a:lnTo>
                    <a:pt x="1775228" y="2254250"/>
                  </a:lnTo>
                  <a:lnTo>
                    <a:pt x="1776218" y="2247900"/>
                  </a:lnTo>
                  <a:close/>
                  <a:moveTo>
                    <a:pt x="1136700" y="2235778"/>
                  </a:moveTo>
                  <a:lnTo>
                    <a:pt x="1131693" y="2247900"/>
                  </a:lnTo>
                  <a:lnTo>
                    <a:pt x="1142135" y="2256857"/>
                  </a:lnTo>
                  <a:lnTo>
                    <a:pt x="1144038" y="2247900"/>
                  </a:lnTo>
                  <a:lnTo>
                    <a:pt x="1139378" y="2247900"/>
                  </a:lnTo>
                  <a:lnTo>
                    <a:pt x="1136700" y="2235778"/>
                  </a:lnTo>
                  <a:close/>
                  <a:moveTo>
                    <a:pt x="1149116" y="2247900"/>
                  </a:moveTo>
                  <a:lnTo>
                    <a:pt x="1144038" y="2247900"/>
                  </a:lnTo>
                  <a:lnTo>
                    <a:pt x="1149122" y="2254250"/>
                  </a:lnTo>
                  <a:lnTo>
                    <a:pt x="1150410" y="2251129"/>
                  </a:lnTo>
                  <a:lnTo>
                    <a:pt x="1149116" y="2247900"/>
                  </a:lnTo>
                  <a:close/>
                  <a:moveTo>
                    <a:pt x="1136939" y="2235200"/>
                  </a:moveTo>
                  <a:lnTo>
                    <a:pt x="1136700" y="2235778"/>
                  </a:lnTo>
                  <a:lnTo>
                    <a:pt x="1139378" y="2247900"/>
                  </a:lnTo>
                  <a:lnTo>
                    <a:pt x="1149116" y="2247900"/>
                  </a:lnTo>
                  <a:lnTo>
                    <a:pt x="1150410" y="2251129"/>
                  </a:lnTo>
                  <a:lnTo>
                    <a:pt x="1151745" y="2247900"/>
                  </a:lnTo>
                  <a:lnTo>
                    <a:pt x="1136939" y="2235200"/>
                  </a:lnTo>
                  <a:close/>
                  <a:moveTo>
                    <a:pt x="1133766" y="2222500"/>
                  </a:moveTo>
                  <a:lnTo>
                    <a:pt x="1123651" y="2222500"/>
                  </a:lnTo>
                  <a:lnTo>
                    <a:pt x="1129253" y="2247900"/>
                  </a:lnTo>
                  <a:lnTo>
                    <a:pt x="1131693" y="2247900"/>
                  </a:lnTo>
                  <a:lnTo>
                    <a:pt x="1136700" y="2235778"/>
                  </a:lnTo>
                  <a:lnTo>
                    <a:pt x="1133766" y="2222500"/>
                  </a:lnTo>
                  <a:close/>
                  <a:moveTo>
                    <a:pt x="1574800" y="2222500"/>
                  </a:moveTo>
                  <a:lnTo>
                    <a:pt x="1565512" y="2235200"/>
                  </a:lnTo>
                  <a:lnTo>
                    <a:pt x="1574182" y="2247900"/>
                  </a:lnTo>
                  <a:lnTo>
                    <a:pt x="1579166" y="2247900"/>
                  </a:lnTo>
                  <a:lnTo>
                    <a:pt x="1578485" y="2235200"/>
                  </a:lnTo>
                  <a:lnTo>
                    <a:pt x="1579135" y="2235200"/>
                  </a:lnTo>
                  <a:lnTo>
                    <a:pt x="1574800" y="2222500"/>
                  </a:lnTo>
                  <a:close/>
                  <a:moveTo>
                    <a:pt x="1579135" y="2235200"/>
                  </a:moveTo>
                  <a:lnTo>
                    <a:pt x="1578485" y="2235200"/>
                  </a:lnTo>
                  <a:lnTo>
                    <a:pt x="1579166" y="2247900"/>
                  </a:lnTo>
                  <a:lnTo>
                    <a:pt x="1583470" y="2247900"/>
                  </a:lnTo>
                  <a:lnTo>
                    <a:pt x="1579135" y="2235200"/>
                  </a:lnTo>
                  <a:close/>
                  <a:moveTo>
                    <a:pt x="1625385" y="2235200"/>
                  </a:moveTo>
                  <a:lnTo>
                    <a:pt x="1579135" y="2235200"/>
                  </a:lnTo>
                  <a:lnTo>
                    <a:pt x="1583470" y="2247900"/>
                  </a:lnTo>
                  <a:lnTo>
                    <a:pt x="1629929" y="2247900"/>
                  </a:lnTo>
                  <a:lnTo>
                    <a:pt x="1629594" y="2241550"/>
                  </a:lnTo>
                  <a:lnTo>
                    <a:pt x="1625385" y="2235200"/>
                  </a:lnTo>
                  <a:close/>
                  <a:moveTo>
                    <a:pt x="1629768" y="2241813"/>
                  </a:moveTo>
                  <a:lnTo>
                    <a:pt x="1629929" y="2247900"/>
                  </a:lnTo>
                  <a:lnTo>
                    <a:pt x="1633803" y="2247900"/>
                  </a:lnTo>
                  <a:lnTo>
                    <a:pt x="1629768" y="2241813"/>
                  </a:lnTo>
                  <a:close/>
                  <a:moveTo>
                    <a:pt x="1629594" y="2235200"/>
                  </a:moveTo>
                  <a:lnTo>
                    <a:pt x="1629768" y="2241813"/>
                  </a:lnTo>
                  <a:lnTo>
                    <a:pt x="1633803" y="2247900"/>
                  </a:lnTo>
                  <a:lnTo>
                    <a:pt x="1629594" y="2235200"/>
                  </a:lnTo>
                  <a:close/>
                  <a:moveTo>
                    <a:pt x="1638688" y="2228850"/>
                  </a:moveTo>
                  <a:lnTo>
                    <a:pt x="1639614" y="2235200"/>
                  </a:lnTo>
                  <a:lnTo>
                    <a:pt x="1629594" y="2235200"/>
                  </a:lnTo>
                  <a:lnTo>
                    <a:pt x="1633803" y="2247900"/>
                  </a:lnTo>
                  <a:lnTo>
                    <a:pt x="1642892" y="2235200"/>
                  </a:lnTo>
                  <a:lnTo>
                    <a:pt x="1638688" y="2228850"/>
                  </a:lnTo>
                  <a:close/>
                  <a:moveTo>
                    <a:pt x="1736816" y="2235200"/>
                  </a:moveTo>
                  <a:lnTo>
                    <a:pt x="1730722" y="2235200"/>
                  </a:lnTo>
                  <a:lnTo>
                    <a:pt x="1748491" y="2247900"/>
                  </a:lnTo>
                  <a:lnTo>
                    <a:pt x="1754574" y="2247900"/>
                  </a:lnTo>
                  <a:lnTo>
                    <a:pt x="1736816" y="2235200"/>
                  </a:lnTo>
                  <a:close/>
                  <a:moveTo>
                    <a:pt x="1629594" y="2235200"/>
                  </a:moveTo>
                  <a:lnTo>
                    <a:pt x="1629259" y="2235200"/>
                  </a:lnTo>
                  <a:lnTo>
                    <a:pt x="1629594" y="2241550"/>
                  </a:lnTo>
                  <a:lnTo>
                    <a:pt x="1629768" y="2241813"/>
                  </a:lnTo>
                  <a:lnTo>
                    <a:pt x="1629594" y="2235200"/>
                  </a:lnTo>
                  <a:close/>
                  <a:moveTo>
                    <a:pt x="1634484" y="2222500"/>
                  </a:moveTo>
                  <a:lnTo>
                    <a:pt x="1625385" y="2235200"/>
                  </a:lnTo>
                  <a:lnTo>
                    <a:pt x="1629594" y="2241550"/>
                  </a:lnTo>
                  <a:lnTo>
                    <a:pt x="1629259" y="2235200"/>
                  </a:lnTo>
                  <a:lnTo>
                    <a:pt x="1638693" y="2235200"/>
                  </a:lnTo>
                  <a:lnTo>
                    <a:pt x="1634484" y="2222500"/>
                  </a:lnTo>
                  <a:close/>
                  <a:moveTo>
                    <a:pt x="1277510" y="2222500"/>
                  </a:moveTo>
                  <a:lnTo>
                    <a:pt x="1271877" y="2222500"/>
                  </a:lnTo>
                  <a:lnTo>
                    <a:pt x="1272788" y="2235200"/>
                  </a:lnTo>
                  <a:lnTo>
                    <a:pt x="1275819" y="2235200"/>
                  </a:lnTo>
                  <a:lnTo>
                    <a:pt x="1277510" y="2222500"/>
                  </a:lnTo>
                  <a:close/>
                  <a:moveTo>
                    <a:pt x="1310693" y="2222500"/>
                  </a:moveTo>
                  <a:lnTo>
                    <a:pt x="1277510" y="2222500"/>
                  </a:lnTo>
                  <a:lnTo>
                    <a:pt x="1275819" y="2235200"/>
                  </a:lnTo>
                  <a:lnTo>
                    <a:pt x="1311604" y="2235200"/>
                  </a:lnTo>
                  <a:lnTo>
                    <a:pt x="1310693" y="2222500"/>
                  </a:lnTo>
                  <a:close/>
                  <a:moveTo>
                    <a:pt x="1315153" y="2222500"/>
                  </a:moveTo>
                  <a:lnTo>
                    <a:pt x="1311143" y="2222500"/>
                  </a:lnTo>
                  <a:lnTo>
                    <a:pt x="1311604" y="2235200"/>
                  </a:lnTo>
                  <a:lnTo>
                    <a:pt x="1315153" y="2222500"/>
                  </a:lnTo>
                  <a:close/>
                  <a:moveTo>
                    <a:pt x="1341686" y="2222500"/>
                  </a:moveTo>
                  <a:lnTo>
                    <a:pt x="1341749" y="2235200"/>
                  </a:lnTo>
                  <a:lnTo>
                    <a:pt x="1345171" y="2226747"/>
                  </a:lnTo>
                  <a:lnTo>
                    <a:pt x="1341686" y="2222500"/>
                  </a:lnTo>
                  <a:close/>
                  <a:moveTo>
                    <a:pt x="1352042" y="2222500"/>
                  </a:moveTo>
                  <a:lnTo>
                    <a:pt x="1346896" y="2228850"/>
                  </a:lnTo>
                  <a:lnTo>
                    <a:pt x="1352105" y="2235200"/>
                  </a:lnTo>
                  <a:lnTo>
                    <a:pt x="1352786" y="2227756"/>
                  </a:lnTo>
                  <a:lnTo>
                    <a:pt x="1352042" y="2222500"/>
                  </a:lnTo>
                  <a:close/>
                  <a:moveTo>
                    <a:pt x="1398198" y="2222500"/>
                  </a:moveTo>
                  <a:lnTo>
                    <a:pt x="1390564" y="2222500"/>
                  </a:lnTo>
                  <a:lnTo>
                    <a:pt x="1375340" y="2235200"/>
                  </a:lnTo>
                  <a:lnTo>
                    <a:pt x="1382963" y="2235200"/>
                  </a:lnTo>
                  <a:lnTo>
                    <a:pt x="1398198" y="2222500"/>
                  </a:lnTo>
                  <a:close/>
                  <a:moveTo>
                    <a:pt x="1567053" y="2207230"/>
                  </a:moveTo>
                  <a:lnTo>
                    <a:pt x="1564957" y="2222500"/>
                  </a:lnTo>
                  <a:lnTo>
                    <a:pt x="1564758" y="2235200"/>
                  </a:lnTo>
                  <a:lnTo>
                    <a:pt x="1565512" y="2235200"/>
                  </a:lnTo>
                  <a:lnTo>
                    <a:pt x="1570151" y="2222500"/>
                  </a:lnTo>
                  <a:lnTo>
                    <a:pt x="1575355" y="2222500"/>
                  </a:lnTo>
                  <a:lnTo>
                    <a:pt x="1577098" y="2209800"/>
                  </a:lnTo>
                  <a:lnTo>
                    <a:pt x="1571847" y="2209800"/>
                  </a:lnTo>
                  <a:lnTo>
                    <a:pt x="1567053" y="2207230"/>
                  </a:lnTo>
                  <a:close/>
                  <a:moveTo>
                    <a:pt x="1634484" y="2222500"/>
                  </a:moveTo>
                  <a:lnTo>
                    <a:pt x="1638693" y="2235200"/>
                  </a:lnTo>
                  <a:lnTo>
                    <a:pt x="1638170" y="2228067"/>
                  </a:lnTo>
                  <a:lnTo>
                    <a:pt x="1634484" y="2222500"/>
                  </a:lnTo>
                  <a:close/>
                  <a:moveTo>
                    <a:pt x="1638170" y="2228067"/>
                  </a:moveTo>
                  <a:lnTo>
                    <a:pt x="1638693" y="2235200"/>
                  </a:lnTo>
                  <a:lnTo>
                    <a:pt x="1639614" y="2235200"/>
                  </a:lnTo>
                  <a:lnTo>
                    <a:pt x="1638688" y="2228850"/>
                  </a:lnTo>
                  <a:lnTo>
                    <a:pt x="1638170" y="2228067"/>
                  </a:lnTo>
                  <a:close/>
                  <a:moveTo>
                    <a:pt x="1658912" y="2222500"/>
                  </a:moveTo>
                  <a:lnTo>
                    <a:pt x="1637761" y="2222500"/>
                  </a:lnTo>
                  <a:lnTo>
                    <a:pt x="1638688" y="2228850"/>
                  </a:lnTo>
                  <a:lnTo>
                    <a:pt x="1642892" y="2235200"/>
                  </a:lnTo>
                  <a:lnTo>
                    <a:pt x="1658944" y="2235200"/>
                  </a:lnTo>
                  <a:lnTo>
                    <a:pt x="1659839" y="2228850"/>
                  </a:lnTo>
                  <a:lnTo>
                    <a:pt x="1658912" y="2222500"/>
                  </a:lnTo>
                  <a:close/>
                  <a:moveTo>
                    <a:pt x="1659839" y="2228850"/>
                  </a:moveTo>
                  <a:lnTo>
                    <a:pt x="1658944" y="2235200"/>
                  </a:lnTo>
                  <a:lnTo>
                    <a:pt x="1660766" y="2235200"/>
                  </a:lnTo>
                  <a:lnTo>
                    <a:pt x="1659839" y="2228850"/>
                  </a:lnTo>
                  <a:close/>
                  <a:moveTo>
                    <a:pt x="1681362" y="2222500"/>
                  </a:moveTo>
                  <a:lnTo>
                    <a:pt x="1660734" y="2222500"/>
                  </a:lnTo>
                  <a:lnTo>
                    <a:pt x="1659839" y="2228850"/>
                  </a:lnTo>
                  <a:lnTo>
                    <a:pt x="1660766" y="2235200"/>
                  </a:lnTo>
                  <a:lnTo>
                    <a:pt x="1681362" y="2235200"/>
                  </a:lnTo>
                  <a:lnTo>
                    <a:pt x="1681362" y="2222500"/>
                  </a:lnTo>
                  <a:close/>
                  <a:moveTo>
                    <a:pt x="1691833" y="2209800"/>
                  </a:moveTo>
                  <a:lnTo>
                    <a:pt x="1681362" y="2209800"/>
                  </a:lnTo>
                  <a:lnTo>
                    <a:pt x="1681362" y="2235200"/>
                  </a:lnTo>
                  <a:lnTo>
                    <a:pt x="1685697" y="2235200"/>
                  </a:lnTo>
                  <a:lnTo>
                    <a:pt x="1687498" y="2222500"/>
                  </a:lnTo>
                  <a:lnTo>
                    <a:pt x="1691833" y="2222500"/>
                  </a:lnTo>
                  <a:lnTo>
                    <a:pt x="1691833" y="2209800"/>
                  </a:lnTo>
                  <a:close/>
                  <a:moveTo>
                    <a:pt x="1691833" y="2222500"/>
                  </a:moveTo>
                  <a:lnTo>
                    <a:pt x="1687498" y="2222500"/>
                  </a:lnTo>
                  <a:lnTo>
                    <a:pt x="1685697" y="2235200"/>
                  </a:lnTo>
                  <a:lnTo>
                    <a:pt x="1691833" y="2235200"/>
                  </a:lnTo>
                  <a:lnTo>
                    <a:pt x="1691833" y="2222500"/>
                  </a:lnTo>
                  <a:close/>
                  <a:moveTo>
                    <a:pt x="1742460" y="2209800"/>
                  </a:moveTo>
                  <a:lnTo>
                    <a:pt x="1732062" y="2209800"/>
                  </a:lnTo>
                  <a:lnTo>
                    <a:pt x="1728575" y="2235200"/>
                  </a:lnTo>
                  <a:lnTo>
                    <a:pt x="1738962" y="2235200"/>
                  </a:lnTo>
                  <a:lnTo>
                    <a:pt x="1742460" y="2209800"/>
                  </a:lnTo>
                  <a:close/>
                  <a:moveTo>
                    <a:pt x="1352042" y="2222500"/>
                  </a:moveTo>
                  <a:lnTo>
                    <a:pt x="1346890" y="2222500"/>
                  </a:lnTo>
                  <a:lnTo>
                    <a:pt x="1345171" y="2226747"/>
                  </a:lnTo>
                  <a:lnTo>
                    <a:pt x="1346896" y="2228850"/>
                  </a:lnTo>
                  <a:lnTo>
                    <a:pt x="1352042" y="2222500"/>
                  </a:lnTo>
                  <a:close/>
                  <a:moveTo>
                    <a:pt x="1637761" y="2222500"/>
                  </a:moveTo>
                  <a:lnTo>
                    <a:pt x="1634484" y="2222500"/>
                  </a:lnTo>
                  <a:lnTo>
                    <a:pt x="1638170" y="2228067"/>
                  </a:lnTo>
                  <a:lnTo>
                    <a:pt x="1637761" y="2222500"/>
                  </a:lnTo>
                  <a:close/>
                  <a:moveTo>
                    <a:pt x="1353267" y="2222500"/>
                  </a:moveTo>
                  <a:lnTo>
                    <a:pt x="1352042" y="2222500"/>
                  </a:lnTo>
                  <a:lnTo>
                    <a:pt x="1352786" y="2227756"/>
                  </a:lnTo>
                  <a:lnTo>
                    <a:pt x="1353267" y="2222500"/>
                  </a:lnTo>
                  <a:close/>
                  <a:moveTo>
                    <a:pt x="1355592" y="2197100"/>
                  </a:moveTo>
                  <a:lnTo>
                    <a:pt x="1345173" y="2197100"/>
                  </a:lnTo>
                  <a:lnTo>
                    <a:pt x="1341686" y="2222500"/>
                  </a:lnTo>
                  <a:lnTo>
                    <a:pt x="1345171" y="2226747"/>
                  </a:lnTo>
                  <a:lnTo>
                    <a:pt x="1346890" y="2222500"/>
                  </a:lnTo>
                  <a:lnTo>
                    <a:pt x="1353267" y="2222500"/>
                  </a:lnTo>
                  <a:lnTo>
                    <a:pt x="1355592" y="2197100"/>
                  </a:lnTo>
                  <a:close/>
                  <a:moveTo>
                    <a:pt x="1139431" y="2209800"/>
                  </a:moveTo>
                  <a:lnTo>
                    <a:pt x="1137169" y="2209800"/>
                  </a:lnTo>
                  <a:lnTo>
                    <a:pt x="1125002" y="2222500"/>
                  </a:lnTo>
                  <a:lnTo>
                    <a:pt x="1132415" y="2222500"/>
                  </a:lnTo>
                  <a:lnTo>
                    <a:pt x="1140415" y="2214142"/>
                  </a:lnTo>
                  <a:lnTo>
                    <a:pt x="1139431" y="2209800"/>
                  </a:lnTo>
                  <a:close/>
                  <a:moveTo>
                    <a:pt x="1168742" y="2207412"/>
                  </a:moveTo>
                  <a:lnTo>
                    <a:pt x="1167838" y="2209800"/>
                  </a:lnTo>
                  <a:lnTo>
                    <a:pt x="1144572" y="2209800"/>
                  </a:lnTo>
                  <a:lnTo>
                    <a:pt x="1140415" y="2214142"/>
                  </a:lnTo>
                  <a:lnTo>
                    <a:pt x="1142310" y="2222500"/>
                  </a:lnTo>
                  <a:lnTo>
                    <a:pt x="1169283" y="2209800"/>
                  </a:lnTo>
                  <a:lnTo>
                    <a:pt x="1168742" y="2207412"/>
                  </a:lnTo>
                  <a:close/>
                  <a:moveTo>
                    <a:pt x="1324608" y="2159000"/>
                  </a:moveTo>
                  <a:lnTo>
                    <a:pt x="1321991" y="2171700"/>
                  </a:lnTo>
                  <a:lnTo>
                    <a:pt x="1306127" y="2222500"/>
                  </a:lnTo>
                  <a:lnTo>
                    <a:pt x="1316169" y="2222500"/>
                  </a:lnTo>
                  <a:lnTo>
                    <a:pt x="1329788" y="2178887"/>
                  </a:lnTo>
                  <a:lnTo>
                    <a:pt x="1323174" y="2171700"/>
                  </a:lnTo>
                  <a:lnTo>
                    <a:pt x="1330849" y="2171700"/>
                  </a:lnTo>
                  <a:lnTo>
                    <a:pt x="1324608" y="2159000"/>
                  </a:lnTo>
                  <a:close/>
                  <a:moveTo>
                    <a:pt x="1417925" y="2197905"/>
                  </a:moveTo>
                  <a:lnTo>
                    <a:pt x="1391706" y="2222500"/>
                  </a:lnTo>
                  <a:lnTo>
                    <a:pt x="1397056" y="2222500"/>
                  </a:lnTo>
                  <a:lnTo>
                    <a:pt x="1424124" y="2209800"/>
                  </a:lnTo>
                  <a:lnTo>
                    <a:pt x="1421454" y="2203450"/>
                  </a:lnTo>
                  <a:lnTo>
                    <a:pt x="1417925" y="2197905"/>
                  </a:lnTo>
                  <a:close/>
                  <a:moveTo>
                    <a:pt x="1159352" y="2200420"/>
                  </a:moveTo>
                  <a:lnTo>
                    <a:pt x="1139431" y="2209800"/>
                  </a:lnTo>
                  <a:lnTo>
                    <a:pt x="1140415" y="2214142"/>
                  </a:lnTo>
                  <a:lnTo>
                    <a:pt x="1144572" y="2209800"/>
                  </a:lnTo>
                  <a:lnTo>
                    <a:pt x="1163043" y="2209800"/>
                  </a:lnTo>
                  <a:lnTo>
                    <a:pt x="1159352" y="2200420"/>
                  </a:lnTo>
                  <a:close/>
                  <a:moveTo>
                    <a:pt x="1166404" y="2197100"/>
                  </a:moveTo>
                  <a:lnTo>
                    <a:pt x="1159352" y="2200420"/>
                  </a:lnTo>
                  <a:lnTo>
                    <a:pt x="1163043" y="2209800"/>
                  </a:lnTo>
                  <a:lnTo>
                    <a:pt x="1167844" y="2203450"/>
                  </a:lnTo>
                  <a:lnTo>
                    <a:pt x="1166404" y="2197100"/>
                  </a:lnTo>
                  <a:close/>
                  <a:moveTo>
                    <a:pt x="1167844" y="2203450"/>
                  </a:moveTo>
                  <a:lnTo>
                    <a:pt x="1163043" y="2209800"/>
                  </a:lnTo>
                  <a:lnTo>
                    <a:pt x="1167838" y="2209800"/>
                  </a:lnTo>
                  <a:lnTo>
                    <a:pt x="1168742" y="2207412"/>
                  </a:lnTo>
                  <a:lnTo>
                    <a:pt x="1167844" y="2203450"/>
                  </a:lnTo>
                  <a:close/>
                  <a:moveTo>
                    <a:pt x="1172644" y="2197100"/>
                  </a:moveTo>
                  <a:lnTo>
                    <a:pt x="1168742" y="2207412"/>
                  </a:lnTo>
                  <a:lnTo>
                    <a:pt x="1169283" y="2209800"/>
                  </a:lnTo>
                  <a:lnTo>
                    <a:pt x="1175021" y="2209800"/>
                  </a:lnTo>
                  <a:lnTo>
                    <a:pt x="1172644" y="2197100"/>
                  </a:lnTo>
                  <a:close/>
                  <a:moveTo>
                    <a:pt x="1436671" y="2197100"/>
                  </a:moveTo>
                  <a:lnTo>
                    <a:pt x="1418784" y="2197100"/>
                  </a:lnTo>
                  <a:lnTo>
                    <a:pt x="1421454" y="2203450"/>
                  </a:lnTo>
                  <a:lnTo>
                    <a:pt x="1425495" y="2209800"/>
                  </a:lnTo>
                  <a:lnTo>
                    <a:pt x="1436671" y="2197100"/>
                  </a:lnTo>
                  <a:close/>
                  <a:moveTo>
                    <a:pt x="1575449" y="2197100"/>
                  </a:moveTo>
                  <a:lnTo>
                    <a:pt x="1568444" y="2197100"/>
                  </a:lnTo>
                  <a:lnTo>
                    <a:pt x="1567053" y="2207230"/>
                  </a:lnTo>
                  <a:lnTo>
                    <a:pt x="1571847" y="2209800"/>
                  </a:lnTo>
                  <a:lnTo>
                    <a:pt x="1575449" y="2197100"/>
                  </a:lnTo>
                  <a:close/>
                  <a:moveTo>
                    <a:pt x="1578841" y="2197100"/>
                  </a:moveTo>
                  <a:lnTo>
                    <a:pt x="1575449" y="2197100"/>
                  </a:lnTo>
                  <a:lnTo>
                    <a:pt x="1571847" y="2209800"/>
                  </a:lnTo>
                  <a:lnTo>
                    <a:pt x="1577098" y="2209800"/>
                  </a:lnTo>
                  <a:lnTo>
                    <a:pt x="1578841" y="2197100"/>
                  </a:lnTo>
                  <a:close/>
                  <a:moveTo>
                    <a:pt x="1711707" y="2184400"/>
                  </a:moveTo>
                  <a:lnTo>
                    <a:pt x="1703791" y="2184400"/>
                  </a:lnTo>
                  <a:lnTo>
                    <a:pt x="1682639" y="2209800"/>
                  </a:lnTo>
                  <a:lnTo>
                    <a:pt x="1690555" y="2209800"/>
                  </a:lnTo>
                  <a:lnTo>
                    <a:pt x="1711707" y="2184400"/>
                  </a:lnTo>
                  <a:close/>
                  <a:moveTo>
                    <a:pt x="1736711" y="2184400"/>
                  </a:moveTo>
                  <a:lnTo>
                    <a:pt x="1726596" y="2184400"/>
                  </a:lnTo>
                  <a:lnTo>
                    <a:pt x="1732198" y="2209800"/>
                  </a:lnTo>
                  <a:lnTo>
                    <a:pt x="1742323" y="2209800"/>
                  </a:lnTo>
                  <a:lnTo>
                    <a:pt x="1736711" y="2184400"/>
                  </a:lnTo>
                  <a:close/>
                  <a:moveTo>
                    <a:pt x="1552880" y="2185004"/>
                  </a:moveTo>
                  <a:lnTo>
                    <a:pt x="1549946" y="2190773"/>
                  </a:lnTo>
                  <a:lnTo>
                    <a:pt x="1548151" y="2197100"/>
                  </a:lnTo>
                  <a:lnTo>
                    <a:pt x="1567053" y="2207230"/>
                  </a:lnTo>
                  <a:lnTo>
                    <a:pt x="1568444" y="2197100"/>
                  </a:lnTo>
                  <a:lnTo>
                    <a:pt x="1575449" y="2197100"/>
                  </a:lnTo>
                  <a:lnTo>
                    <a:pt x="1552880" y="2185004"/>
                  </a:lnTo>
                  <a:close/>
                  <a:moveTo>
                    <a:pt x="1172644" y="2197100"/>
                  </a:moveTo>
                  <a:lnTo>
                    <a:pt x="1166404" y="2197100"/>
                  </a:lnTo>
                  <a:lnTo>
                    <a:pt x="1167844" y="2203450"/>
                  </a:lnTo>
                  <a:lnTo>
                    <a:pt x="1172644" y="2197100"/>
                  </a:lnTo>
                  <a:close/>
                  <a:moveTo>
                    <a:pt x="1418784" y="2197100"/>
                  </a:moveTo>
                  <a:lnTo>
                    <a:pt x="1417925" y="2197905"/>
                  </a:lnTo>
                  <a:lnTo>
                    <a:pt x="1421454" y="2203450"/>
                  </a:lnTo>
                  <a:lnTo>
                    <a:pt x="1418784" y="2197100"/>
                  </a:lnTo>
                  <a:close/>
                  <a:moveTo>
                    <a:pt x="1152656" y="2159000"/>
                  </a:moveTo>
                  <a:lnTo>
                    <a:pt x="1148781" y="2159000"/>
                  </a:lnTo>
                  <a:lnTo>
                    <a:pt x="1144148" y="2161781"/>
                  </a:lnTo>
                  <a:lnTo>
                    <a:pt x="1159352" y="2200420"/>
                  </a:lnTo>
                  <a:lnTo>
                    <a:pt x="1166404" y="2197100"/>
                  </a:lnTo>
                  <a:lnTo>
                    <a:pt x="1172644" y="2197100"/>
                  </a:lnTo>
                  <a:lnTo>
                    <a:pt x="1152656" y="2159000"/>
                  </a:lnTo>
                  <a:close/>
                  <a:moveTo>
                    <a:pt x="1450487" y="2159514"/>
                  </a:moveTo>
                  <a:lnTo>
                    <a:pt x="1417412" y="2197100"/>
                  </a:lnTo>
                  <a:lnTo>
                    <a:pt x="1417925" y="2197905"/>
                  </a:lnTo>
                  <a:lnTo>
                    <a:pt x="1418784" y="2197100"/>
                  </a:lnTo>
                  <a:lnTo>
                    <a:pt x="1436671" y="2197100"/>
                  </a:lnTo>
                  <a:lnTo>
                    <a:pt x="1459023" y="2171700"/>
                  </a:lnTo>
                  <a:lnTo>
                    <a:pt x="1454981" y="2165350"/>
                  </a:lnTo>
                  <a:lnTo>
                    <a:pt x="1450487" y="2159514"/>
                  </a:lnTo>
                  <a:close/>
                  <a:moveTo>
                    <a:pt x="1331732" y="2172660"/>
                  </a:moveTo>
                  <a:lnTo>
                    <a:pt x="1329788" y="2178887"/>
                  </a:lnTo>
                  <a:lnTo>
                    <a:pt x="1346545" y="2197100"/>
                  </a:lnTo>
                  <a:lnTo>
                    <a:pt x="1354220" y="2197100"/>
                  </a:lnTo>
                  <a:lnTo>
                    <a:pt x="1331732" y="2172660"/>
                  </a:lnTo>
                  <a:close/>
                  <a:moveTo>
                    <a:pt x="1522037" y="2159953"/>
                  </a:moveTo>
                  <a:lnTo>
                    <a:pt x="1517592" y="2165350"/>
                  </a:lnTo>
                  <a:lnTo>
                    <a:pt x="1514362" y="2171700"/>
                  </a:lnTo>
                  <a:lnTo>
                    <a:pt x="1546727" y="2197100"/>
                  </a:lnTo>
                  <a:lnTo>
                    <a:pt x="1549952" y="2184400"/>
                  </a:lnTo>
                  <a:lnTo>
                    <a:pt x="1553188" y="2184400"/>
                  </a:lnTo>
                  <a:lnTo>
                    <a:pt x="1522037" y="2159953"/>
                  </a:lnTo>
                  <a:close/>
                  <a:moveTo>
                    <a:pt x="1549952" y="2184400"/>
                  </a:moveTo>
                  <a:lnTo>
                    <a:pt x="1546727" y="2197100"/>
                  </a:lnTo>
                  <a:lnTo>
                    <a:pt x="1548702" y="2193218"/>
                  </a:lnTo>
                  <a:lnTo>
                    <a:pt x="1549952" y="2184400"/>
                  </a:lnTo>
                  <a:close/>
                  <a:moveTo>
                    <a:pt x="1548702" y="2193218"/>
                  </a:moveTo>
                  <a:lnTo>
                    <a:pt x="1546727" y="2197100"/>
                  </a:lnTo>
                  <a:lnTo>
                    <a:pt x="1548151" y="2197100"/>
                  </a:lnTo>
                  <a:lnTo>
                    <a:pt x="1548702" y="2193218"/>
                  </a:lnTo>
                  <a:close/>
                  <a:moveTo>
                    <a:pt x="1551753" y="2184400"/>
                  </a:moveTo>
                  <a:lnTo>
                    <a:pt x="1549952" y="2184400"/>
                  </a:lnTo>
                  <a:lnTo>
                    <a:pt x="1548702" y="2193218"/>
                  </a:lnTo>
                  <a:lnTo>
                    <a:pt x="1549946" y="2190773"/>
                  </a:lnTo>
                  <a:lnTo>
                    <a:pt x="1551753" y="2184400"/>
                  </a:lnTo>
                  <a:close/>
                  <a:moveTo>
                    <a:pt x="1551753" y="2184400"/>
                  </a:moveTo>
                  <a:lnTo>
                    <a:pt x="1549946" y="2190773"/>
                  </a:lnTo>
                  <a:lnTo>
                    <a:pt x="1552880" y="2185004"/>
                  </a:lnTo>
                  <a:lnTo>
                    <a:pt x="1551753" y="2184400"/>
                  </a:lnTo>
                  <a:close/>
                  <a:moveTo>
                    <a:pt x="1553188" y="2184400"/>
                  </a:moveTo>
                  <a:lnTo>
                    <a:pt x="1551753" y="2184400"/>
                  </a:lnTo>
                  <a:lnTo>
                    <a:pt x="1552880" y="2185004"/>
                  </a:lnTo>
                  <a:lnTo>
                    <a:pt x="1553188" y="2184400"/>
                  </a:lnTo>
                  <a:close/>
                  <a:moveTo>
                    <a:pt x="1762386" y="2057400"/>
                  </a:moveTo>
                  <a:lnTo>
                    <a:pt x="1752742" y="2057400"/>
                  </a:lnTo>
                  <a:lnTo>
                    <a:pt x="1807316" y="2184400"/>
                  </a:lnTo>
                  <a:lnTo>
                    <a:pt x="1816960" y="2184400"/>
                  </a:lnTo>
                  <a:lnTo>
                    <a:pt x="1762386" y="2057400"/>
                  </a:lnTo>
                  <a:close/>
                  <a:moveTo>
                    <a:pt x="1330849" y="2171700"/>
                  </a:moveTo>
                  <a:lnTo>
                    <a:pt x="1323174" y="2171700"/>
                  </a:lnTo>
                  <a:lnTo>
                    <a:pt x="1329788" y="2178887"/>
                  </a:lnTo>
                  <a:lnTo>
                    <a:pt x="1331732" y="2172660"/>
                  </a:lnTo>
                  <a:lnTo>
                    <a:pt x="1330849" y="2171700"/>
                  </a:lnTo>
                  <a:close/>
                  <a:moveTo>
                    <a:pt x="1332032" y="2171700"/>
                  </a:moveTo>
                  <a:lnTo>
                    <a:pt x="1330849" y="2171700"/>
                  </a:lnTo>
                  <a:lnTo>
                    <a:pt x="1331732" y="2172660"/>
                  </a:lnTo>
                  <a:lnTo>
                    <a:pt x="1332032" y="2171700"/>
                  </a:lnTo>
                  <a:close/>
                  <a:moveTo>
                    <a:pt x="1126457" y="2133600"/>
                  </a:moveTo>
                  <a:lnTo>
                    <a:pt x="1116154" y="2133600"/>
                  </a:lnTo>
                  <a:lnTo>
                    <a:pt x="1121547" y="2159000"/>
                  </a:lnTo>
                  <a:lnTo>
                    <a:pt x="1122499" y="2171700"/>
                  </a:lnTo>
                  <a:lnTo>
                    <a:pt x="1127630" y="2171700"/>
                  </a:lnTo>
                  <a:lnTo>
                    <a:pt x="1125766" y="2159000"/>
                  </a:lnTo>
                  <a:lnTo>
                    <a:pt x="1131850" y="2159000"/>
                  </a:lnTo>
                  <a:lnTo>
                    <a:pt x="1126457" y="2133600"/>
                  </a:lnTo>
                  <a:close/>
                  <a:moveTo>
                    <a:pt x="1126698" y="2159000"/>
                  </a:moveTo>
                  <a:lnTo>
                    <a:pt x="1125766" y="2159000"/>
                  </a:lnTo>
                  <a:lnTo>
                    <a:pt x="1127630" y="2171700"/>
                  </a:lnTo>
                  <a:lnTo>
                    <a:pt x="1126698" y="2159000"/>
                  </a:lnTo>
                  <a:close/>
                  <a:moveTo>
                    <a:pt x="1143054" y="2159000"/>
                  </a:moveTo>
                  <a:lnTo>
                    <a:pt x="1126698" y="2159000"/>
                  </a:lnTo>
                  <a:lnTo>
                    <a:pt x="1127630" y="2171700"/>
                  </a:lnTo>
                  <a:lnTo>
                    <a:pt x="1144148" y="2161781"/>
                  </a:lnTo>
                  <a:lnTo>
                    <a:pt x="1143054" y="2159000"/>
                  </a:lnTo>
                  <a:close/>
                  <a:moveTo>
                    <a:pt x="1458426" y="2169822"/>
                  </a:moveTo>
                  <a:lnTo>
                    <a:pt x="1459023" y="2171700"/>
                  </a:lnTo>
                  <a:lnTo>
                    <a:pt x="1459871" y="2171700"/>
                  </a:lnTo>
                  <a:lnTo>
                    <a:pt x="1458426" y="2169822"/>
                  </a:lnTo>
                  <a:close/>
                  <a:moveTo>
                    <a:pt x="1454981" y="2159000"/>
                  </a:moveTo>
                  <a:lnTo>
                    <a:pt x="1458426" y="2169822"/>
                  </a:lnTo>
                  <a:lnTo>
                    <a:pt x="1459871" y="2171700"/>
                  </a:lnTo>
                  <a:lnTo>
                    <a:pt x="1454981" y="2159000"/>
                  </a:lnTo>
                  <a:close/>
                  <a:moveTo>
                    <a:pt x="1463785" y="2159000"/>
                  </a:moveTo>
                  <a:lnTo>
                    <a:pt x="1454981" y="2159000"/>
                  </a:lnTo>
                  <a:lnTo>
                    <a:pt x="1459871" y="2171700"/>
                  </a:lnTo>
                  <a:lnTo>
                    <a:pt x="1463785" y="2159000"/>
                  </a:lnTo>
                  <a:close/>
                  <a:moveTo>
                    <a:pt x="1520299" y="2120900"/>
                  </a:moveTo>
                  <a:lnTo>
                    <a:pt x="1517534" y="2120900"/>
                  </a:lnTo>
                  <a:lnTo>
                    <a:pt x="1515262" y="2133600"/>
                  </a:lnTo>
                  <a:lnTo>
                    <a:pt x="1510037" y="2133600"/>
                  </a:lnTo>
                  <a:lnTo>
                    <a:pt x="1512362" y="2171700"/>
                  </a:lnTo>
                  <a:lnTo>
                    <a:pt x="1517597" y="2159000"/>
                  </a:lnTo>
                  <a:lnTo>
                    <a:pt x="1522822" y="2159000"/>
                  </a:lnTo>
                  <a:lnTo>
                    <a:pt x="1520487" y="2133600"/>
                  </a:lnTo>
                  <a:lnTo>
                    <a:pt x="1520299" y="2120900"/>
                  </a:lnTo>
                  <a:close/>
                  <a:moveTo>
                    <a:pt x="1517597" y="2159000"/>
                  </a:moveTo>
                  <a:lnTo>
                    <a:pt x="1512362" y="2171700"/>
                  </a:lnTo>
                  <a:lnTo>
                    <a:pt x="1515257" y="2168184"/>
                  </a:lnTo>
                  <a:lnTo>
                    <a:pt x="1517597" y="2159000"/>
                  </a:lnTo>
                  <a:close/>
                  <a:moveTo>
                    <a:pt x="1515257" y="2168184"/>
                  </a:moveTo>
                  <a:lnTo>
                    <a:pt x="1512362" y="2171700"/>
                  </a:lnTo>
                  <a:lnTo>
                    <a:pt x="1514362" y="2171700"/>
                  </a:lnTo>
                  <a:lnTo>
                    <a:pt x="1515257" y="2168184"/>
                  </a:lnTo>
                  <a:close/>
                  <a:moveTo>
                    <a:pt x="1454981" y="2159000"/>
                  </a:moveTo>
                  <a:lnTo>
                    <a:pt x="1450940" y="2159000"/>
                  </a:lnTo>
                  <a:lnTo>
                    <a:pt x="1454981" y="2165350"/>
                  </a:lnTo>
                  <a:lnTo>
                    <a:pt x="1458426" y="2169822"/>
                  </a:lnTo>
                  <a:lnTo>
                    <a:pt x="1454981" y="2159000"/>
                  </a:lnTo>
                  <a:close/>
                  <a:moveTo>
                    <a:pt x="1520822" y="2159000"/>
                  </a:moveTo>
                  <a:lnTo>
                    <a:pt x="1517597" y="2159000"/>
                  </a:lnTo>
                  <a:lnTo>
                    <a:pt x="1515257" y="2168184"/>
                  </a:lnTo>
                  <a:lnTo>
                    <a:pt x="1517592" y="2165350"/>
                  </a:lnTo>
                  <a:lnTo>
                    <a:pt x="1520822" y="2159000"/>
                  </a:lnTo>
                  <a:close/>
                  <a:moveTo>
                    <a:pt x="1450940" y="2159000"/>
                  </a:moveTo>
                  <a:lnTo>
                    <a:pt x="1450487" y="2159514"/>
                  </a:lnTo>
                  <a:lnTo>
                    <a:pt x="1454981" y="2165350"/>
                  </a:lnTo>
                  <a:lnTo>
                    <a:pt x="1450940" y="2159000"/>
                  </a:lnTo>
                  <a:close/>
                  <a:moveTo>
                    <a:pt x="1520822" y="2159000"/>
                  </a:moveTo>
                  <a:lnTo>
                    <a:pt x="1517592" y="2165350"/>
                  </a:lnTo>
                  <a:lnTo>
                    <a:pt x="1522037" y="2159953"/>
                  </a:lnTo>
                  <a:lnTo>
                    <a:pt x="1520822" y="2159000"/>
                  </a:lnTo>
                  <a:close/>
                  <a:moveTo>
                    <a:pt x="1148781" y="2159000"/>
                  </a:moveTo>
                  <a:lnTo>
                    <a:pt x="1143054" y="2159000"/>
                  </a:lnTo>
                  <a:lnTo>
                    <a:pt x="1144148" y="2161781"/>
                  </a:lnTo>
                  <a:lnTo>
                    <a:pt x="1148781" y="2159000"/>
                  </a:lnTo>
                  <a:close/>
                  <a:moveTo>
                    <a:pt x="1522822" y="2159000"/>
                  </a:moveTo>
                  <a:lnTo>
                    <a:pt x="1520822" y="2159000"/>
                  </a:lnTo>
                  <a:lnTo>
                    <a:pt x="1522037" y="2159953"/>
                  </a:lnTo>
                  <a:lnTo>
                    <a:pt x="1522822" y="2159000"/>
                  </a:lnTo>
                  <a:close/>
                  <a:moveTo>
                    <a:pt x="1475525" y="2120900"/>
                  </a:moveTo>
                  <a:lnTo>
                    <a:pt x="1465745" y="2120900"/>
                  </a:lnTo>
                  <a:lnTo>
                    <a:pt x="1450091" y="2159000"/>
                  </a:lnTo>
                  <a:lnTo>
                    <a:pt x="1450487" y="2159514"/>
                  </a:lnTo>
                  <a:lnTo>
                    <a:pt x="1450940" y="2159000"/>
                  </a:lnTo>
                  <a:lnTo>
                    <a:pt x="1463785" y="2159000"/>
                  </a:lnTo>
                  <a:lnTo>
                    <a:pt x="1475525" y="2120900"/>
                  </a:lnTo>
                  <a:close/>
                  <a:moveTo>
                    <a:pt x="1095662" y="2108200"/>
                  </a:moveTo>
                  <a:lnTo>
                    <a:pt x="1088773" y="2108200"/>
                  </a:lnTo>
                  <a:lnTo>
                    <a:pt x="1117861" y="2133600"/>
                  </a:lnTo>
                  <a:lnTo>
                    <a:pt x="1124751" y="2133600"/>
                  </a:lnTo>
                  <a:lnTo>
                    <a:pt x="1095662" y="2108200"/>
                  </a:lnTo>
                  <a:close/>
                  <a:moveTo>
                    <a:pt x="1492426" y="2108938"/>
                  </a:moveTo>
                  <a:lnTo>
                    <a:pt x="1488609" y="2114550"/>
                  </a:lnTo>
                  <a:lnTo>
                    <a:pt x="1486342" y="2120900"/>
                  </a:lnTo>
                  <a:lnTo>
                    <a:pt x="1513001" y="2133600"/>
                  </a:lnTo>
                  <a:lnTo>
                    <a:pt x="1517534" y="2120900"/>
                  </a:lnTo>
                  <a:lnTo>
                    <a:pt x="1492426" y="2108938"/>
                  </a:lnTo>
                  <a:close/>
                  <a:moveTo>
                    <a:pt x="1470593" y="2082800"/>
                  </a:moveTo>
                  <a:lnTo>
                    <a:pt x="1468834" y="2096188"/>
                  </a:lnTo>
                  <a:lnTo>
                    <a:pt x="1465442" y="2120900"/>
                  </a:lnTo>
                  <a:lnTo>
                    <a:pt x="1475829" y="2120900"/>
                  </a:lnTo>
                  <a:lnTo>
                    <a:pt x="1477470" y="2108938"/>
                  </a:lnTo>
                  <a:lnTo>
                    <a:pt x="1469808" y="2095500"/>
                  </a:lnTo>
                  <a:lnTo>
                    <a:pt x="1478447" y="2095500"/>
                  </a:lnTo>
                  <a:lnTo>
                    <a:pt x="1470593" y="2082800"/>
                  </a:lnTo>
                  <a:close/>
                  <a:moveTo>
                    <a:pt x="1479231" y="2096188"/>
                  </a:moveTo>
                  <a:lnTo>
                    <a:pt x="1477475" y="2108947"/>
                  </a:lnTo>
                  <a:lnTo>
                    <a:pt x="1484289" y="2120900"/>
                  </a:lnTo>
                  <a:lnTo>
                    <a:pt x="1488609" y="2114550"/>
                  </a:lnTo>
                  <a:lnTo>
                    <a:pt x="1490876" y="2108200"/>
                  </a:lnTo>
                  <a:lnTo>
                    <a:pt x="1492928" y="2108200"/>
                  </a:lnTo>
                  <a:lnTo>
                    <a:pt x="1479231" y="2096188"/>
                  </a:lnTo>
                  <a:close/>
                  <a:moveTo>
                    <a:pt x="1490876" y="2108200"/>
                  </a:moveTo>
                  <a:lnTo>
                    <a:pt x="1488609" y="2114550"/>
                  </a:lnTo>
                  <a:lnTo>
                    <a:pt x="1492426" y="2108938"/>
                  </a:lnTo>
                  <a:lnTo>
                    <a:pt x="1490876" y="2108200"/>
                  </a:lnTo>
                  <a:close/>
                  <a:moveTo>
                    <a:pt x="1478447" y="2095500"/>
                  </a:moveTo>
                  <a:lnTo>
                    <a:pt x="1469808" y="2095500"/>
                  </a:lnTo>
                  <a:lnTo>
                    <a:pt x="1477475" y="2108947"/>
                  </a:lnTo>
                  <a:lnTo>
                    <a:pt x="1479231" y="2096188"/>
                  </a:lnTo>
                  <a:lnTo>
                    <a:pt x="1478447" y="2095500"/>
                  </a:lnTo>
                  <a:close/>
                  <a:moveTo>
                    <a:pt x="1492928" y="2108200"/>
                  </a:moveTo>
                  <a:lnTo>
                    <a:pt x="1490876" y="2108200"/>
                  </a:lnTo>
                  <a:lnTo>
                    <a:pt x="1492426" y="2108938"/>
                  </a:lnTo>
                  <a:lnTo>
                    <a:pt x="1492928" y="2108200"/>
                  </a:lnTo>
                  <a:close/>
                  <a:moveTo>
                    <a:pt x="1074208" y="2070100"/>
                  </a:moveTo>
                  <a:lnTo>
                    <a:pt x="1063904" y="2070100"/>
                  </a:lnTo>
                  <a:lnTo>
                    <a:pt x="1057245" y="2108200"/>
                  </a:lnTo>
                  <a:lnTo>
                    <a:pt x="1067548" y="2108200"/>
                  </a:lnTo>
                  <a:lnTo>
                    <a:pt x="1074208" y="2070100"/>
                  </a:lnTo>
                  <a:close/>
                  <a:moveTo>
                    <a:pt x="1479326" y="2095500"/>
                  </a:moveTo>
                  <a:lnTo>
                    <a:pt x="1478447" y="2095500"/>
                  </a:lnTo>
                  <a:lnTo>
                    <a:pt x="1479231" y="2096188"/>
                  </a:lnTo>
                  <a:lnTo>
                    <a:pt x="1479326" y="2095500"/>
                  </a:lnTo>
                  <a:close/>
                  <a:moveTo>
                    <a:pt x="1078006" y="2052278"/>
                  </a:moveTo>
                  <a:lnTo>
                    <a:pt x="1065171" y="2070100"/>
                  </a:lnTo>
                  <a:lnTo>
                    <a:pt x="1072951" y="2070100"/>
                  </a:lnTo>
                  <a:lnTo>
                    <a:pt x="1091244" y="2057400"/>
                  </a:lnTo>
                  <a:lnTo>
                    <a:pt x="1083935" y="2057400"/>
                  </a:lnTo>
                  <a:lnTo>
                    <a:pt x="1078006" y="2052278"/>
                  </a:lnTo>
                  <a:close/>
                  <a:moveTo>
                    <a:pt x="1083464" y="2044700"/>
                  </a:moveTo>
                  <a:lnTo>
                    <a:pt x="1078006" y="2052278"/>
                  </a:lnTo>
                  <a:lnTo>
                    <a:pt x="1083935" y="2057400"/>
                  </a:lnTo>
                  <a:lnTo>
                    <a:pt x="1087354" y="2051050"/>
                  </a:lnTo>
                  <a:lnTo>
                    <a:pt x="1083464" y="2044700"/>
                  </a:lnTo>
                  <a:close/>
                  <a:moveTo>
                    <a:pt x="1087354" y="2051050"/>
                  </a:moveTo>
                  <a:lnTo>
                    <a:pt x="1083935" y="2057400"/>
                  </a:lnTo>
                  <a:lnTo>
                    <a:pt x="1091244" y="2057400"/>
                  </a:lnTo>
                  <a:lnTo>
                    <a:pt x="1087354" y="2051050"/>
                  </a:lnTo>
                  <a:close/>
                  <a:moveTo>
                    <a:pt x="1094825" y="2044700"/>
                  </a:moveTo>
                  <a:lnTo>
                    <a:pt x="1090773" y="2044700"/>
                  </a:lnTo>
                  <a:lnTo>
                    <a:pt x="1088596" y="2048743"/>
                  </a:lnTo>
                  <a:lnTo>
                    <a:pt x="1091244" y="2057400"/>
                  </a:lnTo>
                  <a:lnTo>
                    <a:pt x="1094825" y="2044700"/>
                  </a:lnTo>
                  <a:close/>
                  <a:moveTo>
                    <a:pt x="1754103" y="2006600"/>
                  </a:moveTo>
                  <a:lnTo>
                    <a:pt x="1752962" y="2006600"/>
                  </a:lnTo>
                  <a:lnTo>
                    <a:pt x="1752334" y="2057400"/>
                  </a:lnTo>
                  <a:lnTo>
                    <a:pt x="1762794" y="2057400"/>
                  </a:lnTo>
                  <a:lnTo>
                    <a:pt x="1763273" y="2019300"/>
                  </a:lnTo>
                  <a:lnTo>
                    <a:pt x="1762291" y="2019300"/>
                  </a:lnTo>
                  <a:lnTo>
                    <a:pt x="1754103" y="2006600"/>
                  </a:lnTo>
                  <a:close/>
                  <a:moveTo>
                    <a:pt x="1072658" y="2038350"/>
                  </a:moveTo>
                  <a:lnTo>
                    <a:pt x="1069234" y="2044700"/>
                  </a:lnTo>
                  <a:lnTo>
                    <a:pt x="1078006" y="2052278"/>
                  </a:lnTo>
                  <a:lnTo>
                    <a:pt x="1083464" y="2044700"/>
                  </a:lnTo>
                  <a:lnTo>
                    <a:pt x="1072658" y="2044700"/>
                  </a:lnTo>
                  <a:lnTo>
                    <a:pt x="1072658" y="2038350"/>
                  </a:lnTo>
                  <a:close/>
                  <a:moveTo>
                    <a:pt x="1087359" y="2044700"/>
                  </a:moveTo>
                  <a:lnTo>
                    <a:pt x="1083464" y="2044700"/>
                  </a:lnTo>
                  <a:lnTo>
                    <a:pt x="1087354" y="2051050"/>
                  </a:lnTo>
                  <a:lnTo>
                    <a:pt x="1088596" y="2048743"/>
                  </a:lnTo>
                  <a:lnTo>
                    <a:pt x="1087359" y="2044700"/>
                  </a:lnTo>
                  <a:close/>
                  <a:moveTo>
                    <a:pt x="1076082" y="2032000"/>
                  </a:moveTo>
                  <a:lnTo>
                    <a:pt x="1072658" y="2038350"/>
                  </a:lnTo>
                  <a:lnTo>
                    <a:pt x="1072658" y="2044700"/>
                  </a:lnTo>
                  <a:lnTo>
                    <a:pt x="1087359" y="2044700"/>
                  </a:lnTo>
                  <a:lnTo>
                    <a:pt x="1088596" y="2048743"/>
                  </a:lnTo>
                  <a:lnTo>
                    <a:pt x="1090773" y="2044700"/>
                  </a:lnTo>
                  <a:lnTo>
                    <a:pt x="1076082" y="2032000"/>
                  </a:lnTo>
                  <a:close/>
                  <a:moveTo>
                    <a:pt x="1026767" y="2010625"/>
                  </a:moveTo>
                  <a:lnTo>
                    <a:pt x="1021968" y="2019300"/>
                  </a:lnTo>
                  <a:lnTo>
                    <a:pt x="1045350" y="2044700"/>
                  </a:lnTo>
                  <a:lnTo>
                    <a:pt x="1048858" y="2032000"/>
                  </a:lnTo>
                  <a:lnTo>
                    <a:pt x="1052376" y="2032000"/>
                  </a:lnTo>
                  <a:lnTo>
                    <a:pt x="1040685" y="2019300"/>
                  </a:lnTo>
                  <a:lnTo>
                    <a:pt x="1030198" y="2019300"/>
                  </a:lnTo>
                  <a:lnTo>
                    <a:pt x="1026767" y="2010625"/>
                  </a:lnTo>
                  <a:close/>
                  <a:moveTo>
                    <a:pt x="1048858" y="2032000"/>
                  </a:moveTo>
                  <a:lnTo>
                    <a:pt x="1045350" y="2044700"/>
                  </a:lnTo>
                  <a:lnTo>
                    <a:pt x="1048858" y="2038359"/>
                  </a:lnTo>
                  <a:lnTo>
                    <a:pt x="1048858" y="2032000"/>
                  </a:lnTo>
                  <a:close/>
                  <a:moveTo>
                    <a:pt x="1048858" y="2038359"/>
                  </a:moveTo>
                  <a:lnTo>
                    <a:pt x="1045350" y="2044700"/>
                  </a:lnTo>
                  <a:lnTo>
                    <a:pt x="1048858" y="2044700"/>
                  </a:lnTo>
                  <a:lnTo>
                    <a:pt x="1048858" y="2038359"/>
                  </a:lnTo>
                  <a:close/>
                  <a:moveTo>
                    <a:pt x="1072658" y="2032000"/>
                  </a:moveTo>
                  <a:lnTo>
                    <a:pt x="1052376" y="2032000"/>
                  </a:lnTo>
                  <a:lnTo>
                    <a:pt x="1048863" y="2038350"/>
                  </a:lnTo>
                  <a:lnTo>
                    <a:pt x="1048858" y="2044700"/>
                  </a:lnTo>
                  <a:lnTo>
                    <a:pt x="1069234" y="2044700"/>
                  </a:lnTo>
                  <a:lnTo>
                    <a:pt x="1072653" y="2038359"/>
                  </a:lnTo>
                  <a:lnTo>
                    <a:pt x="1072658" y="2032000"/>
                  </a:lnTo>
                  <a:close/>
                  <a:moveTo>
                    <a:pt x="1052376" y="2032000"/>
                  </a:moveTo>
                  <a:lnTo>
                    <a:pt x="1048858" y="2032000"/>
                  </a:lnTo>
                  <a:lnTo>
                    <a:pt x="1048858" y="2038359"/>
                  </a:lnTo>
                  <a:lnTo>
                    <a:pt x="1052376" y="2032000"/>
                  </a:lnTo>
                  <a:close/>
                  <a:moveTo>
                    <a:pt x="1005392" y="1974844"/>
                  </a:moveTo>
                  <a:lnTo>
                    <a:pt x="1000671" y="1981200"/>
                  </a:lnTo>
                  <a:lnTo>
                    <a:pt x="1020775" y="2019300"/>
                  </a:lnTo>
                  <a:lnTo>
                    <a:pt x="1021968" y="2019300"/>
                  </a:lnTo>
                  <a:lnTo>
                    <a:pt x="1026767" y="2010625"/>
                  </a:lnTo>
                  <a:lnTo>
                    <a:pt x="1015128" y="1981200"/>
                  </a:lnTo>
                  <a:lnTo>
                    <a:pt x="1006691" y="1981200"/>
                  </a:lnTo>
                  <a:lnTo>
                    <a:pt x="1005392" y="1974844"/>
                  </a:lnTo>
                  <a:close/>
                  <a:moveTo>
                    <a:pt x="1028994" y="2006600"/>
                  </a:moveTo>
                  <a:lnTo>
                    <a:pt x="1026767" y="2010625"/>
                  </a:lnTo>
                  <a:lnTo>
                    <a:pt x="1030198" y="2019300"/>
                  </a:lnTo>
                  <a:lnTo>
                    <a:pt x="1040685" y="2019300"/>
                  </a:lnTo>
                  <a:lnTo>
                    <a:pt x="1028994" y="2006600"/>
                  </a:lnTo>
                  <a:close/>
                  <a:moveTo>
                    <a:pt x="1807871" y="1955800"/>
                  </a:moveTo>
                  <a:lnTo>
                    <a:pt x="1799693" y="1955800"/>
                  </a:lnTo>
                  <a:lnTo>
                    <a:pt x="1754103" y="2006600"/>
                  </a:lnTo>
                  <a:lnTo>
                    <a:pt x="1762291" y="2019300"/>
                  </a:lnTo>
                  <a:lnTo>
                    <a:pt x="1763291" y="2017908"/>
                  </a:lnTo>
                  <a:lnTo>
                    <a:pt x="1763433" y="2006600"/>
                  </a:lnTo>
                  <a:lnTo>
                    <a:pt x="1771407" y="2006600"/>
                  </a:lnTo>
                  <a:lnTo>
                    <a:pt x="1807871" y="1955800"/>
                  </a:lnTo>
                  <a:close/>
                  <a:moveTo>
                    <a:pt x="1763291" y="2017908"/>
                  </a:moveTo>
                  <a:lnTo>
                    <a:pt x="1762291" y="2019300"/>
                  </a:lnTo>
                  <a:lnTo>
                    <a:pt x="1763273" y="2019300"/>
                  </a:lnTo>
                  <a:lnTo>
                    <a:pt x="1763291" y="2017908"/>
                  </a:lnTo>
                  <a:close/>
                  <a:moveTo>
                    <a:pt x="1771407" y="2006600"/>
                  </a:moveTo>
                  <a:lnTo>
                    <a:pt x="1763433" y="2006600"/>
                  </a:lnTo>
                  <a:lnTo>
                    <a:pt x="1763291" y="2017908"/>
                  </a:lnTo>
                  <a:lnTo>
                    <a:pt x="1771407" y="2006600"/>
                  </a:lnTo>
                  <a:close/>
                  <a:moveTo>
                    <a:pt x="189418" y="1955800"/>
                  </a:moveTo>
                  <a:lnTo>
                    <a:pt x="184601" y="1955800"/>
                  </a:lnTo>
                  <a:lnTo>
                    <a:pt x="234631" y="1981200"/>
                  </a:lnTo>
                  <a:lnTo>
                    <a:pt x="236840" y="1993900"/>
                  </a:lnTo>
                  <a:lnTo>
                    <a:pt x="239123" y="1981200"/>
                  </a:lnTo>
                  <a:lnTo>
                    <a:pt x="234945" y="1981200"/>
                  </a:lnTo>
                  <a:lnTo>
                    <a:pt x="237607" y="1980265"/>
                  </a:lnTo>
                  <a:lnTo>
                    <a:pt x="189418" y="1955800"/>
                  </a:lnTo>
                  <a:close/>
                  <a:moveTo>
                    <a:pt x="237607" y="1980265"/>
                  </a:moveTo>
                  <a:lnTo>
                    <a:pt x="234945" y="1981200"/>
                  </a:lnTo>
                  <a:lnTo>
                    <a:pt x="239123" y="1981200"/>
                  </a:lnTo>
                  <a:lnTo>
                    <a:pt x="239315" y="1981132"/>
                  </a:lnTo>
                  <a:lnTo>
                    <a:pt x="237607" y="1980265"/>
                  </a:lnTo>
                  <a:close/>
                  <a:moveTo>
                    <a:pt x="239315" y="1981132"/>
                  </a:moveTo>
                  <a:lnTo>
                    <a:pt x="239123" y="1981200"/>
                  </a:lnTo>
                  <a:lnTo>
                    <a:pt x="239448" y="1981200"/>
                  </a:lnTo>
                  <a:lnTo>
                    <a:pt x="239315" y="1981132"/>
                  </a:lnTo>
                  <a:close/>
                  <a:moveTo>
                    <a:pt x="946054" y="1962167"/>
                  </a:moveTo>
                  <a:lnTo>
                    <a:pt x="944159" y="1968500"/>
                  </a:lnTo>
                  <a:lnTo>
                    <a:pt x="988577" y="1981200"/>
                  </a:lnTo>
                  <a:lnTo>
                    <a:pt x="990476" y="1974844"/>
                  </a:lnTo>
                  <a:lnTo>
                    <a:pt x="989184" y="1968500"/>
                  </a:lnTo>
                  <a:lnTo>
                    <a:pt x="946054" y="1968500"/>
                  </a:lnTo>
                  <a:lnTo>
                    <a:pt x="946054" y="1962167"/>
                  </a:lnTo>
                  <a:close/>
                  <a:moveTo>
                    <a:pt x="1004095" y="1968500"/>
                  </a:moveTo>
                  <a:lnTo>
                    <a:pt x="992388" y="1968500"/>
                  </a:lnTo>
                  <a:lnTo>
                    <a:pt x="990479" y="1974860"/>
                  </a:lnTo>
                  <a:lnTo>
                    <a:pt x="991770" y="1981200"/>
                  </a:lnTo>
                  <a:lnTo>
                    <a:pt x="1000671" y="1981200"/>
                  </a:lnTo>
                  <a:lnTo>
                    <a:pt x="1005392" y="1974844"/>
                  </a:lnTo>
                  <a:lnTo>
                    <a:pt x="1004095" y="1968500"/>
                  </a:lnTo>
                  <a:close/>
                  <a:moveTo>
                    <a:pt x="1010105" y="1968500"/>
                  </a:moveTo>
                  <a:lnTo>
                    <a:pt x="1005395" y="1974860"/>
                  </a:lnTo>
                  <a:lnTo>
                    <a:pt x="1006691" y="1981200"/>
                  </a:lnTo>
                  <a:lnTo>
                    <a:pt x="1015128" y="1981200"/>
                  </a:lnTo>
                  <a:lnTo>
                    <a:pt x="1010105" y="1968500"/>
                  </a:lnTo>
                  <a:close/>
                  <a:moveTo>
                    <a:pt x="275300" y="1968500"/>
                  </a:moveTo>
                  <a:lnTo>
                    <a:pt x="271112" y="1968500"/>
                  </a:lnTo>
                  <a:lnTo>
                    <a:pt x="237607" y="1980265"/>
                  </a:lnTo>
                  <a:lnTo>
                    <a:pt x="239315" y="1981132"/>
                  </a:lnTo>
                  <a:lnTo>
                    <a:pt x="275300" y="1968500"/>
                  </a:lnTo>
                  <a:close/>
                  <a:moveTo>
                    <a:pt x="947960" y="1955800"/>
                  </a:moveTo>
                  <a:lnTo>
                    <a:pt x="946057" y="1962157"/>
                  </a:lnTo>
                  <a:lnTo>
                    <a:pt x="946054" y="1968500"/>
                  </a:lnTo>
                  <a:lnTo>
                    <a:pt x="989184" y="1968500"/>
                  </a:lnTo>
                  <a:lnTo>
                    <a:pt x="990479" y="1974860"/>
                  </a:lnTo>
                  <a:lnTo>
                    <a:pt x="992388" y="1968500"/>
                  </a:lnTo>
                  <a:lnTo>
                    <a:pt x="947960" y="1955800"/>
                  </a:lnTo>
                  <a:close/>
                  <a:moveTo>
                    <a:pt x="309372" y="1930400"/>
                  </a:moveTo>
                  <a:lnTo>
                    <a:pt x="269928" y="1968500"/>
                  </a:lnTo>
                  <a:lnTo>
                    <a:pt x="276483" y="1968500"/>
                  </a:lnTo>
                  <a:lnTo>
                    <a:pt x="315938" y="1943100"/>
                  </a:lnTo>
                  <a:lnTo>
                    <a:pt x="312660" y="1943100"/>
                  </a:lnTo>
                  <a:lnTo>
                    <a:pt x="312655" y="1936750"/>
                  </a:lnTo>
                  <a:lnTo>
                    <a:pt x="309372" y="1930400"/>
                  </a:lnTo>
                  <a:close/>
                  <a:moveTo>
                    <a:pt x="909427" y="1917700"/>
                  </a:moveTo>
                  <a:lnTo>
                    <a:pt x="905129" y="1924050"/>
                  </a:lnTo>
                  <a:lnTo>
                    <a:pt x="903846" y="1930400"/>
                  </a:lnTo>
                  <a:lnTo>
                    <a:pt x="900831" y="1930400"/>
                  </a:lnTo>
                  <a:lnTo>
                    <a:pt x="926956" y="1968500"/>
                  </a:lnTo>
                  <a:lnTo>
                    <a:pt x="931249" y="1955800"/>
                  </a:lnTo>
                  <a:lnTo>
                    <a:pt x="935552" y="1955800"/>
                  </a:lnTo>
                  <a:lnTo>
                    <a:pt x="918136" y="1930400"/>
                  </a:lnTo>
                  <a:lnTo>
                    <a:pt x="903846" y="1930400"/>
                  </a:lnTo>
                  <a:lnTo>
                    <a:pt x="901418" y="1929532"/>
                  </a:lnTo>
                  <a:lnTo>
                    <a:pt x="917541" y="1929532"/>
                  </a:lnTo>
                  <a:lnTo>
                    <a:pt x="909427" y="1917700"/>
                  </a:lnTo>
                  <a:close/>
                  <a:moveTo>
                    <a:pt x="931249" y="1955800"/>
                  </a:moveTo>
                  <a:lnTo>
                    <a:pt x="926956" y="1968500"/>
                  </a:lnTo>
                  <a:lnTo>
                    <a:pt x="931242" y="1962167"/>
                  </a:lnTo>
                  <a:lnTo>
                    <a:pt x="931249" y="1955800"/>
                  </a:lnTo>
                  <a:close/>
                  <a:moveTo>
                    <a:pt x="931249" y="1962157"/>
                  </a:moveTo>
                  <a:lnTo>
                    <a:pt x="926956" y="1968500"/>
                  </a:lnTo>
                  <a:lnTo>
                    <a:pt x="931249" y="1968500"/>
                  </a:lnTo>
                  <a:lnTo>
                    <a:pt x="931249" y="1962157"/>
                  </a:lnTo>
                  <a:close/>
                  <a:moveTo>
                    <a:pt x="946054" y="1955800"/>
                  </a:moveTo>
                  <a:lnTo>
                    <a:pt x="935552" y="1955800"/>
                  </a:lnTo>
                  <a:lnTo>
                    <a:pt x="931249" y="1962157"/>
                  </a:lnTo>
                  <a:lnTo>
                    <a:pt x="931249" y="1968500"/>
                  </a:lnTo>
                  <a:lnTo>
                    <a:pt x="944159" y="1968500"/>
                  </a:lnTo>
                  <a:lnTo>
                    <a:pt x="946054" y="1962167"/>
                  </a:lnTo>
                  <a:lnTo>
                    <a:pt x="946054" y="1955800"/>
                  </a:lnTo>
                  <a:close/>
                  <a:moveTo>
                    <a:pt x="935552" y="1955800"/>
                  </a:moveTo>
                  <a:lnTo>
                    <a:pt x="931249" y="1955800"/>
                  </a:lnTo>
                  <a:lnTo>
                    <a:pt x="931249" y="1962157"/>
                  </a:lnTo>
                  <a:lnTo>
                    <a:pt x="935552" y="1955800"/>
                  </a:lnTo>
                  <a:close/>
                  <a:moveTo>
                    <a:pt x="183408" y="1930400"/>
                  </a:moveTo>
                  <a:lnTo>
                    <a:pt x="178544" y="1936760"/>
                  </a:lnTo>
                  <a:lnTo>
                    <a:pt x="175115" y="1943100"/>
                  </a:lnTo>
                  <a:lnTo>
                    <a:pt x="173691" y="1943100"/>
                  </a:lnTo>
                  <a:lnTo>
                    <a:pt x="182151" y="1955800"/>
                  </a:lnTo>
                  <a:lnTo>
                    <a:pt x="191868" y="1955800"/>
                  </a:lnTo>
                  <a:lnTo>
                    <a:pt x="187638" y="1943100"/>
                  </a:lnTo>
                  <a:lnTo>
                    <a:pt x="175115" y="1943100"/>
                  </a:lnTo>
                  <a:lnTo>
                    <a:pt x="174260" y="1942356"/>
                  </a:lnTo>
                  <a:lnTo>
                    <a:pt x="187390" y="1942356"/>
                  </a:lnTo>
                  <a:lnTo>
                    <a:pt x="183408" y="1930400"/>
                  </a:lnTo>
                  <a:close/>
                  <a:moveTo>
                    <a:pt x="1851399" y="1892300"/>
                  </a:moveTo>
                  <a:lnTo>
                    <a:pt x="1799892" y="1955800"/>
                  </a:lnTo>
                  <a:lnTo>
                    <a:pt x="1807672" y="1955800"/>
                  </a:lnTo>
                  <a:lnTo>
                    <a:pt x="1859178" y="1905000"/>
                  </a:lnTo>
                  <a:lnTo>
                    <a:pt x="1859032" y="1905000"/>
                  </a:lnTo>
                  <a:lnTo>
                    <a:pt x="1855144" y="1898414"/>
                  </a:lnTo>
                  <a:lnTo>
                    <a:pt x="1851399" y="1892300"/>
                  </a:lnTo>
                  <a:close/>
                  <a:moveTo>
                    <a:pt x="178549" y="1936750"/>
                  </a:moveTo>
                  <a:lnTo>
                    <a:pt x="174260" y="1942356"/>
                  </a:lnTo>
                  <a:lnTo>
                    <a:pt x="175115" y="1943100"/>
                  </a:lnTo>
                  <a:lnTo>
                    <a:pt x="178549" y="1936750"/>
                  </a:lnTo>
                  <a:close/>
                  <a:moveTo>
                    <a:pt x="312660" y="1936760"/>
                  </a:moveTo>
                  <a:lnTo>
                    <a:pt x="312660" y="1943100"/>
                  </a:lnTo>
                  <a:lnTo>
                    <a:pt x="315938" y="1943100"/>
                  </a:lnTo>
                  <a:lnTo>
                    <a:pt x="312660" y="1936760"/>
                  </a:lnTo>
                  <a:close/>
                  <a:moveTo>
                    <a:pt x="320325" y="1930400"/>
                  </a:moveTo>
                  <a:lnTo>
                    <a:pt x="312660" y="1930400"/>
                  </a:lnTo>
                  <a:lnTo>
                    <a:pt x="312660" y="1936760"/>
                  </a:lnTo>
                  <a:lnTo>
                    <a:pt x="315938" y="1943100"/>
                  </a:lnTo>
                  <a:lnTo>
                    <a:pt x="324503" y="1943100"/>
                  </a:lnTo>
                  <a:lnTo>
                    <a:pt x="324503" y="1936750"/>
                  </a:lnTo>
                  <a:lnTo>
                    <a:pt x="320325" y="1930400"/>
                  </a:lnTo>
                  <a:close/>
                  <a:moveTo>
                    <a:pt x="324503" y="1936750"/>
                  </a:moveTo>
                  <a:lnTo>
                    <a:pt x="324503" y="1943100"/>
                  </a:lnTo>
                  <a:lnTo>
                    <a:pt x="328681" y="1943100"/>
                  </a:lnTo>
                  <a:lnTo>
                    <a:pt x="324503" y="1936750"/>
                  </a:lnTo>
                  <a:close/>
                  <a:moveTo>
                    <a:pt x="324503" y="1930400"/>
                  </a:moveTo>
                  <a:lnTo>
                    <a:pt x="324509" y="1936760"/>
                  </a:lnTo>
                  <a:lnTo>
                    <a:pt x="328681" y="1943100"/>
                  </a:lnTo>
                  <a:lnTo>
                    <a:pt x="324503" y="1930400"/>
                  </a:lnTo>
                  <a:close/>
                  <a:moveTo>
                    <a:pt x="336345" y="1930400"/>
                  </a:moveTo>
                  <a:lnTo>
                    <a:pt x="324503" y="1930400"/>
                  </a:lnTo>
                  <a:lnTo>
                    <a:pt x="328681" y="1943100"/>
                  </a:lnTo>
                  <a:lnTo>
                    <a:pt x="336345" y="1930400"/>
                  </a:lnTo>
                  <a:close/>
                  <a:moveTo>
                    <a:pt x="152801" y="1905000"/>
                  </a:moveTo>
                  <a:lnTo>
                    <a:pt x="149359" y="1911357"/>
                  </a:lnTo>
                  <a:lnTo>
                    <a:pt x="147262" y="1917700"/>
                  </a:lnTo>
                  <a:lnTo>
                    <a:pt x="145922" y="1917700"/>
                  </a:lnTo>
                  <a:lnTo>
                    <a:pt x="174260" y="1942356"/>
                  </a:lnTo>
                  <a:lnTo>
                    <a:pt x="178549" y="1936750"/>
                  </a:lnTo>
                  <a:lnTo>
                    <a:pt x="181983" y="1930400"/>
                  </a:lnTo>
                  <a:lnTo>
                    <a:pt x="167392" y="1917700"/>
                  </a:lnTo>
                  <a:lnTo>
                    <a:pt x="147262" y="1917700"/>
                  </a:lnTo>
                  <a:lnTo>
                    <a:pt x="146210" y="1917167"/>
                  </a:lnTo>
                  <a:lnTo>
                    <a:pt x="166780" y="1917167"/>
                  </a:lnTo>
                  <a:lnTo>
                    <a:pt x="152801" y="1905000"/>
                  </a:lnTo>
                  <a:close/>
                  <a:moveTo>
                    <a:pt x="336502" y="1905000"/>
                  </a:moveTo>
                  <a:lnTo>
                    <a:pt x="336031" y="1905000"/>
                  </a:lnTo>
                  <a:lnTo>
                    <a:pt x="335654" y="1917700"/>
                  </a:lnTo>
                  <a:lnTo>
                    <a:pt x="320325" y="1930400"/>
                  </a:lnTo>
                  <a:lnTo>
                    <a:pt x="324503" y="1936750"/>
                  </a:lnTo>
                  <a:lnTo>
                    <a:pt x="324503" y="1930400"/>
                  </a:lnTo>
                  <a:lnTo>
                    <a:pt x="336345" y="1930400"/>
                  </a:lnTo>
                  <a:lnTo>
                    <a:pt x="344010" y="1917700"/>
                  </a:lnTo>
                  <a:lnTo>
                    <a:pt x="339832" y="1917700"/>
                  </a:lnTo>
                  <a:lnTo>
                    <a:pt x="336502" y="1905000"/>
                  </a:lnTo>
                  <a:close/>
                  <a:moveTo>
                    <a:pt x="905129" y="1924050"/>
                  </a:moveTo>
                  <a:lnTo>
                    <a:pt x="901418" y="1929532"/>
                  </a:lnTo>
                  <a:lnTo>
                    <a:pt x="903846" y="1930400"/>
                  </a:lnTo>
                  <a:lnTo>
                    <a:pt x="905129" y="1924050"/>
                  </a:lnTo>
                  <a:close/>
                  <a:moveTo>
                    <a:pt x="869939" y="1909625"/>
                  </a:moveTo>
                  <a:lnTo>
                    <a:pt x="868308" y="1917700"/>
                  </a:lnTo>
                  <a:lnTo>
                    <a:pt x="901418" y="1929532"/>
                  </a:lnTo>
                  <a:lnTo>
                    <a:pt x="905129" y="1924050"/>
                  </a:lnTo>
                  <a:lnTo>
                    <a:pt x="906412" y="1917700"/>
                  </a:lnTo>
                  <a:lnTo>
                    <a:pt x="874057" y="1917700"/>
                  </a:lnTo>
                  <a:lnTo>
                    <a:pt x="869939" y="1909625"/>
                  </a:lnTo>
                  <a:close/>
                  <a:moveTo>
                    <a:pt x="149361" y="1911350"/>
                  </a:moveTo>
                  <a:lnTo>
                    <a:pt x="146210" y="1917167"/>
                  </a:lnTo>
                  <a:lnTo>
                    <a:pt x="147262" y="1917700"/>
                  </a:lnTo>
                  <a:lnTo>
                    <a:pt x="149361" y="1911350"/>
                  </a:lnTo>
                  <a:close/>
                  <a:moveTo>
                    <a:pt x="360826" y="1892300"/>
                  </a:moveTo>
                  <a:lnTo>
                    <a:pt x="336502" y="1905000"/>
                  </a:lnTo>
                  <a:lnTo>
                    <a:pt x="343172" y="1917700"/>
                  </a:lnTo>
                  <a:lnTo>
                    <a:pt x="367496" y="1905000"/>
                  </a:lnTo>
                  <a:lnTo>
                    <a:pt x="366072" y="1905000"/>
                  </a:lnTo>
                  <a:lnTo>
                    <a:pt x="364161" y="1898650"/>
                  </a:lnTo>
                  <a:lnTo>
                    <a:pt x="360826" y="1892300"/>
                  </a:lnTo>
                  <a:close/>
                  <a:moveTo>
                    <a:pt x="500927" y="1854200"/>
                  </a:moveTo>
                  <a:lnTo>
                    <a:pt x="498906" y="1854200"/>
                  </a:lnTo>
                  <a:lnTo>
                    <a:pt x="498791" y="1866900"/>
                  </a:lnTo>
                  <a:lnTo>
                    <a:pt x="495199" y="1866900"/>
                  </a:lnTo>
                  <a:lnTo>
                    <a:pt x="544486" y="1917700"/>
                  </a:lnTo>
                  <a:lnTo>
                    <a:pt x="547623" y="1906604"/>
                  </a:lnTo>
                  <a:lnTo>
                    <a:pt x="547470" y="1905000"/>
                  </a:lnTo>
                  <a:lnTo>
                    <a:pt x="551679" y="1905000"/>
                  </a:lnTo>
                  <a:lnTo>
                    <a:pt x="502393" y="1866900"/>
                  </a:lnTo>
                  <a:lnTo>
                    <a:pt x="500927" y="1854200"/>
                  </a:lnTo>
                  <a:close/>
                  <a:moveTo>
                    <a:pt x="547623" y="1906604"/>
                  </a:moveTo>
                  <a:lnTo>
                    <a:pt x="544486" y="1917700"/>
                  </a:lnTo>
                  <a:lnTo>
                    <a:pt x="548078" y="1911357"/>
                  </a:lnTo>
                  <a:lnTo>
                    <a:pt x="547623" y="1906604"/>
                  </a:lnTo>
                  <a:close/>
                  <a:moveTo>
                    <a:pt x="548078" y="1911357"/>
                  </a:moveTo>
                  <a:lnTo>
                    <a:pt x="544486" y="1917700"/>
                  </a:lnTo>
                  <a:lnTo>
                    <a:pt x="548684" y="1917700"/>
                  </a:lnTo>
                  <a:lnTo>
                    <a:pt x="548078" y="1911357"/>
                  </a:lnTo>
                  <a:close/>
                  <a:moveTo>
                    <a:pt x="548357" y="1910864"/>
                  </a:moveTo>
                  <a:lnTo>
                    <a:pt x="548082" y="1911350"/>
                  </a:lnTo>
                  <a:lnTo>
                    <a:pt x="548684" y="1917700"/>
                  </a:lnTo>
                  <a:lnTo>
                    <a:pt x="548357" y="1910864"/>
                  </a:lnTo>
                  <a:close/>
                  <a:moveTo>
                    <a:pt x="574202" y="1905000"/>
                  </a:moveTo>
                  <a:lnTo>
                    <a:pt x="551679" y="1905000"/>
                  </a:lnTo>
                  <a:lnTo>
                    <a:pt x="548357" y="1910864"/>
                  </a:lnTo>
                  <a:lnTo>
                    <a:pt x="548684" y="1917700"/>
                  </a:lnTo>
                  <a:lnTo>
                    <a:pt x="578516" y="1917700"/>
                  </a:lnTo>
                  <a:lnTo>
                    <a:pt x="577903" y="1911350"/>
                  </a:lnTo>
                  <a:lnTo>
                    <a:pt x="574202" y="1905000"/>
                  </a:lnTo>
                  <a:close/>
                  <a:moveTo>
                    <a:pt x="578240" y="1911927"/>
                  </a:moveTo>
                  <a:lnTo>
                    <a:pt x="578516" y="1917700"/>
                  </a:lnTo>
                  <a:lnTo>
                    <a:pt x="581605" y="1917700"/>
                  </a:lnTo>
                  <a:lnTo>
                    <a:pt x="578240" y="1911927"/>
                  </a:lnTo>
                  <a:close/>
                  <a:moveTo>
                    <a:pt x="577909" y="1905000"/>
                  </a:moveTo>
                  <a:lnTo>
                    <a:pt x="578240" y="1911927"/>
                  </a:lnTo>
                  <a:lnTo>
                    <a:pt x="581605" y="1917700"/>
                  </a:lnTo>
                  <a:lnTo>
                    <a:pt x="577909" y="1905000"/>
                  </a:lnTo>
                  <a:close/>
                  <a:moveTo>
                    <a:pt x="593767" y="1905000"/>
                  </a:moveTo>
                  <a:lnTo>
                    <a:pt x="577909" y="1905000"/>
                  </a:lnTo>
                  <a:lnTo>
                    <a:pt x="581605" y="1917700"/>
                  </a:lnTo>
                  <a:lnTo>
                    <a:pt x="593767" y="1905000"/>
                  </a:lnTo>
                  <a:close/>
                  <a:moveTo>
                    <a:pt x="843683" y="1873253"/>
                  </a:moveTo>
                  <a:lnTo>
                    <a:pt x="839220" y="1879600"/>
                  </a:lnTo>
                  <a:lnTo>
                    <a:pt x="865125" y="1917700"/>
                  </a:lnTo>
                  <a:lnTo>
                    <a:pt x="868308" y="1917700"/>
                  </a:lnTo>
                  <a:lnTo>
                    <a:pt x="869939" y="1909625"/>
                  </a:lnTo>
                  <a:lnTo>
                    <a:pt x="854628" y="1879600"/>
                  </a:lnTo>
                  <a:lnTo>
                    <a:pt x="848571" y="1879600"/>
                  </a:lnTo>
                  <a:lnTo>
                    <a:pt x="843683" y="1873253"/>
                  </a:lnTo>
                  <a:close/>
                  <a:moveTo>
                    <a:pt x="870874" y="1905000"/>
                  </a:moveTo>
                  <a:lnTo>
                    <a:pt x="869939" y="1909625"/>
                  </a:lnTo>
                  <a:lnTo>
                    <a:pt x="874057" y="1917700"/>
                  </a:lnTo>
                  <a:lnTo>
                    <a:pt x="906412" y="1917700"/>
                  </a:lnTo>
                  <a:lnTo>
                    <a:pt x="870874" y="1905000"/>
                  </a:lnTo>
                  <a:close/>
                  <a:moveTo>
                    <a:pt x="99227" y="1885966"/>
                  </a:moveTo>
                  <a:lnTo>
                    <a:pt x="97138" y="1892300"/>
                  </a:lnTo>
                  <a:lnTo>
                    <a:pt x="146210" y="1917167"/>
                  </a:lnTo>
                  <a:lnTo>
                    <a:pt x="149361" y="1911350"/>
                  </a:lnTo>
                  <a:lnTo>
                    <a:pt x="151461" y="1905000"/>
                  </a:lnTo>
                  <a:lnTo>
                    <a:pt x="126394" y="1892300"/>
                  </a:lnTo>
                  <a:lnTo>
                    <a:pt x="99106" y="1892300"/>
                  </a:lnTo>
                  <a:lnTo>
                    <a:pt x="99227" y="1885966"/>
                  </a:lnTo>
                  <a:close/>
                  <a:moveTo>
                    <a:pt x="577909" y="1905000"/>
                  </a:moveTo>
                  <a:lnTo>
                    <a:pt x="577291" y="1905000"/>
                  </a:lnTo>
                  <a:lnTo>
                    <a:pt x="577908" y="1911357"/>
                  </a:lnTo>
                  <a:lnTo>
                    <a:pt x="578240" y="1911927"/>
                  </a:lnTo>
                  <a:lnTo>
                    <a:pt x="577909" y="1905000"/>
                  </a:lnTo>
                  <a:close/>
                  <a:moveTo>
                    <a:pt x="548077" y="1905000"/>
                  </a:moveTo>
                  <a:lnTo>
                    <a:pt x="547623" y="1906604"/>
                  </a:lnTo>
                  <a:lnTo>
                    <a:pt x="548078" y="1911357"/>
                  </a:lnTo>
                  <a:lnTo>
                    <a:pt x="548357" y="1910864"/>
                  </a:lnTo>
                  <a:lnTo>
                    <a:pt x="548077" y="1905000"/>
                  </a:lnTo>
                  <a:close/>
                  <a:moveTo>
                    <a:pt x="598526" y="1879600"/>
                  </a:moveTo>
                  <a:lnTo>
                    <a:pt x="574202" y="1905000"/>
                  </a:lnTo>
                  <a:lnTo>
                    <a:pt x="577903" y="1911350"/>
                  </a:lnTo>
                  <a:lnTo>
                    <a:pt x="577291" y="1905000"/>
                  </a:lnTo>
                  <a:lnTo>
                    <a:pt x="593767" y="1905000"/>
                  </a:lnTo>
                  <a:lnTo>
                    <a:pt x="605929" y="1892300"/>
                  </a:lnTo>
                  <a:lnTo>
                    <a:pt x="602913" y="1892300"/>
                  </a:lnTo>
                  <a:lnTo>
                    <a:pt x="602229" y="1885966"/>
                  </a:lnTo>
                  <a:lnTo>
                    <a:pt x="598526" y="1879600"/>
                  </a:lnTo>
                  <a:close/>
                  <a:moveTo>
                    <a:pt x="551679" y="1905000"/>
                  </a:moveTo>
                  <a:lnTo>
                    <a:pt x="548077" y="1905000"/>
                  </a:lnTo>
                  <a:lnTo>
                    <a:pt x="548357" y="1910864"/>
                  </a:lnTo>
                  <a:lnTo>
                    <a:pt x="551679" y="1905000"/>
                  </a:lnTo>
                  <a:close/>
                  <a:moveTo>
                    <a:pt x="548077" y="1905000"/>
                  </a:moveTo>
                  <a:lnTo>
                    <a:pt x="547470" y="1905000"/>
                  </a:lnTo>
                  <a:lnTo>
                    <a:pt x="547623" y="1906604"/>
                  </a:lnTo>
                  <a:lnTo>
                    <a:pt x="548077" y="1905000"/>
                  </a:lnTo>
                  <a:close/>
                  <a:moveTo>
                    <a:pt x="364161" y="1898650"/>
                  </a:moveTo>
                  <a:lnTo>
                    <a:pt x="366072" y="1905000"/>
                  </a:lnTo>
                  <a:lnTo>
                    <a:pt x="367237" y="1904507"/>
                  </a:lnTo>
                  <a:lnTo>
                    <a:pt x="364161" y="1898650"/>
                  </a:lnTo>
                  <a:close/>
                  <a:moveTo>
                    <a:pt x="367237" y="1904507"/>
                  </a:moveTo>
                  <a:lnTo>
                    <a:pt x="366072" y="1905000"/>
                  </a:lnTo>
                  <a:lnTo>
                    <a:pt x="367496" y="1905000"/>
                  </a:lnTo>
                  <a:lnTo>
                    <a:pt x="367237" y="1904507"/>
                  </a:lnTo>
                  <a:close/>
                  <a:moveTo>
                    <a:pt x="1855144" y="1898414"/>
                  </a:moveTo>
                  <a:lnTo>
                    <a:pt x="1859032" y="1905000"/>
                  </a:lnTo>
                  <a:lnTo>
                    <a:pt x="1855144" y="1898414"/>
                  </a:lnTo>
                  <a:close/>
                  <a:moveTo>
                    <a:pt x="1859119" y="1904903"/>
                  </a:moveTo>
                  <a:moveTo>
                    <a:pt x="1974002" y="1778000"/>
                  </a:moveTo>
                  <a:lnTo>
                    <a:pt x="1966505" y="1778000"/>
                  </a:lnTo>
                  <a:lnTo>
                    <a:pt x="1851535" y="1892300"/>
                  </a:lnTo>
                  <a:lnTo>
                    <a:pt x="1855144" y="1898414"/>
                  </a:lnTo>
                  <a:lnTo>
                    <a:pt x="1859119" y="1904903"/>
                  </a:lnTo>
                  <a:lnTo>
                    <a:pt x="1974002" y="1778000"/>
                  </a:lnTo>
                  <a:close/>
                  <a:moveTo>
                    <a:pt x="392291" y="1879600"/>
                  </a:moveTo>
                  <a:lnTo>
                    <a:pt x="362250" y="1892300"/>
                  </a:lnTo>
                  <a:lnTo>
                    <a:pt x="364161" y="1898650"/>
                  </a:lnTo>
                  <a:lnTo>
                    <a:pt x="367237" y="1904507"/>
                  </a:lnTo>
                  <a:lnTo>
                    <a:pt x="396103" y="1892300"/>
                  </a:lnTo>
                  <a:lnTo>
                    <a:pt x="394888" y="1892300"/>
                  </a:lnTo>
                  <a:lnTo>
                    <a:pt x="394199" y="1885966"/>
                  </a:lnTo>
                  <a:lnTo>
                    <a:pt x="392291" y="1879600"/>
                  </a:lnTo>
                  <a:close/>
                  <a:moveTo>
                    <a:pt x="9832" y="1841500"/>
                  </a:moveTo>
                  <a:lnTo>
                    <a:pt x="586" y="1854200"/>
                  </a:lnTo>
                  <a:lnTo>
                    <a:pt x="20575" y="1892300"/>
                  </a:lnTo>
                  <a:lnTo>
                    <a:pt x="25185" y="1885966"/>
                  </a:lnTo>
                  <a:lnTo>
                    <a:pt x="25318" y="1879600"/>
                  </a:lnTo>
                  <a:lnTo>
                    <a:pt x="29821" y="1879600"/>
                  </a:lnTo>
                  <a:lnTo>
                    <a:pt x="16495" y="1854200"/>
                  </a:lnTo>
                  <a:lnTo>
                    <a:pt x="10418" y="1854200"/>
                  </a:lnTo>
                  <a:lnTo>
                    <a:pt x="11411" y="1844510"/>
                  </a:lnTo>
                  <a:lnTo>
                    <a:pt x="9832" y="1841500"/>
                  </a:lnTo>
                  <a:close/>
                  <a:moveTo>
                    <a:pt x="99347" y="1879600"/>
                  </a:moveTo>
                  <a:lnTo>
                    <a:pt x="29821" y="1879600"/>
                  </a:lnTo>
                  <a:lnTo>
                    <a:pt x="25198" y="1885950"/>
                  </a:lnTo>
                  <a:lnTo>
                    <a:pt x="25077" y="1892300"/>
                  </a:lnTo>
                  <a:lnTo>
                    <a:pt x="97138" y="1892300"/>
                  </a:lnTo>
                  <a:lnTo>
                    <a:pt x="99227" y="1885966"/>
                  </a:lnTo>
                  <a:lnTo>
                    <a:pt x="99347" y="1879600"/>
                  </a:lnTo>
                  <a:close/>
                  <a:moveTo>
                    <a:pt x="99291" y="1885770"/>
                  </a:moveTo>
                  <a:lnTo>
                    <a:pt x="99232" y="1885950"/>
                  </a:lnTo>
                  <a:lnTo>
                    <a:pt x="99106" y="1892300"/>
                  </a:lnTo>
                  <a:lnTo>
                    <a:pt x="99291" y="1885770"/>
                  </a:lnTo>
                  <a:close/>
                  <a:moveTo>
                    <a:pt x="101326" y="1879600"/>
                  </a:moveTo>
                  <a:lnTo>
                    <a:pt x="99291" y="1885770"/>
                  </a:lnTo>
                  <a:lnTo>
                    <a:pt x="99232" y="1892300"/>
                  </a:lnTo>
                  <a:lnTo>
                    <a:pt x="101326" y="1879600"/>
                  </a:lnTo>
                  <a:close/>
                  <a:moveTo>
                    <a:pt x="101326" y="1879600"/>
                  </a:moveTo>
                  <a:lnTo>
                    <a:pt x="99232" y="1892300"/>
                  </a:lnTo>
                  <a:lnTo>
                    <a:pt x="126394" y="1892300"/>
                  </a:lnTo>
                  <a:lnTo>
                    <a:pt x="101326" y="1879600"/>
                  </a:lnTo>
                  <a:close/>
                  <a:moveTo>
                    <a:pt x="394197" y="1885950"/>
                  </a:moveTo>
                  <a:lnTo>
                    <a:pt x="394888" y="1892300"/>
                  </a:lnTo>
                  <a:lnTo>
                    <a:pt x="395952" y="1891797"/>
                  </a:lnTo>
                  <a:lnTo>
                    <a:pt x="394197" y="1885950"/>
                  </a:lnTo>
                  <a:close/>
                  <a:moveTo>
                    <a:pt x="395952" y="1891797"/>
                  </a:moveTo>
                  <a:lnTo>
                    <a:pt x="394888" y="1892300"/>
                  </a:lnTo>
                  <a:lnTo>
                    <a:pt x="396103" y="1892300"/>
                  </a:lnTo>
                  <a:lnTo>
                    <a:pt x="395952" y="1891797"/>
                  </a:lnTo>
                  <a:close/>
                  <a:moveTo>
                    <a:pt x="602227" y="1885950"/>
                  </a:moveTo>
                  <a:lnTo>
                    <a:pt x="602913" y="1892300"/>
                  </a:lnTo>
                  <a:lnTo>
                    <a:pt x="605563" y="1891673"/>
                  </a:lnTo>
                  <a:lnTo>
                    <a:pt x="602227" y="1885950"/>
                  </a:lnTo>
                  <a:close/>
                  <a:moveTo>
                    <a:pt x="605563" y="1891673"/>
                  </a:moveTo>
                  <a:lnTo>
                    <a:pt x="602913" y="1892300"/>
                  </a:lnTo>
                  <a:lnTo>
                    <a:pt x="605929" y="1892300"/>
                  </a:lnTo>
                  <a:lnTo>
                    <a:pt x="605563" y="1891673"/>
                  </a:lnTo>
                  <a:close/>
                  <a:moveTo>
                    <a:pt x="421756" y="1879600"/>
                  </a:moveTo>
                  <a:lnTo>
                    <a:pt x="393506" y="1879600"/>
                  </a:lnTo>
                  <a:lnTo>
                    <a:pt x="394202" y="1885966"/>
                  </a:lnTo>
                  <a:lnTo>
                    <a:pt x="395952" y="1891797"/>
                  </a:lnTo>
                  <a:lnTo>
                    <a:pt x="421756" y="1879600"/>
                  </a:lnTo>
                  <a:close/>
                  <a:moveTo>
                    <a:pt x="655268" y="1866900"/>
                  </a:moveTo>
                  <a:lnTo>
                    <a:pt x="601541" y="1879600"/>
                  </a:lnTo>
                  <a:lnTo>
                    <a:pt x="602237" y="1885966"/>
                  </a:lnTo>
                  <a:lnTo>
                    <a:pt x="605563" y="1891673"/>
                  </a:lnTo>
                  <a:lnTo>
                    <a:pt x="656639" y="1879600"/>
                  </a:lnTo>
                  <a:lnTo>
                    <a:pt x="655843" y="1879600"/>
                  </a:lnTo>
                  <a:lnTo>
                    <a:pt x="655871" y="1877994"/>
                  </a:lnTo>
                  <a:lnTo>
                    <a:pt x="655268" y="1866900"/>
                  </a:lnTo>
                  <a:close/>
                  <a:moveTo>
                    <a:pt x="29821" y="1879600"/>
                  </a:moveTo>
                  <a:lnTo>
                    <a:pt x="25318" y="1879600"/>
                  </a:lnTo>
                  <a:lnTo>
                    <a:pt x="25198" y="1885950"/>
                  </a:lnTo>
                  <a:lnTo>
                    <a:pt x="29821" y="1879600"/>
                  </a:lnTo>
                  <a:close/>
                  <a:moveTo>
                    <a:pt x="101326" y="1879600"/>
                  </a:moveTo>
                  <a:lnTo>
                    <a:pt x="99347" y="1879600"/>
                  </a:lnTo>
                  <a:lnTo>
                    <a:pt x="99291" y="1885770"/>
                  </a:lnTo>
                  <a:lnTo>
                    <a:pt x="101326" y="1879600"/>
                  </a:lnTo>
                  <a:close/>
                  <a:moveTo>
                    <a:pt x="441934" y="1854200"/>
                  </a:moveTo>
                  <a:lnTo>
                    <a:pt x="417715" y="1879600"/>
                  </a:lnTo>
                  <a:lnTo>
                    <a:pt x="424405" y="1879600"/>
                  </a:lnTo>
                  <a:lnTo>
                    <a:pt x="448625" y="1866900"/>
                  </a:lnTo>
                  <a:lnTo>
                    <a:pt x="442981" y="1866900"/>
                  </a:lnTo>
                  <a:lnTo>
                    <a:pt x="445279" y="1860550"/>
                  </a:lnTo>
                  <a:lnTo>
                    <a:pt x="441934" y="1854200"/>
                  </a:lnTo>
                  <a:close/>
                  <a:moveTo>
                    <a:pt x="655871" y="1877994"/>
                  </a:moveTo>
                  <a:lnTo>
                    <a:pt x="655843" y="1879600"/>
                  </a:lnTo>
                  <a:lnTo>
                    <a:pt x="655871" y="1877994"/>
                  </a:lnTo>
                  <a:close/>
                  <a:moveTo>
                    <a:pt x="656007" y="1873745"/>
                  </a:moveTo>
                  <a:lnTo>
                    <a:pt x="655959" y="1879600"/>
                  </a:lnTo>
                  <a:lnTo>
                    <a:pt x="656639" y="1879600"/>
                  </a:lnTo>
                  <a:lnTo>
                    <a:pt x="656007" y="1873745"/>
                  </a:lnTo>
                  <a:close/>
                  <a:moveTo>
                    <a:pt x="712606" y="1866900"/>
                  </a:moveTo>
                  <a:lnTo>
                    <a:pt x="656063" y="1866900"/>
                  </a:lnTo>
                  <a:lnTo>
                    <a:pt x="656007" y="1873745"/>
                  </a:lnTo>
                  <a:lnTo>
                    <a:pt x="656639" y="1879600"/>
                  </a:lnTo>
                  <a:lnTo>
                    <a:pt x="715391" y="1879600"/>
                  </a:lnTo>
                  <a:lnTo>
                    <a:pt x="715501" y="1873250"/>
                  </a:lnTo>
                  <a:lnTo>
                    <a:pt x="712606" y="1866900"/>
                  </a:lnTo>
                  <a:close/>
                  <a:moveTo>
                    <a:pt x="748647" y="1866900"/>
                  </a:moveTo>
                  <a:lnTo>
                    <a:pt x="715611" y="1866900"/>
                  </a:lnTo>
                  <a:lnTo>
                    <a:pt x="715503" y="1873253"/>
                  </a:lnTo>
                  <a:lnTo>
                    <a:pt x="718396" y="1879600"/>
                  </a:lnTo>
                  <a:lnTo>
                    <a:pt x="748647" y="1866900"/>
                  </a:lnTo>
                  <a:close/>
                  <a:moveTo>
                    <a:pt x="838791" y="1866900"/>
                  </a:moveTo>
                  <a:lnTo>
                    <a:pt x="837869" y="1866900"/>
                  </a:lnTo>
                  <a:lnTo>
                    <a:pt x="839220" y="1879600"/>
                  </a:lnTo>
                  <a:lnTo>
                    <a:pt x="842149" y="1871260"/>
                  </a:lnTo>
                  <a:lnTo>
                    <a:pt x="838791" y="1866900"/>
                  </a:lnTo>
                  <a:close/>
                  <a:moveTo>
                    <a:pt x="848152" y="1866900"/>
                  </a:moveTo>
                  <a:lnTo>
                    <a:pt x="843683" y="1873253"/>
                  </a:lnTo>
                  <a:lnTo>
                    <a:pt x="848571" y="1879600"/>
                  </a:lnTo>
                  <a:lnTo>
                    <a:pt x="850952" y="1872391"/>
                  </a:lnTo>
                  <a:lnTo>
                    <a:pt x="848152" y="1866900"/>
                  </a:lnTo>
                  <a:close/>
                  <a:moveTo>
                    <a:pt x="850952" y="1872391"/>
                  </a:moveTo>
                  <a:lnTo>
                    <a:pt x="848571" y="1879600"/>
                  </a:lnTo>
                  <a:lnTo>
                    <a:pt x="854628" y="1879600"/>
                  </a:lnTo>
                  <a:lnTo>
                    <a:pt x="850952" y="1872391"/>
                  </a:lnTo>
                  <a:close/>
                  <a:moveTo>
                    <a:pt x="655268" y="1866900"/>
                  </a:moveTo>
                  <a:lnTo>
                    <a:pt x="655871" y="1877994"/>
                  </a:lnTo>
                  <a:lnTo>
                    <a:pt x="655861" y="1872391"/>
                  </a:lnTo>
                  <a:lnTo>
                    <a:pt x="655268" y="1866900"/>
                  </a:lnTo>
                  <a:close/>
                  <a:moveTo>
                    <a:pt x="848152" y="1866900"/>
                  </a:moveTo>
                  <a:lnTo>
                    <a:pt x="843681" y="1866900"/>
                  </a:lnTo>
                  <a:lnTo>
                    <a:pt x="842149" y="1871260"/>
                  </a:lnTo>
                  <a:lnTo>
                    <a:pt x="843683" y="1873253"/>
                  </a:lnTo>
                  <a:lnTo>
                    <a:pt x="848152" y="1866900"/>
                  </a:lnTo>
                  <a:close/>
                  <a:moveTo>
                    <a:pt x="656063" y="1866900"/>
                  </a:moveTo>
                  <a:lnTo>
                    <a:pt x="655268" y="1866900"/>
                  </a:lnTo>
                  <a:lnTo>
                    <a:pt x="655953" y="1873250"/>
                  </a:lnTo>
                  <a:lnTo>
                    <a:pt x="656063" y="1866900"/>
                  </a:lnTo>
                  <a:close/>
                  <a:moveTo>
                    <a:pt x="742320" y="1854420"/>
                  </a:moveTo>
                  <a:lnTo>
                    <a:pt x="712606" y="1866900"/>
                  </a:lnTo>
                  <a:lnTo>
                    <a:pt x="715501" y="1873250"/>
                  </a:lnTo>
                  <a:lnTo>
                    <a:pt x="715611" y="1866900"/>
                  </a:lnTo>
                  <a:lnTo>
                    <a:pt x="748647" y="1866900"/>
                  </a:lnTo>
                  <a:lnTo>
                    <a:pt x="745746" y="1860550"/>
                  </a:lnTo>
                  <a:lnTo>
                    <a:pt x="742320" y="1854420"/>
                  </a:lnTo>
                  <a:close/>
                  <a:moveTo>
                    <a:pt x="852766" y="1866900"/>
                  </a:moveTo>
                  <a:lnTo>
                    <a:pt x="848152" y="1866900"/>
                  </a:lnTo>
                  <a:lnTo>
                    <a:pt x="850952" y="1872391"/>
                  </a:lnTo>
                  <a:lnTo>
                    <a:pt x="852766" y="1866900"/>
                  </a:lnTo>
                  <a:close/>
                  <a:moveTo>
                    <a:pt x="861157" y="1841500"/>
                  </a:moveTo>
                  <a:lnTo>
                    <a:pt x="851377" y="1841500"/>
                  </a:lnTo>
                  <a:lnTo>
                    <a:pt x="838791" y="1866900"/>
                  </a:lnTo>
                  <a:lnTo>
                    <a:pt x="842149" y="1871260"/>
                  </a:lnTo>
                  <a:lnTo>
                    <a:pt x="843681" y="1866900"/>
                  </a:lnTo>
                  <a:lnTo>
                    <a:pt x="852766" y="1866900"/>
                  </a:lnTo>
                  <a:lnTo>
                    <a:pt x="861157" y="1841500"/>
                  </a:lnTo>
                  <a:close/>
                  <a:moveTo>
                    <a:pt x="445279" y="1860550"/>
                  </a:moveTo>
                  <a:lnTo>
                    <a:pt x="442981" y="1866900"/>
                  </a:lnTo>
                  <a:lnTo>
                    <a:pt x="448625" y="1866900"/>
                  </a:lnTo>
                  <a:lnTo>
                    <a:pt x="445279" y="1860550"/>
                  </a:lnTo>
                  <a:close/>
                  <a:moveTo>
                    <a:pt x="454279" y="1854200"/>
                  </a:moveTo>
                  <a:lnTo>
                    <a:pt x="447577" y="1854200"/>
                  </a:lnTo>
                  <a:lnTo>
                    <a:pt x="445279" y="1860550"/>
                  </a:lnTo>
                  <a:lnTo>
                    <a:pt x="448625" y="1866900"/>
                  </a:lnTo>
                  <a:lnTo>
                    <a:pt x="451871" y="1866900"/>
                  </a:lnTo>
                  <a:lnTo>
                    <a:pt x="454164" y="1860550"/>
                  </a:lnTo>
                  <a:lnTo>
                    <a:pt x="454279" y="1854200"/>
                  </a:lnTo>
                  <a:close/>
                  <a:moveTo>
                    <a:pt x="498906" y="1854200"/>
                  </a:moveTo>
                  <a:lnTo>
                    <a:pt x="456457" y="1854200"/>
                  </a:lnTo>
                  <a:lnTo>
                    <a:pt x="454164" y="1860550"/>
                  </a:lnTo>
                  <a:lnTo>
                    <a:pt x="454049" y="1866900"/>
                  </a:lnTo>
                  <a:lnTo>
                    <a:pt x="498686" y="1866900"/>
                  </a:lnTo>
                  <a:lnTo>
                    <a:pt x="498906" y="1854200"/>
                  </a:lnTo>
                  <a:close/>
                  <a:moveTo>
                    <a:pt x="748198" y="1864936"/>
                  </a:moveTo>
                  <a:lnTo>
                    <a:pt x="748647" y="1866900"/>
                  </a:lnTo>
                  <a:lnTo>
                    <a:pt x="749296" y="1866900"/>
                  </a:lnTo>
                  <a:lnTo>
                    <a:pt x="748198" y="1864936"/>
                  </a:lnTo>
                  <a:close/>
                  <a:moveTo>
                    <a:pt x="745746" y="1854200"/>
                  </a:moveTo>
                  <a:lnTo>
                    <a:pt x="748198" y="1864936"/>
                  </a:lnTo>
                  <a:lnTo>
                    <a:pt x="749296" y="1866900"/>
                  </a:lnTo>
                  <a:lnTo>
                    <a:pt x="745746" y="1854200"/>
                  </a:lnTo>
                  <a:close/>
                  <a:moveTo>
                    <a:pt x="762447" y="1854200"/>
                  </a:moveTo>
                  <a:lnTo>
                    <a:pt x="745746" y="1854200"/>
                  </a:lnTo>
                  <a:lnTo>
                    <a:pt x="749296" y="1866900"/>
                  </a:lnTo>
                  <a:lnTo>
                    <a:pt x="762447" y="1854200"/>
                  </a:lnTo>
                  <a:close/>
                  <a:moveTo>
                    <a:pt x="745746" y="1854200"/>
                  </a:moveTo>
                  <a:lnTo>
                    <a:pt x="742846" y="1854200"/>
                  </a:lnTo>
                  <a:lnTo>
                    <a:pt x="745746" y="1860550"/>
                  </a:lnTo>
                  <a:lnTo>
                    <a:pt x="748198" y="1864936"/>
                  </a:lnTo>
                  <a:lnTo>
                    <a:pt x="745746" y="1854200"/>
                  </a:lnTo>
                  <a:close/>
                  <a:moveTo>
                    <a:pt x="456457" y="1854200"/>
                  </a:moveTo>
                  <a:lnTo>
                    <a:pt x="454279" y="1854200"/>
                  </a:lnTo>
                  <a:lnTo>
                    <a:pt x="454164" y="1860550"/>
                  </a:lnTo>
                  <a:lnTo>
                    <a:pt x="456457" y="1854200"/>
                  </a:lnTo>
                  <a:close/>
                  <a:moveTo>
                    <a:pt x="742846" y="1854200"/>
                  </a:moveTo>
                  <a:lnTo>
                    <a:pt x="742320" y="1854420"/>
                  </a:lnTo>
                  <a:lnTo>
                    <a:pt x="745746" y="1860550"/>
                  </a:lnTo>
                  <a:lnTo>
                    <a:pt x="742846" y="1854200"/>
                  </a:lnTo>
                  <a:close/>
                  <a:moveTo>
                    <a:pt x="781651" y="1816100"/>
                  </a:moveTo>
                  <a:lnTo>
                    <a:pt x="742197" y="1854200"/>
                  </a:lnTo>
                  <a:lnTo>
                    <a:pt x="742320" y="1854420"/>
                  </a:lnTo>
                  <a:lnTo>
                    <a:pt x="742846" y="1854200"/>
                  </a:lnTo>
                  <a:lnTo>
                    <a:pt x="762447" y="1854200"/>
                  </a:lnTo>
                  <a:lnTo>
                    <a:pt x="788750" y="1828800"/>
                  </a:lnTo>
                  <a:lnTo>
                    <a:pt x="785536" y="1828800"/>
                  </a:lnTo>
                  <a:lnTo>
                    <a:pt x="785195" y="1822439"/>
                  </a:lnTo>
                  <a:lnTo>
                    <a:pt x="781651" y="1816100"/>
                  </a:lnTo>
                  <a:close/>
                  <a:moveTo>
                    <a:pt x="7821" y="1803400"/>
                  </a:moveTo>
                  <a:lnTo>
                    <a:pt x="4293" y="1803400"/>
                  </a:lnTo>
                  <a:lnTo>
                    <a:pt x="3916" y="1816100"/>
                  </a:lnTo>
                  <a:lnTo>
                    <a:pt x="0" y="1854200"/>
                  </a:lnTo>
                  <a:lnTo>
                    <a:pt x="586" y="1854200"/>
                  </a:lnTo>
                  <a:lnTo>
                    <a:pt x="9832" y="1841500"/>
                  </a:lnTo>
                  <a:lnTo>
                    <a:pt x="11720" y="1841500"/>
                  </a:lnTo>
                  <a:lnTo>
                    <a:pt x="14324" y="1816100"/>
                  </a:lnTo>
                  <a:lnTo>
                    <a:pt x="9120" y="1816100"/>
                  </a:lnTo>
                  <a:lnTo>
                    <a:pt x="7821" y="1803400"/>
                  </a:lnTo>
                  <a:close/>
                  <a:moveTo>
                    <a:pt x="11411" y="1844510"/>
                  </a:moveTo>
                  <a:lnTo>
                    <a:pt x="10418" y="1854200"/>
                  </a:lnTo>
                  <a:lnTo>
                    <a:pt x="16495" y="1854200"/>
                  </a:lnTo>
                  <a:lnTo>
                    <a:pt x="11411" y="1844510"/>
                  </a:lnTo>
                  <a:close/>
                  <a:moveTo>
                    <a:pt x="11720" y="1841500"/>
                  </a:moveTo>
                  <a:lnTo>
                    <a:pt x="9832" y="1841500"/>
                  </a:lnTo>
                  <a:lnTo>
                    <a:pt x="11411" y="1844510"/>
                  </a:lnTo>
                  <a:lnTo>
                    <a:pt x="11720" y="1841500"/>
                  </a:lnTo>
                  <a:close/>
                  <a:moveTo>
                    <a:pt x="836288" y="1816100"/>
                  </a:moveTo>
                  <a:lnTo>
                    <a:pt x="832456" y="1816100"/>
                  </a:lnTo>
                  <a:lnTo>
                    <a:pt x="832648" y="1819740"/>
                  </a:lnTo>
                  <a:lnTo>
                    <a:pt x="852759" y="1841500"/>
                  </a:lnTo>
                  <a:lnTo>
                    <a:pt x="859774" y="1841500"/>
                  </a:lnTo>
                  <a:lnTo>
                    <a:pt x="836288" y="1816100"/>
                  </a:lnTo>
                  <a:close/>
                  <a:moveTo>
                    <a:pt x="785195" y="1822439"/>
                  </a:moveTo>
                  <a:lnTo>
                    <a:pt x="785536" y="1828800"/>
                  </a:lnTo>
                  <a:lnTo>
                    <a:pt x="788750" y="1828800"/>
                  </a:lnTo>
                  <a:lnTo>
                    <a:pt x="785195" y="1822439"/>
                  </a:lnTo>
                  <a:close/>
                  <a:moveTo>
                    <a:pt x="829283" y="1816100"/>
                  </a:moveTo>
                  <a:lnTo>
                    <a:pt x="784855" y="1816100"/>
                  </a:lnTo>
                  <a:lnTo>
                    <a:pt x="785195" y="1822439"/>
                  </a:lnTo>
                  <a:lnTo>
                    <a:pt x="788750" y="1828800"/>
                  </a:lnTo>
                  <a:lnTo>
                    <a:pt x="833126" y="1828800"/>
                  </a:lnTo>
                  <a:lnTo>
                    <a:pt x="832648" y="1819740"/>
                  </a:lnTo>
                  <a:lnTo>
                    <a:pt x="829283" y="1816100"/>
                  </a:lnTo>
                  <a:close/>
                  <a:moveTo>
                    <a:pt x="832456" y="1816100"/>
                  </a:moveTo>
                  <a:lnTo>
                    <a:pt x="829283" y="1816100"/>
                  </a:lnTo>
                  <a:lnTo>
                    <a:pt x="832648" y="1819740"/>
                  </a:lnTo>
                  <a:lnTo>
                    <a:pt x="832456" y="1816100"/>
                  </a:lnTo>
                  <a:close/>
                  <a:moveTo>
                    <a:pt x="22742" y="1803400"/>
                  </a:moveTo>
                  <a:lnTo>
                    <a:pt x="7821" y="1803400"/>
                  </a:lnTo>
                  <a:lnTo>
                    <a:pt x="10418" y="1816100"/>
                  </a:lnTo>
                  <a:lnTo>
                    <a:pt x="25329" y="1816100"/>
                  </a:lnTo>
                  <a:lnTo>
                    <a:pt x="22742" y="1803400"/>
                  </a:lnTo>
                  <a:close/>
                  <a:moveTo>
                    <a:pt x="35475" y="1790700"/>
                  </a:moveTo>
                  <a:lnTo>
                    <a:pt x="25486" y="1790700"/>
                  </a:lnTo>
                  <a:lnTo>
                    <a:pt x="19036" y="1803400"/>
                  </a:lnTo>
                  <a:lnTo>
                    <a:pt x="24030" y="1803400"/>
                  </a:lnTo>
                  <a:lnTo>
                    <a:pt x="25329" y="1816100"/>
                  </a:lnTo>
                  <a:lnTo>
                    <a:pt x="28156" y="1816100"/>
                  </a:lnTo>
                  <a:lnTo>
                    <a:pt x="29025" y="1803400"/>
                  </a:lnTo>
                  <a:lnTo>
                    <a:pt x="35475" y="1790700"/>
                  </a:lnTo>
                  <a:close/>
                  <a:moveTo>
                    <a:pt x="29433" y="1714500"/>
                  </a:moveTo>
                  <a:lnTo>
                    <a:pt x="26941" y="1714500"/>
                  </a:lnTo>
                  <a:lnTo>
                    <a:pt x="25255" y="1790700"/>
                  </a:lnTo>
                  <a:lnTo>
                    <a:pt x="35716" y="1790700"/>
                  </a:lnTo>
                  <a:lnTo>
                    <a:pt x="37129" y="1727200"/>
                  </a:lnTo>
                  <a:lnTo>
                    <a:pt x="34920" y="1727200"/>
                  </a:lnTo>
                  <a:lnTo>
                    <a:pt x="29433" y="1714500"/>
                  </a:lnTo>
                  <a:close/>
                  <a:moveTo>
                    <a:pt x="2039090" y="1702019"/>
                  </a:moveTo>
                  <a:lnTo>
                    <a:pt x="1966641" y="1778000"/>
                  </a:lnTo>
                  <a:lnTo>
                    <a:pt x="1973866" y="1778000"/>
                  </a:lnTo>
                  <a:lnTo>
                    <a:pt x="2046524" y="1714500"/>
                  </a:lnTo>
                  <a:lnTo>
                    <a:pt x="2042911" y="1708150"/>
                  </a:lnTo>
                  <a:lnTo>
                    <a:pt x="2039090" y="1702019"/>
                  </a:lnTo>
                  <a:close/>
                  <a:moveTo>
                    <a:pt x="80186" y="1689100"/>
                  </a:moveTo>
                  <a:lnTo>
                    <a:pt x="74699" y="1689100"/>
                  </a:lnTo>
                  <a:lnTo>
                    <a:pt x="29433" y="1714500"/>
                  </a:lnTo>
                  <a:lnTo>
                    <a:pt x="34920" y="1727200"/>
                  </a:lnTo>
                  <a:lnTo>
                    <a:pt x="37171" y="1725304"/>
                  </a:lnTo>
                  <a:lnTo>
                    <a:pt x="37412" y="1714500"/>
                  </a:lnTo>
                  <a:lnTo>
                    <a:pt x="50008" y="1714500"/>
                  </a:lnTo>
                  <a:lnTo>
                    <a:pt x="80186" y="1689100"/>
                  </a:lnTo>
                  <a:close/>
                  <a:moveTo>
                    <a:pt x="37171" y="1725304"/>
                  </a:moveTo>
                  <a:lnTo>
                    <a:pt x="34920" y="1727200"/>
                  </a:lnTo>
                  <a:lnTo>
                    <a:pt x="37129" y="1727200"/>
                  </a:lnTo>
                  <a:lnTo>
                    <a:pt x="37171" y="1725304"/>
                  </a:lnTo>
                  <a:close/>
                  <a:moveTo>
                    <a:pt x="50008" y="1714500"/>
                  </a:moveTo>
                  <a:lnTo>
                    <a:pt x="37412" y="1714500"/>
                  </a:lnTo>
                  <a:lnTo>
                    <a:pt x="37171" y="1725304"/>
                  </a:lnTo>
                  <a:lnTo>
                    <a:pt x="50008" y="1714500"/>
                  </a:lnTo>
                  <a:close/>
                  <a:moveTo>
                    <a:pt x="2057445" y="1701800"/>
                  </a:moveTo>
                  <a:lnTo>
                    <a:pt x="2039299" y="1701800"/>
                  </a:lnTo>
                  <a:lnTo>
                    <a:pt x="2042911" y="1708150"/>
                  </a:lnTo>
                  <a:lnTo>
                    <a:pt x="2046869" y="1714500"/>
                  </a:lnTo>
                  <a:lnTo>
                    <a:pt x="2057445" y="1701800"/>
                  </a:lnTo>
                  <a:close/>
                  <a:moveTo>
                    <a:pt x="2039299" y="1701800"/>
                  </a:moveTo>
                  <a:lnTo>
                    <a:pt x="2039090" y="1702019"/>
                  </a:lnTo>
                  <a:lnTo>
                    <a:pt x="2042911" y="1708150"/>
                  </a:lnTo>
                  <a:lnTo>
                    <a:pt x="2039299" y="1701800"/>
                  </a:lnTo>
                  <a:close/>
                  <a:moveTo>
                    <a:pt x="2060586" y="1676400"/>
                  </a:moveTo>
                  <a:lnTo>
                    <a:pt x="2060324" y="1676400"/>
                  </a:lnTo>
                  <a:lnTo>
                    <a:pt x="2060104" y="1689100"/>
                  </a:lnTo>
                  <a:lnTo>
                    <a:pt x="2038953" y="1701800"/>
                  </a:lnTo>
                  <a:lnTo>
                    <a:pt x="2039090" y="1702019"/>
                  </a:lnTo>
                  <a:lnTo>
                    <a:pt x="2039299" y="1701800"/>
                  </a:lnTo>
                  <a:lnTo>
                    <a:pt x="2057445" y="1701800"/>
                  </a:lnTo>
                  <a:lnTo>
                    <a:pt x="2068020" y="1689100"/>
                  </a:lnTo>
                  <a:lnTo>
                    <a:pt x="2064062" y="1689100"/>
                  </a:lnTo>
                  <a:lnTo>
                    <a:pt x="2060586" y="1676400"/>
                  </a:lnTo>
                  <a:close/>
                  <a:moveTo>
                    <a:pt x="102499" y="1638300"/>
                  </a:moveTo>
                  <a:lnTo>
                    <a:pt x="100813" y="1638300"/>
                  </a:lnTo>
                  <a:lnTo>
                    <a:pt x="72898" y="1689100"/>
                  </a:lnTo>
                  <a:lnTo>
                    <a:pt x="81987" y="1689100"/>
                  </a:lnTo>
                  <a:lnTo>
                    <a:pt x="105843" y="1645702"/>
                  </a:lnTo>
                  <a:lnTo>
                    <a:pt x="102499" y="1638300"/>
                  </a:lnTo>
                  <a:close/>
                  <a:moveTo>
                    <a:pt x="2121799" y="1638300"/>
                  </a:moveTo>
                  <a:lnTo>
                    <a:pt x="2114836" y="1638300"/>
                  </a:lnTo>
                  <a:lnTo>
                    <a:pt x="2060586" y="1676400"/>
                  </a:lnTo>
                  <a:lnTo>
                    <a:pt x="2067539" y="1689100"/>
                  </a:lnTo>
                  <a:lnTo>
                    <a:pt x="2121799" y="1638300"/>
                  </a:lnTo>
                  <a:close/>
                  <a:moveTo>
                    <a:pt x="114363" y="1638300"/>
                  </a:moveTo>
                  <a:lnTo>
                    <a:pt x="109912" y="1638300"/>
                  </a:lnTo>
                  <a:lnTo>
                    <a:pt x="105843" y="1645702"/>
                  </a:lnTo>
                  <a:lnTo>
                    <a:pt x="108237" y="1651000"/>
                  </a:lnTo>
                  <a:lnTo>
                    <a:pt x="114363" y="1638300"/>
                  </a:lnTo>
                  <a:close/>
                  <a:moveTo>
                    <a:pt x="286815" y="1632816"/>
                  </a:moveTo>
                  <a:lnTo>
                    <a:pt x="285237" y="1638300"/>
                  </a:lnTo>
                  <a:lnTo>
                    <a:pt x="308817" y="1651000"/>
                  </a:lnTo>
                  <a:lnTo>
                    <a:pt x="309914" y="1643397"/>
                  </a:lnTo>
                  <a:lnTo>
                    <a:pt x="306943" y="1638300"/>
                  </a:lnTo>
                  <a:lnTo>
                    <a:pt x="287059" y="1638300"/>
                  </a:lnTo>
                  <a:lnTo>
                    <a:pt x="286815" y="1632816"/>
                  </a:lnTo>
                  <a:close/>
                  <a:moveTo>
                    <a:pt x="309914" y="1643397"/>
                  </a:moveTo>
                  <a:lnTo>
                    <a:pt x="308817" y="1651000"/>
                  </a:lnTo>
                  <a:lnTo>
                    <a:pt x="310644" y="1644650"/>
                  </a:lnTo>
                  <a:lnTo>
                    <a:pt x="309914" y="1643397"/>
                  </a:lnTo>
                  <a:close/>
                  <a:moveTo>
                    <a:pt x="310644" y="1644650"/>
                  </a:moveTo>
                  <a:lnTo>
                    <a:pt x="308817" y="1651000"/>
                  </a:lnTo>
                  <a:lnTo>
                    <a:pt x="314346" y="1651000"/>
                  </a:lnTo>
                  <a:lnTo>
                    <a:pt x="310644" y="1644650"/>
                  </a:lnTo>
                  <a:close/>
                  <a:moveTo>
                    <a:pt x="311566" y="1641447"/>
                  </a:moveTo>
                  <a:lnTo>
                    <a:pt x="310644" y="1644650"/>
                  </a:lnTo>
                  <a:lnTo>
                    <a:pt x="314346" y="1651000"/>
                  </a:lnTo>
                  <a:lnTo>
                    <a:pt x="311566" y="1641447"/>
                  </a:lnTo>
                  <a:close/>
                  <a:moveTo>
                    <a:pt x="319110" y="1625600"/>
                  </a:moveTo>
                  <a:lnTo>
                    <a:pt x="308825" y="1636335"/>
                  </a:lnTo>
                  <a:lnTo>
                    <a:pt x="312472" y="1638300"/>
                  </a:lnTo>
                  <a:lnTo>
                    <a:pt x="311566" y="1641447"/>
                  </a:lnTo>
                  <a:lnTo>
                    <a:pt x="314346" y="1651000"/>
                  </a:lnTo>
                  <a:lnTo>
                    <a:pt x="326513" y="1638300"/>
                  </a:lnTo>
                  <a:lnTo>
                    <a:pt x="319110" y="1625600"/>
                  </a:lnTo>
                  <a:close/>
                  <a:moveTo>
                    <a:pt x="109912" y="1638300"/>
                  </a:moveTo>
                  <a:lnTo>
                    <a:pt x="102499" y="1638300"/>
                  </a:lnTo>
                  <a:lnTo>
                    <a:pt x="105843" y="1645702"/>
                  </a:lnTo>
                  <a:lnTo>
                    <a:pt x="109912" y="1638300"/>
                  </a:lnTo>
                  <a:close/>
                  <a:moveTo>
                    <a:pt x="310650" y="1638300"/>
                  </a:moveTo>
                  <a:lnTo>
                    <a:pt x="309914" y="1643397"/>
                  </a:lnTo>
                  <a:lnTo>
                    <a:pt x="310644" y="1644650"/>
                  </a:lnTo>
                  <a:lnTo>
                    <a:pt x="311566" y="1641447"/>
                  </a:lnTo>
                  <a:lnTo>
                    <a:pt x="310650" y="1638300"/>
                  </a:lnTo>
                  <a:close/>
                  <a:moveTo>
                    <a:pt x="308825" y="1636335"/>
                  </a:moveTo>
                  <a:lnTo>
                    <a:pt x="306943" y="1638300"/>
                  </a:lnTo>
                  <a:lnTo>
                    <a:pt x="309914" y="1643397"/>
                  </a:lnTo>
                  <a:lnTo>
                    <a:pt x="310650" y="1638300"/>
                  </a:lnTo>
                  <a:lnTo>
                    <a:pt x="312472" y="1638300"/>
                  </a:lnTo>
                  <a:lnTo>
                    <a:pt x="308825" y="1636335"/>
                  </a:lnTo>
                  <a:close/>
                  <a:moveTo>
                    <a:pt x="312472" y="1638300"/>
                  </a:moveTo>
                  <a:lnTo>
                    <a:pt x="310650" y="1638300"/>
                  </a:lnTo>
                  <a:lnTo>
                    <a:pt x="311566" y="1641447"/>
                  </a:lnTo>
                  <a:lnTo>
                    <a:pt x="312472" y="1638300"/>
                  </a:lnTo>
                  <a:close/>
                  <a:moveTo>
                    <a:pt x="111378" y="1625600"/>
                  </a:moveTo>
                  <a:lnTo>
                    <a:pt x="109881" y="1625600"/>
                  </a:lnTo>
                  <a:lnTo>
                    <a:pt x="108624" y="1638300"/>
                  </a:lnTo>
                  <a:lnTo>
                    <a:pt x="111493" y="1638300"/>
                  </a:lnTo>
                  <a:lnTo>
                    <a:pt x="111378" y="1625600"/>
                  </a:lnTo>
                  <a:close/>
                  <a:moveTo>
                    <a:pt x="200643" y="1625600"/>
                  </a:moveTo>
                  <a:lnTo>
                    <a:pt x="111378" y="1625600"/>
                  </a:lnTo>
                  <a:lnTo>
                    <a:pt x="111619" y="1638300"/>
                  </a:lnTo>
                  <a:lnTo>
                    <a:pt x="199753" y="1638300"/>
                  </a:lnTo>
                  <a:lnTo>
                    <a:pt x="200625" y="1632816"/>
                  </a:lnTo>
                  <a:lnTo>
                    <a:pt x="200643" y="1625600"/>
                  </a:lnTo>
                  <a:close/>
                  <a:moveTo>
                    <a:pt x="200704" y="1632323"/>
                  </a:moveTo>
                  <a:lnTo>
                    <a:pt x="199753" y="1638300"/>
                  </a:lnTo>
                  <a:lnTo>
                    <a:pt x="200758" y="1638300"/>
                  </a:lnTo>
                  <a:lnTo>
                    <a:pt x="200704" y="1632323"/>
                  </a:lnTo>
                  <a:close/>
                  <a:moveTo>
                    <a:pt x="200852" y="1637126"/>
                  </a:moveTo>
                  <a:lnTo>
                    <a:pt x="200758" y="1638300"/>
                  </a:lnTo>
                  <a:lnTo>
                    <a:pt x="200852" y="1637126"/>
                  </a:lnTo>
                  <a:close/>
                  <a:moveTo>
                    <a:pt x="201773" y="1625600"/>
                  </a:moveTo>
                  <a:lnTo>
                    <a:pt x="200952" y="1635876"/>
                  </a:lnTo>
                  <a:lnTo>
                    <a:pt x="200873" y="1638300"/>
                  </a:lnTo>
                  <a:lnTo>
                    <a:pt x="223888" y="1638300"/>
                  </a:lnTo>
                  <a:lnTo>
                    <a:pt x="225027" y="1638068"/>
                  </a:lnTo>
                  <a:lnTo>
                    <a:pt x="201773" y="1625600"/>
                  </a:lnTo>
                  <a:close/>
                  <a:moveTo>
                    <a:pt x="225027" y="1638068"/>
                  </a:moveTo>
                  <a:lnTo>
                    <a:pt x="223888" y="1638300"/>
                  </a:lnTo>
                  <a:lnTo>
                    <a:pt x="225459" y="1638300"/>
                  </a:lnTo>
                  <a:lnTo>
                    <a:pt x="225027" y="1638068"/>
                  </a:lnTo>
                  <a:close/>
                  <a:moveTo>
                    <a:pt x="286493" y="1625600"/>
                  </a:moveTo>
                  <a:lnTo>
                    <a:pt x="225027" y="1638068"/>
                  </a:lnTo>
                  <a:lnTo>
                    <a:pt x="225459" y="1638300"/>
                  </a:lnTo>
                  <a:lnTo>
                    <a:pt x="285237" y="1638300"/>
                  </a:lnTo>
                  <a:lnTo>
                    <a:pt x="286815" y="1632816"/>
                  </a:lnTo>
                  <a:lnTo>
                    <a:pt x="286493" y="1625600"/>
                  </a:lnTo>
                  <a:close/>
                  <a:moveTo>
                    <a:pt x="287060" y="1631963"/>
                  </a:moveTo>
                  <a:lnTo>
                    <a:pt x="286815" y="1632816"/>
                  </a:lnTo>
                  <a:lnTo>
                    <a:pt x="287059" y="1638300"/>
                  </a:lnTo>
                  <a:lnTo>
                    <a:pt x="287408" y="1635876"/>
                  </a:lnTo>
                  <a:lnTo>
                    <a:pt x="287060" y="1631963"/>
                  </a:lnTo>
                  <a:close/>
                  <a:moveTo>
                    <a:pt x="287408" y="1635876"/>
                  </a:moveTo>
                  <a:lnTo>
                    <a:pt x="287059" y="1638300"/>
                  </a:lnTo>
                  <a:lnTo>
                    <a:pt x="287624" y="1638300"/>
                  </a:lnTo>
                  <a:lnTo>
                    <a:pt x="287408" y="1635876"/>
                  </a:lnTo>
                  <a:close/>
                  <a:moveTo>
                    <a:pt x="288891" y="1625600"/>
                  </a:moveTo>
                  <a:lnTo>
                    <a:pt x="287408" y="1635876"/>
                  </a:lnTo>
                  <a:lnTo>
                    <a:pt x="287624" y="1638300"/>
                  </a:lnTo>
                  <a:lnTo>
                    <a:pt x="306943" y="1638300"/>
                  </a:lnTo>
                  <a:lnTo>
                    <a:pt x="308825" y="1636335"/>
                  </a:lnTo>
                  <a:lnTo>
                    <a:pt x="288891" y="1625600"/>
                  </a:lnTo>
                  <a:close/>
                  <a:moveTo>
                    <a:pt x="341413" y="1587500"/>
                  </a:moveTo>
                  <a:lnTo>
                    <a:pt x="336764" y="1587500"/>
                  </a:lnTo>
                  <a:lnTo>
                    <a:pt x="318053" y="1625600"/>
                  </a:lnTo>
                  <a:lnTo>
                    <a:pt x="322806" y="1625600"/>
                  </a:lnTo>
                  <a:lnTo>
                    <a:pt x="326513" y="1638300"/>
                  </a:lnTo>
                  <a:lnTo>
                    <a:pt x="327173" y="1638300"/>
                  </a:lnTo>
                  <a:lnTo>
                    <a:pt x="327571" y="1625600"/>
                  </a:lnTo>
                  <a:lnTo>
                    <a:pt x="345438" y="1589219"/>
                  </a:lnTo>
                  <a:lnTo>
                    <a:pt x="341413" y="1587500"/>
                  </a:lnTo>
                  <a:close/>
                  <a:moveTo>
                    <a:pt x="2139400" y="1612900"/>
                  </a:moveTo>
                  <a:lnTo>
                    <a:pt x="2115391" y="1638300"/>
                  </a:lnTo>
                  <a:lnTo>
                    <a:pt x="2121244" y="1638300"/>
                  </a:lnTo>
                  <a:lnTo>
                    <a:pt x="2145254" y="1625600"/>
                  </a:lnTo>
                  <a:lnTo>
                    <a:pt x="2137756" y="1625600"/>
                  </a:lnTo>
                  <a:lnTo>
                    <a:pt x="2141582" y="1617632"/>
                  </a:lnTo>
                  <a:lnTo>
                    <a:pt x="2139400" y="1612900"/>
                  </a:lnTo>
                  <a:close/>
                  <a:moveTo>
                    <a:pt x="201773" y="1625600"/>
                  </a:moveTo>
                  <a:lnTo>
                    <a:pt x="200761" y="1631963"/>
                  </a:lnTo>
                  <a:lnTo>
                    <a:pt x="200852" y="1637126"/>
                  </a:lnTo>
                  <a:lnTo>
                    <a:pt x="201773" y="1625600"/>
                  </a:lnTo>
                  <a:close/>
                  <a:moveTo>
                    <a:pt x="288891" y="1625600"/>
                  </a:moveTo>
                  <a:lnTo>
                    <a:pt x="287060" y="1631963"/>
                  </a:lnTo>
                  <a:lnTo>
                    <a:pt x="287408" y="1635876"/>
                  </a:lnTo>
                  <a:lnTo>
                    <a:pt x="288891" y="1625600"/>
                  </a:lnTo>
                  <a:close/>
                  <a:moveTo>
                    <a:pt x="286493" y="1625600"/>
                  </a:moveTo>
                  <a:lnTo>
                    <a:pt x="286815" y="1632816"/>
                  </a:lnTo>
                  <a:lnTo>
                    <a:pt x="287060" y="1631963"/>
                  </a:lnTo>
                  <a:lnTo>
                    <a:pt x="286493" y="1625600"/>
                  </a:lnTo>
                  <a:close/>
                  <a:moveTo>
                    <a:pt x="201773" y="1625600"/>
                  </a:moveTo>
                  <a:lnTo>
                    <a:pt x="200643" y="1625600"/>
                  </a:lnTo>
                  <a:lnTo>
                    <a:pt x="200758" y="1631979"/>
                  </a:lnTo>
                  <a:lnTo>
                    <a:pt x="201773" y="1625600"/>
                  </a:lnTo>
                  <a:close/>
                  <a:moveTo>
                    <a:pt x="288891" y="1625600"/>
                  </a:moveTo>
                  <a:lnTo>
                    <a:pt x="286493" y="1625600"/>
                  </a:lnTo>
                  <a:lnTo>
                    <a:pt x="287060" y="1631963"/>
                  </a:lnTo>
                  <a:lnTo>
                    <a:pt x="288891" y="1625600"/>
                  </a:lnTo>
                  <a:close/>
                  <a:moveTo>
                    <a:pt x="2141582" y="1617632"/>
                  </a:moveTo>
                  <a:lnTo>
                    <a:pt x="2137756" y="1625600"/>
                  </a:lnTo>
                  <a:lnTo>
                    <a:pt x="2145254" y="1625600"/>
                  </a:lnTo>
                  <a:lnTo>
                    <a:pt x="2141582" y="1617632"/>
                  </a:lnTo>
                  <a:close/>
                  <a:moveTo>
                    <a:pt x="2165190" y="1587500"/>
                  </a:moveTo>
                  <a:lnTo>
                    <a:pt x="2156049" y="1587500"/>
                  </a:lnTo>
                  <a:lnTo>
                    <a:pt x="2141582" y="1617632"/>
                  </a:lnTo>
                  <a:lnTo>
                    <a:pt x="2145254" y="1625600"/>
                  </a:lnTo>
                  <a:lnTo>
                    <a:pt x="2146897" y="1625600"/>
                  </a:lnTo>
                  <a:lnTo>
                    <a:pt x="2165190" y="1587500"/>
                  </a:lnTo>
                  <a:close/>
                  <a:moveTo>
                    <a:pt x="371245" y="1587500"/>
                  </a:moveTo>
                  <a:lnTo>
                    <a:pt x="346282" y="1587500"/>
                  </a:lnTo>
                  <a:lnTo>
                    <a:pt x="345438" y="1589219"/>
                  </a:lnTo>
                  <a:lnTo>
                    <a:pt x="371140" y="1600200"/>
                  </a:lnTo>
                  <a:lnTo>
                    <a:pt x="371245" y="1587500"/>
                  </a:lnTo>
                  <a:close/>
                  <a:moveTo>
                    <a:pt x="371360" y="1587500"/>
                  </a:moveTo>
                  <a:lnTo>
                    <a:pt x="371140" y="1600200"/>
                  </a:lnTo>
                  <a:lnTo>
                    <a:pt x="371360" y="1587500"/>
                  </a:lnTo>
                  <a:close/>
                  <a:moveTo>
                    <a:pt x="376480" y="1574800"/>
                  </a:moveTo>
                  <a:lnTo>
                    <a:pt x="366009" y="1574800"/>
                  </a:lnTo>
                  <a:lnTo>
                    <a:pt x="366009" y="1587500"/>
                  </a:lnTo>
                  <a:lnTo>
                    <a:pt x="371360" y="1587500"/>
                  </a:lnTo>
                  <a:lnTo>
                    <a:pt x="371140" y="1600200"/>
                  </a:lnTo>
                  <a:lnTo>
                    <a:pt x="376480" y="1600200"/>
                  </a:lnTo>
                  <a:lnTo>
                    <a:pt x="376480" y="1574800"/>
                  </a:lnTo>
                  <a:close/>
                  <a:moveTo>
                    <a:pt x="346282" y="1587500"/>
                  </a:moveTo>
                  <a:lnTo>
                    <a:pt x="341413" y="1587500"/>
                  </a:lnTo>
                  <a:lnTo>
                    <a:pt x="345438" y="1589219"/>
                  </a:lnTo>
                  <a:lnTo>
                    <a:pt x="346282" y="1587500"/>
                  </a:lnTo>
                  <a:close/>
                  <a:moveTo>
                    <a:pt x="2163410" y="1549400"/>
                  </a:moveTo>
                  <a:lnTo>
                    <a:pt x="2152960" y="1549400"/>
                  </a:lnTo>
                  <a:lnTo>
                    <a:pt x="2155389" y="1587500"/>
                  </a:lnTo>
                  <a:lnTo>
                    <a:pt x="2165850" y="1587500"/>
                  </a:lnTo>
                  <a:lnTo>
                    <a:pt x="2163410" y="1549400"/>
                  </a:lnTo>
                  <a:close/>
                  <a:moveTo>
                    <a:pt x="388721" y="1536700"/>
                  </a:moveTo>
                  <a:lnTo>
                    <a:pt x="378941" y="1536700"/>
                  </a:lnTo>
                  <a:lnTo>
                    <a:pt x="366355" y="1574800"/>
                  </a:lnTo>
                  <a:lnTo>
                    <a:pt x="376135" y="1574800"/>
                  </a:lnTo>
                  <a:lnTo>
                    <a:pt x="388721" y="1536700"/>
                  </a:lnTo>
                  <a:close/>
                  <a:moveTo>
                    <a:pt x="2144646" y="1512289"/>
                  </a:moveTo>
                  <a:lnTo>
                    <a:pt x="2136343" y="1524000"/>
                  </a:lnTo>
                  <a:lnTo>
                    <a:pt x="2153683" y="1549400"/>
                  </a:lnTo>
                  <a:lnTo>
                    <a:pt x="2162688" y="1549400"/>
                  </a:lnTo>
                  <a:lnTo>
                    <a:pt x="2151128" y="1524000"/>
                  </a:lnTo>
                  <a:lnTo>
                    <a:pt x="2146039" y="1524000"/>
                  </a:lnTo>
                  <a:lnTo>
                    <a:pt x="2144646" y="1512289"/>
                  </a:lnTo>
                  <a:close/>
                  <a:moveTo>
                    <a:pt x="371072" y="1519489"/>
                  </a:moveTo>
                  <a:lnTo>
                    <a:pt x="367800" y="1524000"/>
                  </a:lnTo>
                  <a:lnTo>
                    <a:pt x="379224" y="1536700"/>
                  </a:lnTo>
                  <a:lnTo>
                    <a:pt x="388438" y="1536700"/>
                  </a:lnTo>
                  <a:lnTo>
                    <a:pt x="382726" y="1524000"/>
                  </a:lnTo>
                  <a:lnTo>
                    <a:pt x="372407" y="1524000"/>
                  </a:lnTo>
                  <a:lnTo>
                    <a:pt x="371072" y="1519489"/>
                  </a:lnTo>
                  <a:close/>
                  <a:moveTo>
                    <a:pt x="368648" y="1511300"/>
                  </a:moveTo>
                  <a:lnTo>
                    <a:pt x="365978" y="1511300"/>
                  </a:lnTo>
                  <a:lnTo>
                    <a:pt x="367800" y="1524000"/>
                  </a:lnTo>
                  <a:lnTo>
                    <a:pt x="371072" y="1519489"/>
                  </a:lnTo>
                  <a:lnTo>
                    <a:pt x="368648" y="1511300"/>
                  </a:lnTo>
                  <a:close/>
                  <a:moveTo>
                    <a:pt x="372407" y="1517650"/>
                  </a:moveTo>
                  <a:lnTo>
                    <a:pt x="371072" y="1519489"/>
                  </a:lnTo>
                  <a:lnTo>
                    <a:pt x="372407" y="1524000"/>
                  </a:lnTo>
                  <a:lnTo>
                    <a:pt x="376166" y="1524000"/>
                  </a:lnTo>
                  <a:lnTo>
                    <a:pt x="372407" y="1517650"/>
                  </a:lnTo>
                  <a:close/>
                  <a:moveTo>
                    <a:pt x="377014" y="1511300"/>
                  </a:moveTo>
                  <a:lnTo>
                    <a:pt x="372407" y="1517650"/>
                  </a:lnTo>
                  <a:lnTo>
                    <a:pt x="376166" y="1524000"/>
                  </a:lnTo>
                  <a:lnTo>
                    <a:pt x="380795" y="1519707"/>
                  </a:lnTo>
                  <a:lnTo>
                    <a:pt x="377014" y="1511300"/>
                  </a:lnTo>
                  <a:close/>
                  <a:moveTo>
                    <a:pt x="380795" y="1519707"/>
                  </a:moveTo>
                  <a:lnTo>
                    <a:pt x="376166" y="1524000"/>
                  </a:lnTo>
                  <a:lnTo>
                    <a:pt x="382726" y="1524000"/>
                  </a:lnTo>
                  <a:lnTo>
                    <a:pt x="380795" y="1519707"/>
                  </a:lnTo>
                  <a:close/>
                  <a:moveTo>
                    <a:pt x="2135463" y="1435100"/>
                  </a:moveTo>
                  <a:lnTo>
                    <a:pt x="2125076" y="1435100"/>
                  </a:lnTo>
                  <a:lnTo>
                    <a:pt x="2135652" y="1524000"/>
                  </a:lnTo>
                  <a:lnTo>
                    <a:pt x="2136343" y="1524000"/>
                  </a:lnTo>
                  <a:lnTo>
                    <a:pt x="2144646" y="1512289"/>
                  </a:lnTo>
                  <a:lnTo>
                    <a:pt x="2135463" y="1435100"/>
                  </a:lnTo>
                  <a:close/>
                  <a:moveTo>
                    <a:pt x="2145348" y="1511300"/>
                  </a:moveTo>
                  <a:lnTo>
                    <a:pt x="2144646" y="1512289"/>
                  </a:lnTo>
                  <a:lnTo>
                    <a:pt x="2146039" y="1524000"/>
                  </a:lnTo>
                  <a:lnTo>
                    <a:pt x="2151128" y="1524000"/>
                  </a:lnTo>
                  <a:lnTo>
                    <a:pt x="2145348" y="1511300"/>
                  </a:lnTo>
                  <a:close/>
                  <a:moveTo>
                    <a:pt x="389862" y="1511300"/>
                  </a:moveTo>
                  <a:lnTo>
                    <a:pt x="377014" y="1511300"/>
                  </a:lnTo>
                  <a:lnTo>
                    <a:pt x="380795" y="1519707"/>
                  </a:lnTo>
                  <a:lnTo>
                    <a:pt x="389862" y="1511300"/>
                  </a:lnTo>
                  <a:close/>
                  <a:moveTo>
                    <a:pt x="396040" y="1485900"/>
                  </a:moveTo>
                  <a:lnTo>
                    <a:pt x="368648" y="1511300"/>
                  </a:lnTo>
                  <a:lnTo>
                    <a:pt x="372407" y="1517650"/>
                  </a:lnTo>
                  <a:lnTo>
                    <a:pt x="377014" y="1511300"/>
                  </a:lnTo>
                  <a:lnTo>
                    <a:pt x="389862" y="1511300"/>
                  </a:lnTo>
                  <a:lnTo>
                    <a:pt x="403558" y="1498600"/>
                  </a:lnTo>
                  <a:lnTo>
                    <a:pt x="401715" y="1498600"/>
                  </a:lnTo>
                  <a:lnTo>
                    <a:pt x="399809" y="1492267"/>
                  </a:lnTo>
                  <a:lnTo>
                    <a:pt x="396040" y="1485900"/>
                  </a:lnTo>
                  <a:close/>
                  <a:moveTo>
                    <a:pt x="399809" y="1492267"/>
                  </a:moveTo>
                  <a:lnTo>
                    <a:pt x="401715" y="1498600"/>
                  </a:lnTo>
                  <a:lnTo>
                    <a:pt x="403188" y="1497974"/>
                  </a:lnTo>
                  <a:lnTo>
                    <a:pt x="399809" y="1492267"/>
                  </a:lnTo>
                  <a:close/>
                  <a:moveTo>
                    <a:pt x="403188" y="1497974"/>
                  </a:moveTo>
                  <a:lnTo>
                    <a:pt x="401715" y="1498600"/>
                  </a:lnTo>
                  <a:lnTo>
                    <a:pt x="403558" y="1498600"/>
                  </a:lnTo>
                  <a:lnTo>
                    <a:pt x="403188" y="1497974"/>
                  </a:lnTo>
                  <a:close/>
                  <a:moveTo>
                    <a:pt x="421874" y="1475723"/>
                  </a:moveTo>
                  <a:lnTo>
                    <a:pt x="397893" y="1485900"/>
                  </a:lnTo>
                  <a:lnTo>
                    <a:pt x="399809" y="1492267"/>
                  </a:lnTo>
                  <a:lnTo>
                    <a:pt x="403188" y="1497974"/>
                  </a:lnTo>
                  <a:lnTo>
                    <a:pt x="431641" y="1485900"/>
                  </a:lnTo>
                  <a:lnTo>
                    <a:pt x="424699" y="1485900"/>
                  </a:lnTo>
                  <a:lnTo>
                    <a:pt x="421874" y="1475723"/>
                  </a:lnTo>
                  <a:close/>
                  <a:moveTo>
                    <a:pt x="427819" y="1473200"/>
                  </a:moveTo>
                  <a:lnTo>
                    <a:pt x="421874" y="1475723"/>
                  </a:lnTo>
                  <a:lnTo>
                    <a:pt x="424699" y="1485900"/>
                  </a:lnTo>
                  <a:lnTo>
                    <a:pt x="429731" y="1479554"/>
                  </a:lnTo>
                  <a:lnTo>
                    <a:pt x="427819" y="1473200"/>
                  </a:lnTo>
                  <a:close/>
                  <a:moveTo>
                    <a:pt x="429731" y="1479554"/>
                  </a:moveTo>
                  <a:lnTo>
                    <a:pt x="424699" y="1485900"/>
                  </a:lnTo>
                  <a:lnTo>
                    <a:pt x="431641" y="1485900"/>
                  </a:lnTo>
                  <a:lnTo>
                    <a:pt x="429731" y="1479554"/>
                  </a:lnTo>
                  <a:close/>
                  <a:moveTo>
                    <a:pt x="434772" y="1473200"/>
                  </a:moveTo>
                  <a:lnTo>
                    <a:pt x="430536" y="1478539"/>
                  </a:lnTo>
                  <a:lnTo>
                    <a:pt x="431641" y="1485900"/>
                  </a:lnTo>
                  <a:lnTo>
                    <a:pt x="436060" y="1485900"/>
                  </a:lnTo>
                  <a:lnTo>
                    <a:pt x="434772" y="1473200"/>
                  </a:lnTo>
                  <a:close/>
                  <a:moveTo>
                    <a:pt x="429735" y="1473200"/>
                  </a:moveTo>
                  <a:lnTo>
                    <a:pt x="427819" y="1473200"/>
                  </a:lnTo>
                  <a:lnTo>
                    <a:pt x="429731" y="1479554"/>
                  </a:lnTo>
                  <a:lnTo>
                    <a:pt x="430536" y="1478539"/>
                  </a:lnTo>
                  <a:lnTo>
                    <a:pt x="429735" y="1473200"/>
                  </a:lnTo>
                  <a:close/>
                  <a:moveTo>
                    <a:pt x="434772" y="1473200"/>
                  </a:moveTo>
                  <a:lnTo>
                    <a:pt x="429735" y="1473200"/>
                  </a:lnTo>
                  <a:lnTo>
                    <a:pt x="430536" y="1478539"/>
                  </a:lnTo>
                  <a:lnTo>
                    <a:pt x="434772" y="1473200"/>
                  </a:lnTo>
                  <a:close/>
                  <a:moveTo>
                    <a:pt x="424196" y="1435100"/>
                  </a:moveTo>
                  <a:lnTo>
                    <a:pt x="419160" y="1441450"/>
                  </a:lnTo>
                  <a:lnTo>
                    <a:pt x="414846" y="1447800"/>
                  </a:lnTo>
                  <a:lnTo>
                    <a:pt x="414123" y="1447800"/>
                  </a:lnTo>
                  <a:lnTo>
                    <a:pt x="421874" y="1475723"/>
                  </a:lnTo>
                  <a:lnTo>
                    <a:pt x="427819" y="1473200"/>
                  </a:lnTo>
                  <a:lnTo>
                    <a:pt x="434772" y="1473200"/>
                  </a:lnTo>
                  <a:lnTo>
                    <a:pt x="427721" y="1447800"/>
                  </a:lnTo>
                  <a:lnTo>
                    <a:pt x="414846" y="1447800"/>
                  </a:lnTo>
                  <a:lnTo>
                    <a:pt x="414511" y="1447310"/>
                  </a:lnTo>
                  <a:lnTo>
                    <a:pt x="427585" y="1447310"/>
                  </a:lnTo>
                  <a:lnTo>
                    <a:pt x="424196" y="1435100"/>
                  </a:lnTo>
                  <a:close/>
                  <a:moveTo>
                    <a:pt x="419160" y="1441450"/>
                  </a:moveTo>
                  <a:lnTo>
                    <a:pt x="414511" y="1447310"/>
                  </a:lnTo>
                  <a:lnTo>
                    <a:pt x="414846" y="1447800"/>
                  </a:lnTo>
                  <a:lnTo>
                    <a:pt x="419160" y="1441450"/>
                  </a:lnTo>
                  <a:close/>
                  <a:moveTo>
                    <a:pt x="415159" y="1422935"/>
                  </a:moveTo>
                  <a:lnTo>
                    <a:pt x="410484" y="1428750"/>
                  </a:lnTo>
                  <a:lnTo>
                    <a:pt x="406176" y="1435100"/>
                  </a:lnTo>
                  <a:lnTo>
                    <a:pt x="414511" y="1447310"/>
                  </a:lnTo>
                  <a:lnTo>
                    <a:pt x="419160" y="1441450"/>
                  </a:lnTo>
                  <a:lnTo>
                    <a:pt x="423474" y="1435100"/>
                  </a:lnTo>
                  <a:lnTo>
                    <a:pt x="415159" y="1422935"/>
                  </a:lnTo>
                  <a:close/>
                  <a:moveTo>
                    <a:pt x="405013" y="1384300"/>
                  </a:moveTo>
                  <a:lnTo>
                    <a:pt x="394804" y="1384300"/>
                  </a:lnTo>
                  <a:lnTo>
                    <a:pt x="405380" y="1435100"/>
                  </a:lnTo>
                  <a:lnTo>
                    <a:pt x="410490" y="1422400"/>
                  </a:lnTo>
                  <a:lnTo>
                    <a:pt x="415589" y="1422400"/>
                  </a:lnTo>
                  <a:lnTo>
                    <a:pt x="405013" y="1384300"/>
                  </a:lnTo>
                  <a:close/>
                  <a:moveTo>
                    <a:pt x="410490" y="1422400"/>
                  </a:moveTo>
                  <a:lnTo>
                    <a:pt x="405380" y="1435100"/>
                  </a:lnTo>
                  <a:lnTo>
                    <a:pt x="406758" y="1433385"/>
                  </a:lnTo>
                  <a:lnTo>
                    <a:pt x="410490" y="1422400"/>
                  </a:lnTo>
                  <a:close/>
                  <a:moveTo>
                    <a:pt x="406758" y="1433385"/>
                  </a:moveTo>
                  <a:lnTo>
                    <a:pt x="405380" y="1435100"/>
                  </a:lnTo>
                  <a:lnTo>
                    <a:pt x="406176" y="1435100"/>
                  </a:lnTo>
                  <a:lnTo>
                    <a:pt x="406758" y="1433385"/>
                  </a:lnTo>
                  <a:close/>
                  <a:moveTo>
                    <a:pt x="2112228" y="1371600"/>
                  </a:moveTo>
                  <a:lnTo>
                    <a:pt x="2102407" y="1371600"/>
                  </a:lnTo>
                  <a:lnTo>
                    <a:pt x="2125359" y="1435100"/>
                  </a:lnTo>
                  <a:lnTo>
                    <a:pt x="2135181" y="1435100"/>
                  </a:lnTo>
                  <a:lnTo>
                    <a:pt x="2112228" y="1371600"/>
                  </a:lnTo>
                  <a:close/>
                  <a:moveTo>
                    <a:pt x="414793" y="1422400"/>
                  </a:moveTo>
                  <a:lnTo>
                    <a:pt x="410490" y="1422400"/>
                  </a:lnTo>
                  <a:lnTo>
                    <a:pt x="406758" y="1433385"/>
                  </a:lnTo>
                  <a:lnTo>
                    <a:pt x="410484" y="1428750"/>
                  </a:lnTo>
                  <a:lnTo>
                    <a:pt x="414793" y="1422400"/>
                  </a:lnTo>
                  <a:close/>
                  <a:moveTo>
                    <a:pt x="414793" y="1422400"/>
                  </a:moveTo>
                  <a:lnTo>
                    <a:pt x="410484" y="1428750"/>
                  </a:lnTo>
                  <a:lnTo>
                    <a:pt x="415159" y="1422935"/>
                  </a:lnTo>
                  <a:lnTo>
                    <a:pt x="414793" y="1422400"/>
                  </a:lnTo>
                  <a:close/>
                  <a:moveTo>
                    <a:pt x="415589" y="1422400"/>
                  </a:moveTo>
                  <a:lnTo>
                    <a:pt x="414793" y="1422400"/>
                  </a:lnTo>
                  <a:lnTo>
                    <a:pt x="415159" y="1422935"/>
                  </a:lnTo>
                  <a:lnTo>
                    <a:pt x="415589" y="1422400"/>
                  </a:lnTo>
                  <a:close/>
                  <a:moveTo>
                    <a:pt x="417484" y="1346200"/>
                  </a:moveTo>
                  <a:lnTo>
                    <a:pt x="407715" y="1346200"/>
                  </a:lnTo>
                  <a:lnTo>
                    <a:pt x="395024" y="1384300"/>
                  </a:lnTo>
                  <a:lnTo>
                    <a:pt x="404793" y="1384300"/>
                  </a:lnTo>
                  <a:lnTo>
                    <a:pt x="417484" y="1346200"/>
                  </a:lnTo>
                  <a:close/>
                  <a:moveTo>
                    <a:pt x="2102951" y="1346200"/>
                  </a:moveTo>
                  <a:lnTo>
                    <a:pt x="2102082" y="1346200"/>
                  </a:lnTo>
                  <a:lnTo>
                    <a:pt x="2102082" y="1371600"/>
                  </a:lnTo>
                  <a:lnTo>
                    <a:pt x="2112553" y="1371600"/>
                  </a:lnTo>
                  <a:lnTo>
                    <a:pt x="2112553" y="1358900"/>
                  </a:lnTo>
                  <a:lnTo>
                    <a:pt x="2111684" y="1358900"/>
                  </a:lnTo>
                  <a:lnTo>
                    <a:pt x="2102951" y="1346200"/>
                  </a:lnTo>
                  <a:close/>
                  <a:moveTo>
                    <a:pt x="2120795" y="1318249"/>
                  </a:moveTo>
                  <a:lnTo>
                    <a:pt x="2102951" y="1346200"/>
                  </a:lnTo>
                  <a:lnTo>
                    <a:pt x="2111684" y="1358900"/>
                  </a:lnTo>
                  <a:lnTo>
                    <a:pt x="2112553" y="1357538"/>
                  </a:lnTo>
                  <a:lnTo>
                    <a:pt x="2112553" y="1346200"/>
                  </a:lnTo>
                  <a:lnTo>
                    <a:pt x="2119792" y="1346200"/>
                  </a:lnTo>
                  <a:lnTo>
                    <a:pt x="2136008" y="1320800"/>
                  </a:lnTo>
                  <a:lnTo>
                    <a:pt x="2129694" y="1320800"/>
                  </a:lnTo>
                  <a:lnTo>
                    <a:pt x="2120795" y="1318249"/>
                  </a:lnTo>
                  <a:close/>
                  <a:moveTo>
                    <a:pt x="2112553" y="1357538"/>
                  </a:moveTo>
                  <a:lnTo>
                    <a:pt x="2111684" y="1358900"/>
                  </a:lnTo>
                  <a:lnTo>
                    <a:pt x="2112553" y="1358900"/>
                  </a:lnTo>
                  <a:lnTo>
                    <a:pt x="2112553" y="1357538"/>
                  </a:lnTo>
                  <a:close/>
                  <a:moveTo>
                    <a:pt x="2119792" y="1346200"/>
                  </a:moveTo>
                  <a:lnTo>
                    <a:pt x="2112553" y="1346200"/>
                  </a:lnTo>
                  <a:lnTo>
                    <a:pt x="2112553" y="1357538"/>
                  </a:lnTo>
                  <a:lnTo>
                    <a:pt x="2119792" y="1346200"/>
                  </a:lnTo>
                  <a:close/>
                  <a:moveTo>
                    <a:pt x="426887" y="1270000"/>
                  </a:moveTo>
                  <a:lnTo>
                    <a:pt x="407537" y="1346200"/>
                  </a:lnTo>
                  <a:lnTo>
                    <a:pt x="417662" y="1346200"/>
                  </a:lnTo>
                  <a:lnTo>
                    <a:pt x="437023" y="1282700"/>
                  </a:lnTo>
                  <a:lnTo>
                    <a:pt x="432269" y="1282700"/>
                  </a:lnTo>
                  <a:lnTo>
                    <a:pt x="431955" y="1276350"/>
                  </a:lnTo>
                  <a:lnTo>
                    <a:pt x="426887" y="1270000"/>
                  </a:lnTo>
                  <a:close/>
                  <a:moveTo>
                    <a:pt x="2127275" y="1308100"/>
                  </a:moveTo>
                  <a:lnTo>
                    <a:pt x="2120795" y="1318249"/>
                  </a:lnTo>
                  <a:lnTo>
                    <a:pt x="2129694" y="1320800"/>
                  </a:lnTo>
                  <a:lnTo>
                    <a:pt x="2131641" y="1314450"/>
                  </a:lnTo>
                  <a:lnTo>
                    <a:pt x="2127275" y="1308100"/>
                  </a:lnTo>
                  <a:close/>
                  <a:moveTo>
                    <a:pt x="2131641" y="1314450"/>
                  </a:moveTo>
                  <a:lnTo>
                    <a:pt x="2129694" y="1320800"/>
                  </a:lnTo>
                  <a:lnTo>
                    <a:pt x="2131641" y="1320800"/>
                  </a:lnTo>
                  <a:lnTo>
                    <a:pt x="2132438" y="1315607"/>
                  </a:lnTo>
                  <a:lnTo>
                    <a:pt x="2131641" y="1314450"/>
                  </a:lnTo>
                  <a:close/>
                  <a:moveTo>
                    <a:pt x="2132438" y="1315607"/>
                  </a:moveTo>
                  <a:lnTo>
                    <a:pt x="2131641" y="1320800"/>
                  </a:lnTo>
                  <a:lnTo>
                    <a:pt x="2136008" y="1320800"/>
                  </a:lnTo>
                  <a:lnTo>
                    <a:pt x="2132438" y="1315607"/>
                  </a:lnTo>
                  <a:close/>
                  <a:moveTo>
                    <a:pt x="2139547" y="1308100"/>
                  </a:moveTo>
                  <a:lnTo>
                    <a:pt x="2133589" y="1308100"/>
                  </a:lnTo>
                  <a:lnTo>
                    <a:pt x="2132438" y="1315607"/>
                  </a:lnTo>
                  <a:lnTo>
                    <a:pt x="2136008" y="1320800"/>
                  </a:lnTo>
                  <a:lnTo>
                    <a:pt x="2139547" y="1308100"/>
                  </a:lnTo>
                  <a:close/>
                  <a:moveTo>
                    <a:pt x="2087329" y="1301750"/>
                  </a:moveTo>
                  <a:lnTo>
                    <a:pt x="2085381" y="1308100"/>
                  </a:lnTo>
                  <a:lnTo>
                    <a:pt x="2120795" y="1318249"/>
                  </a:lnTo>
                  <a:lnTo>
                    <a:pt x="2127275" y="1308100"/>
                  </a:lnTo>
                  <a:lnTo>
                    <a:pt x="2087329" y="1308100"/>
                  </a:lnTo>
                  <a:lnTo>
                    <a:pt x="2087329" y="1301750"/>
                  </a:lnTo>
                  <a:close/>
                  <a:moveTo>
                    <a:pt x="2089276" y="1295400"/>
                  </a:moveTo>
                  <a:lnTo>
                    <a:pt x="2087329" y="1301750"/>
                  </a:lnTo>
                  <a:lnTo>
                    <a:pt x="2087329" y="1308100"/>
                  </a:lnTo>
                  <a:lnTo>
                    <a:pt x="2127275" y="1308100"/>
                  </a:lnTo>
                  <a:lnTo>
                    <a:pt x="2131641" y="1314450"/>
                  </a:lnTo>
                  <a:lnTo>
                    <a:pt x="2133589" y="1308100"/>
                  </a:lnTo>
                  <a:lnTo>
                    <a:pt x="2089276" y="1295400"/>
                  </a:lnTo>
                  <a:close/>
                  <a:moveTo>
                    <a:pt x="2049131" y="1282700"/>
                  </a:moveTo>
                  <a:lnTo>
                    <a:pt x="2043026" y="1282700"/>
                  </a:lnTo>
                  <a:lnTo>
                    <a:pt x="2066512" y="1308100"/>
                  </a:lnTo>
                  <a:lnTo>
                    <a:pt x="2069560" y="1295400"/>
                  </a:lnTo>
                  <a:lnTo>
                    <a:pt x="2072607" y="1295400"/>
                  </a:lnTo>
                  <a:lnTo>
                    <a:pt x="2049131" y="1282700"/>
                  </a:lnTo>
                  <a:close/>
                  <a:moveTo>
                    <a:pt x="2069560" y="1295400"/>
                  </a:moveTo>
                  <a:lnTo>
                    <a:pt x="2066512" y="1308100"/>
                  </a:lnTo>
                  <a:lnTo>
                    <a:pt x="2069560" y="1301750"/>
                  </a:lnTo>
                  <a:lnTo>
                    <a:pt x="2069560" y="1295400"/>
                  </a:lnTo>
                  <a:close/>
                  <a:moveTo>
                    <a:pt x="2069560" y="1301750"/>
                  </a:moveTo>
                  <a:lnTo>
                    <a:pt x="2066512" y="1308100"/>
                  </a:lnTo>
                  <a:lnTo>
                    <a:pt x="2069560" y="1308100"/>
                  </a:lnTo>
                  <a:lnTo>
                    <a:pt x="2069560" y="1301750"/>
                  </a:lnTo>
                  <a:close/>
                  <a:moveTo>
                    <a:pt x="2087329" y="1295400"/>
                  </a:moveTo>
                  <a:lnTo>
                    <a:pt x="2072607" y="1295400"/>
                  </a:lnTo>
                  <a:lnTo>
                    <a:pt x="2069560" y="1301750"/>
                  </a:lnTo>
                  <a:lnTo>
                    <a:pt x="2069560" y="1308100"/>
                  </a:lnTo>
                  <a:lnTo>
                    <a:pt x="2085381" y="1308100"/>
                  </a:lnTo>
                  <a:lnTo>
                    <a:pt x="2087329" y="1301750"/>
                  </a:lnTo>
                  <a:lnTo>
                    <a:pt x="2087329" y="1295400"/>
                  </a:lnTo>
                  <a:close/>
                  <a:moveTo>
                    <a:pt x="2072607" y="1295400"/>
                  </a:moveTo>
                  <a:lnTo>
                    <a:pt x="2069560" y="1295400"/>
                  </a:lnTo>
                  <a:lnTo>
                    <a:pt x="2069560" y="1301750"/>
                  </a:lnTo>
                  <a:lnTo>
                    <a:pt x="2072607" y="1295400"/>
                  </a:lnTo>
                  <a:close/>
                  <a:moveTo>
                    <a:pt x="431955" y="1276350"/>
                  </a:moveTo>
                  <a:lnTo>
                    <a:pt x="432269" y="1282700"/>
                  </a:lnTo>
                  <a:lnTo>
                    <a:pt x="437023" y="1282700"/>
                  </a:lnTo>
                  <a:lnTo>
                    <a:pt x="431955" y="1276350"/>
                  </a:lnTo>
                  <a:close/>
                  <a:moveTo>
                    <a:pt x="480414" y="1270000"/>
                  </a:moveTo>
                  <a:lnTo>
                    <a:pt x="431641" y="1270000"/>
                  </a:lnTo>
                  <a:lnTo>
                    <a:pt x="431955" y="1276350"/>
                  </a:lnTo>
                  <a:lnTo>
                    <a:pt x="437023" y="1282700"/>
                  </a:lnTo>
                  <a:lnTo>
                    <a:pt x="482822" y="1282700"/>
                  </a:lnTo>
                  <a:lnTo>
                    <a:pt x="482508" y="1276350"/>
                  </a:lnTo>
                  <a:lnTo>
                    <a:pt x="480414" y="1270000"/>
                  </a:lnTo>
                  <a:close/>
                  <a:moveTo>
                    <a:pt x="482678" y="1276864"/>
                  </a:moveTo>
                  <a:lnTo>
                    <a:pt x="482822" y="1282700"/>
                  </a:lnTo>
                  <a:lnTo>
                    <a:pt x="484603" y="1282700"/>
                  </a:lnTo>
                  <a:lnTo>
                    <a:pt x="482678" y="1276864"/>
                  </a:lnTo>
                  <a:close/>
                  <a:moveTo>
                    <a:pt x="482508" y="1270000"/>
                  </a:moveTo>
                  <a:lnTo>
                    <a:pt x="482678" y="1276864"/>
                  </a:lnTo>
                  <a:lnTo>
                    <a:pt x="484603" y="1282700"/>
                  </a:lnTo>
                  <a:lnTo>
                    <a:pt x="482508" y="1270000"/>
                  </a:lnTo>
                  <a:close/>
                  <a:moveTo>
                    <a:pt x="502581" y="1270000"/>
                  </a:moveTo>
                  <a:lnTo>
                    <a:pt x="482508" y="1270000"/>
                  </a:lnTo>
                  <a:lnTo>
                    <a:pt x="484603" y="1282700"/>
                  </a:lnTo>
                  <a:lnTo>
                    <a:pt x="502581" y="1270000"/>
                  </a:lnTo>
                  <a:close/>
                  <a:moveTo>
                    <a:pt x="1990148" y="1257300"/>
                  </a:moveTo>
                  <a:lnTo>
                    <a:pt x="1985887" y="1270000"/>
                  </a:lnTo>
                  <a:lnTo>
                    <a:pt x="2014336" y="1282700"/>
                  </a:lnTo>
                  <a:lnTo>
                    <a:pt x="2016033" y="1272613"/>
                  </a:lnTo>
                  <a:lnTo>
                    <a:pt x="2015729" y="1270000"/>
                  </a:lnTo>
                  <a:lnTo>
                    <a:pt x="2017119" y="1269340"/>
                  </a:lnTo>
                  <a:lnTo>
                    <a:pt x="1990148" y="1257300"/>
                  </a:lnTo>
                  <a:close/>
                  <a:moveTo>
                    <a:pt x="2016033" y="1272613"/>
                  </a:moveTo>
                  <a:lnTo>
                    <a:pt x="2014336" y="1282700"/>
                  </a:lnTo>
                  <a:lnTo>
                    <a:pt x="2016467" y="1276350"/>
                  </a:lnTo>
                  <a:lnTo>
                    <a:pt x="2016033" y="1272613"/>
                  </a:lnTo>
                  <a:close/>
                  <a:moveTo>
                    <a:pt x="2016467" y="1276350"/>
                  </a:moveTo>
                  <a:lnTo>
                    <a:pt x="2014336" y="1282700"/>
                  </a:lnTo>
                  <a:lnTo>
                    <a:pt x="2017205" y="1282700"/>
                  </a:lnTo>
                  <a:lnTo>
                    <a:pt x="2016467" y="1276350"/>
                  </a:lnTo>
                  <a:close/>
                  <a:moveTo>
                    <a:pt x="2016784" y="1275404"/>
                  </a:moveTo>
                  <a:lnTo>
                    <a:pt x="2016467" y="1276350"/>
                  </a:lnTo>
                  <a:lnTo>
                    <a:pt x="2017205" y="1282700"/>
                  </a:lnTo>
                  <a:lnTo>
                    <a:pt x="2016784" y="1275404"/>
                  </a:lnTo>
                  <a:close/>
                  <a:moveTo>
                    <a:pt x="2042492" y="1257300"/>
                  </a:moveTo>
                  <a:lnTo>
                    <a:pt x="2017119" y="1269340"/>
                  </a:lnTo>
                  <a:lnTo>
                    <a:pt x="2018598" y="1270000"/>
                  </a:lnTo>
                  <a:lnTo>
                    <a:pt x="2016784" y="1275404"/>
                  </a:lnTo>
                  <a:lnTo>
                    <a:pt x="2017205" y="1282700"/>
                  </a:lnTo>
                  <a:lnTo>
                    <a:pt x="2038687" y="1272502"/>
                  </a:lnTo>
                  <a:lnTo>
                    <a:pt x="2038126" y="1270000"/>
                  </a:lnTo>
                  <a:lnTo>
                    <a:pt x="2043225" y="1270000"/>
                  </a:lnTo>
                  <a:lnTo>
                    <a:pt x="2042492" y="1257300"/>
                  </a:lnTo>
                  <a:close/>
                  <a:moveTo>
                    <a:pt x="2047257" y="1257300"/>
                  </a:moveTo>
                  <a:lnTo>
                    <a:pt x="2042492" y="1257300"/>
                  </a:lnTo>
                  <a:lnTo>
                    <a:pt x="2043958" y="1270000"/>
                  </a:lnTo>
                  <a:lnTo>
                    <a:pt x="2038687" y="1272502"/>
                  </a:lnTo>
                  <a:lnTo>
                    <a:pt x="2040974" y="1282700"/>
                  </a:lnTo>
                  <a:lnTo>
                    <a:pt x="2051183" y="1282700"/>
                  </a:lnTo>
                  <a:lnTo>
                    <a:pt x="2048325" y="1270000"/>
                  </a:lnTo>
                  <a:lnTo>
                    <a:pt x="2047257" y="1257300"/>
                  </a:lnTo>
                  <a:close/>
                  <a:moveTo>
                    <a:pt x="482508" y="1270000"/>
                  </a:moveTo>
                  <a:lnTo>
                    <a:pt x="482194" y="1270000"/>
                  </a:lnTo>
                  <a:lnTo>
                    <a:pt x="482508" y="1276350"/>
                  </a:lnTo>
                  <a:lnTo>
                    <a:pt x="482678" y="1276864"/>
                  </a:lnTo>
                  <a:lnTo>
                    <a:pt x="482508" y="1270000"/>
                  </a:lnTo>
                  <a:close/>
                  <a:moveTo>
                    <a:pt x="520560" y="1257300"/>
                  </a:moveTo>
                  <a:lnTo>
                    <a:pt x="516382" y="1257300"/>
                  </a:lnTo>
                  <a:lnTo>
                    <a:pt x="480414" y="1270000"/>
                  </a:lnTo>
                  <a:lnTo>
                    <a:pt x="482508" y="1276350"/>
                  </a:lnTo>
                  <a:lnTo>
                    <a:pt x="482194" y="1270000"/>
                  </a:lnTo>
                  <a:lnTo>
                    <a:pt x="502581" y="1270000"/>
                  </a:lnTo>
                  <a:lnTo>
                    <a:pt x="520560" y="1257300"/>
                  </a:lnTo>
                  <a:close/>
                  <a:moveTo>
                    <a:pt x="2016472" y="1270000"/>
                  </a:moveTo>
                  <a:lnTo>
                    <a:pt x="2016033" y="1272613"/>
                  </a:lnTo>
                  <a:lnTo>
                    <a:pt x="2016467" y="1276350"/>
                  </a:lnTo>
                  <a:lnTo>
                    <a:pt x="2016784" y="1275404"/>
                  </a:lnTo>
                  <a:lnTo>
                    <a:pt x="2016472" y="1270000"/>
                  </a:lnTo>
                  <a:close/>
                  <a:moveTo>
                    <a:pt x="2018598" y="1270000"/>
                  </a:moveTo>
                  <a:lnTo>
                    <a:pt x="2016472" y="1270000"/>
                  </a:lnTo>
                  <a:lnTo>
                    <a:pt x="2016784" y="1275404"/>
                  </a:lnTo>
                  <a:lnTo>
                    <a:pt x="2018598" y="1270000"/>
                  </a:lnTo>
                  <a:close/>
                  <a:moveTo>
                    <a:pt x="2017119" y="1269340"/>
                  </a:moveTo>
                  <a:lnTo>
                    <a:pt x="2015729" y="1270000"/>
                  </a:lnTo>
                  <a:lnTo>
                    <a:pt x="2016033" y="1272613"/>
                  </a:lnTo>
                  <a:lnTo>
                    <a:pt x="2016472" y="1270000"/>
                  </a:lnTo>
                  <a:lnTo>
                    <a:pt x="2018598" y="1270000"/>
                  </a:lnTo>
                  <a:lnTo>
                    <a:pt x="2017119" y="1269340"/>
                  </a:lnTo>
                  <a:close/>
                  <a:moveTo>
                    <a:pt x="2042492" y="1257300"/>
                  </a:moveTo>
                  <a:lnTo>
                    <a:pt x="2043225" y="1270000"/>
                  </a:lnTo>
                  <a:lnTo>
                    <a:pt x="2038126" y="1270000"/>
                  </a:lnTo>
                  <a:lnTo>
                    <a:pt x="2038687" y="1272502"/>
                  </a:lnTo>
                  <a:lnTo>
                    <a:pt x="2043958" y="1270000"/>
                  </a:lnTo>
                  <a:lnTo>
                    <a:pt x="2042492" y="1257300"/>
                  </a:lnTo>
                  <a:close/>
                  <a:moveTo>
                    <a:pt x="1969311" y="1219200"/>
                  </a:moveTo>
                  <a:lnTo>
                    <a:pt x="1963929" y="1219200"/>
                  </a:lnTo>
                  <a:lnTo>
                    <a:pt x="1965044" y="1226838"/>
                  </a:lnTo>
                  <a:lnTo>
                    <a:pt x="1983562" y="1257300"/>
                  </a:lnTo>
                  <a:lnTo>
                    <a:pt x="1984410" y="1270000"/>
                  </a:lnTo>
                  <a:lnTo>
                    <a:pt x="1985887" y="1270000"/>
                  </a:lnTo>
                  <a:lnTo>
                    <a:pt x="1988023" y="1257300"/>
                  </a:lnTo>
                  <a:lnTo>
                    <a:pt x="1992473" y="1257300"/>
                  </a:lnTo>
                  <a:lnTo>
                    <a:pt x="1969311" y="1219200"/>
                  </a:lnTo>
                  <a:close/>
                  <a:moveTo>
                    <a:pt x="573217" y="1244927"/>
                  </a:moveTo>
                  <a:lnTo>
                    <a:pt x="518193" y="1257300"/>
                  </a:lnTo>
                  <a:lnTo>
                    <a:pt x="575218" y="1257300"/>
                  </a:lnTo>
                  <a:lnTo>
                    <a:pt x="574946" y="1250971"/>
                  </a:lnTo>
                  <a:lnTo>
                    <a:pt x="573217" y="1244927"/>
                  </a:lnTo>
                  <a:close/>
                  <a:moveTo>
                    <a:pt x="619070" y="1244600"/>
                  </a:moveTo>
                  <a:lnTo>
                    <a:pt x="574673" y="1244600"/>
                  </a:lnTo>
                  <a:lnTo>
                    <a:pt x="574946" y="1250971"/>
                  </a:lnTo>
                  <a:lnTo>
                    <a:pt x="576757" y="1257300"/>
                  </a:lnTo>
                  <a:lnTo>
                    <a:pt x="619070" y="1244600"/>
                  </a:lnTo>
                  <a:close/>
                  <a:moveTo>
                    <a:pt x="574673" y="1244600"/>
                  </a:moveTo>
                  <a:lnTo>
                    <a:pt x="573217" y="1244927"/>
                  </a:lnTo>
                  <a:lnTo>
                    <a:pt x="574946" y="1250971"/>
                  </a:lnTo>
                  <a:lnTo>
                    <a:pt x="574673" y="1244600"/>
                  </a:lnTo>
                  <a:close/>
                  <a:moveTo>
                    <a:pt x="613451" y="1232493"/>
                  </a:moveTo>
                  <a:lnTo>
                    <a:pt x="573123" y="1244600"/>
                  </a:lnTo>
                  <a:lnTo>
                    <a:pt x="573217" y="1244927"/>
                  </a:lnTo>
                  <a:lnTo>
                    <a:pt x="574673" y="1244600"/>
                  </a:lnTo>
                  <a:lnTo>
                    <a:pt x="619070" y="1244600"/>
                  </a:lnTo>
                  <a:lnTo>
                    <a:pt x="617248" y="1238250"/>
                  </a:lnTo>
                  <a:lnTo>
                    <a:pt x="613451" y="1232493"/>
                  </a:lnTo>
                  <a:close/>
                  <a:moveTo>
                    <a:pt x="629048" y="1231900"/>
                  </a:moveTo>
                  <a:lnTo>
                    <a:pt x="615426" y="1231900"/>
                  </a:lnTo>
                  <a:lnTo>
                    <a:pt x="617248" y="1238250"/>
                  </a:lnTo>
                  <a:lnTo>
                    <a:pt x="621436" y="1244600"/>
                  </a:lnTo>
                  <a:lnTo>
                    <a:pt x="629048" y="1231900"/>
                  </a:lnTo>
                  <a:close/>
                  <a:moveTo>
                    <a:pt x="615426" y="1231900"/>
                  </a:moveTo>
                  <a:lnTo>
                    <a:pt x="613451" y="1232493"/>
                  </a:lnTo>
                  <a:lnTo>
                    <a:pt x="617248" y="1238250"/>
                  </a:lnTo>
                  <a:lnTo>
                    <a:pt x="615426" y="1231900"/>
                  </a:lnTo>
                  <a:close/>
                  <a:moveTo>
                    <a:pt x="636661" y="1219200"/>
                  </a:moveTo>
                  <a:lnTo>
                    <a:pt x="628284" y="1219200"/>
                  </a:lnTo>
                  <a:lnTo>
                    <a:pt x="613059" y="1231900"/>
                  </a:lnTo>
                  <a:lnTo>
                    <a:pt x="613451" y="1232493"/>
                  </a:lnTo>
                  <a:lnTo>
                    <a:pt x="615426" y="1231900"/>
                  </a:lnTo>
                  <a:lnTo>
                    <a:pt x="629048" y="1231900"/>
                  </a:lnTo>
                  <a:lnTo>
                    <a:pt x="636661" y="1219200"/>
                  </a:lnTo>
                  <a:close/>
                  <a:moveTo>
                    <a:pt x="1878277" y="1181100"/>
                  </a:moveTo>
                  <a:lnTo>
                    <a:pt x="1873052" y="1193800"/>
                  </a:lnTo>
                  <a:lnTo>
                    <a:pt x="1867827" y="1193800"/>
                  </a:lnTo>
                  <a:lnTo>
                    <a:pt x="1870267" y="1219200"/>
                  </a:lnTo>
                  <a:lnTo>
                    <a:pt x="1870581" y="1231900"/>
                  </a:lnTo>
                  <a:lnTo>
                    <a:pt x="1875408" y="1231900"/>
                  </a:lnTo>
                  <a:lnTo>
                    <a:pt x="1875492" y="1219200"/>
                  </a:lnTo>
                  <a:lnTo>
                    <a:pt x="1880717" y="1219200"/>
                  </a:lnTo>
                  <a:lnTo>
                    <a:pt x="1879091" y="1193800"/>
                  </a:lnTo>
                  <a:lnTo>
                    <a:pt x="1869587" y="1193800"/>
                  </a:lnTo>
                  <a:lnTo>
                    <a:pt x="1868623" y="1192833"/>
                  </a:lnTo>
                  <a:lnTo>
                    <a:pt x="1879029" y="1192833"/>
                  </a:lnTo>
                  <a:lnTo>
                    <a:pt x="1878277" y="1181100"/>
                  </a:lnTo>
                  <a:close/>
                  <a:moveTo>
                    <a:pt x="1942778" y="1219200"/>
                  </a:moveTo>
                  <a:lnTo>
                    <a:pt x="1875565" y="1219200"/>
                  </a:lnTo>
                  <a:lnTo>
                    <a:pt x="1875408" y="1231900"/>
                  </a:lnTo>
                  <a:lnTo>
                    <a:pt x="1943626" y="1231900"/>
                  </a:lnTo>
                  <a:lnTo>
                    <a:pt x="1943705" y="1225550"/>
                  </a:lnTo>
                  <a:lnTo>
                    <a:pt x="1942778" y="1219200"/>
                  </a:lnTo>
                  <a:close/>
                  <a:moveTo>
                    <a:pt x="1960401" y="1219200"/>
                  </a:moveTo>
                  <a:lnTo>
                    <a:pt x="1943783" y="1219200"/>
                  </a:lnTo>
                  <a:lnTo>
                    <a:pt x="1943705" y="1225550"/>
                  </a:lnTo>
                  <a:lnTo>
                    <a:pt x="1944631" y="1231900"/>
                  </a:lnTo>
                  <a:lnTo>
                    <a:pt x="1965783" y="1231900"/>
                  </a:lnTo>
                  <a:lnTo>
                    <a:pt x="1965044" y="1226838"/>
                  </a:lnTo>
                  <a:lnTo>
                    <a:pt x="1960401" y="1219200"/>
                  </a:lnTo>
                  <a:close/>
                  <a:moveTo>
                    <a:pt x="1963929" y="1219200"/>
                  </a:moveTo>
                  <a:lnTo>
                    <a:pt x="1960401" y="1219200"/>
                  </a:lnTo>
                  <a:lnTo>
                    <a:pt x="1965044" y="1226838"/>
                  </a:lnTo>
                  <a:lnTo>
                    <a:pt x="1963929" y="1219200"/>
                  </a:lnTo>
                  <a:close/>
                  <a:moveTo>
                    <a:pt x="1943783" y="1219200"/>
                  </a:moveTo>
                  <a:lnTo>
                    <a:pt x="1942778" y="1219200"/>
                  </a:lnTo>
                  <a:lnTo>
                    <a:pt x="1943705" y="1225550"/>
                  </a:lnTo>
                  <a:lnTo>
                    <a:pt x="1943783" y="1219200"/>
                  </a:lnTo>
                  <a:close/>
                  <a:moveTo>
                    <a:pt x="633499" y="1168400"/>
                  </a:moveTo>
                  <a:lnTo>
                    <a:pt x="631174" y="1168400"/>
                  </a:lnTo>
                  <a:lnTo>
                    <a:pt x="627258" y="1219200"/>
                  </a:lnTo>
                  <a:lnTo>
                    <a:pt x="637697" y="1219200"/>
                  </a:lnTo>
                  <a:lnTo>
                    <a:pt x="640627" y="1181100"/>
                  </a:lnTo>
                  <a:lnTo>
                    <a:pt x="639289" y="1181100"/>
                  </a:lnTo>
                  <a:lnTo>
                    <a:pt x="633499" y="1168400"/>
                  </a:lnTo>
                  <a:close/>
                  <a:moveTo>
                    <a:pt x="1873068" y="1187431"/>
                  </a:moveTo>
                  <a:lnTo>
                    <a:pt x="1868623" y="1192833"/>
                  </a:lnTo>
                  <a:lnTo>
                    <a:pt x="1869587" y="1193800"/>
                  </a:lnTo>
                  <a:lnTo>
                    <a:pt x="1873068" y="1187431"/>
                  </a:lnTo>
                  <a:close/>
                  <a:moveTo>
                    <a:pt x="1875657" y="1184284"/>
                  </a:moveTo>
                  <a:lnTo>
                    <a:pt x="1873068" y="1187431"/>
                  </a:lnTo>
                  <a:lnTo>
                    <a:pt x="1869587" y="1193800"/>
                  </a:lnTo>
                  <a:lnTo>
                    <a:pt x="1873052" y="1193800"/>
                  </a:lnTo>
                  <a:lnTo>
                    <a:pt x="1875657" y="1184284"/>
                  </a:lnTo>
                  <a:close/>
                  <a:moveTo>
                    <a:pt x="1878277" y="1181100"/>
                  </a:moveTo>
                  <a:lnTo>
                    <a:pt x="1875657" y="1184284"/>
                  </a:lnTo>
                  <a:lnTo>
                    <a:pt x="1873052" y="1193800"/>
                  </a:lnTo>
                  <a:lnTo>
                    <a:pt x="1878277" y="1181100"/>
                  </a:lnTo>
                  <a:close/>
                  <a:moveTo>
                    <a:pt x="1838561" y="1155700"/>
                  </a:moveTo>
                  <a:lnTo>
                    <a:pt x="1831619" y="1155700"/>
                  </a:lnTo>
                  <a:lnTo>
                    <a:pt x="1868623" y="1192833"/>
                  </a:lnTo>
                  <a:lnTo>
                    <a:pt x="1873068" y="1187431"/>
                  </a:lnTo>
                  <a:lnTo>
                    <a:pt x="1876529" y="1181100"/>
                  </a:lnTo>
                  <a:lnTo>
                    <a:pt x="1838561" y="1155700"/>
                  </a:lnTo>
                  <a:close/>
                  <a:moveTo>
                    <a:pt x="1878277" y="1181100"/>
                  </a:moveTo>
                  <a:lnTo>
                    <a:pt x="1876529" y="1181100"/>
                  </a:lnTo>
                  <a:lnTo>
                    <a:pt x="1875657" y="1184284"/>
                  </a:lnTo>
                  <a:lnTo>
                    <a:pt x="1878277" y="1181100"/>
                  </a:lnTo>
                  <a:close/>
                  <a:moveTo>
                    <a:pt x="663634" y="1143000"/>
                  </a:moveTo>
                  <a:lnTo>
                    <a:pt x="633499" y="1168400"/>
                  </a:lnTo>
                  <a:lnTo>
                    <a:pt x="639289" y="1181100"/>
                  </a:lnTo>
                  <a:lnTo>
                    <a:pt x="640719" y="1179894"/>
                  </a:lnTo>
                  <a:lnTo>
                    <a:pt x="641603" y="1168400"/>
                  </a:lnTo>
                  <a:lnTo>
                    <a:pt x="654357" y="1168400"/>
                  </a:lnTo>
                  <a:lnTo>
                    <a:pt x="669424" y="1155700"/>
                  </a:lnTo>
                  <a:lnTo>
                    <a:pt x="666419" y="1155700"/>
                  </a:lnTo>
                  <a:lnTo>
                    <a:pt x="666427" y="1155232"/>
                  </a:lnTo>
                  <a:lnTo>
                    <a:pt x="663634" y="1143000"/>
                  </a:lnTo>
                  <a:close/>
                  <a:moveTo>
                    <a:pt x="640719" y="1179894"/>
                  </a:moveTo>
                  <a:lnTo>
                    <a:pt x="639289" y="1181100"/>
                  </a:lnTo>
                  <a:lnTo>
                    <a:pt x="640627" y="1181100"/>
                  </a:lnTo>
                  <a:lnTo>
                    <a:pt x="640719" y="1179894"/>
                  </a:lnTo>
                  <a:close/>
                  <a:moveTo>
                    <a:pt x="654357" y="1168400"/>
                  </a:moveTo>
                  <a:lnTo>
                    <a:pt x="641603" y="1168400"/>
                  </a:lnTo>
                  <a:lnTo>
                    <a:pt x="640719" y="1179894"/>
                  </a:lnTo>
                  <a:lnTo>
                    <a:pt x="654357" y="1168400"/>
                  </a:lnTo>
                  <a:close/>
                  <a:moveTo>
                    <a:pt x="666427" y="1155232"/>
                  </a:moveTo>
                  <a:lnTo>
                    <a:pt x="666419" y="1155700"/>
                  </a:lnTo>
                  <a:lnTo>
                    <a:pt x="666427" y="1155232"/>
                  </a:lnTo>
                  <a:close/>
                  <a:moveTo>
                    <a:pt x="666591" y="1149485"/>
                  </a:moveTo>
                  <a:lnTo>
                    <a:pt x="666534" y="1155700"/>
                  </a:lnTo>
                  <a:lnTo>
                    <a:pt x="669424" y="1155700"/>
                  </a:lnTo>
                  <a:lnTo>
                    <a:pt x="666591" y="1149485"/>
                  </a:lnTo>
                  <a:close/>
                  <a:moveTo>
                    <a:pt x="705140" y="1143000"/>
                  </a:moveTo>
                  <a:lnTo>
                    <a:pt x="666649" y="1143000"/>
                  </a:lnTo>
                  <a:lnTo>
                    <a:pt x="666591" y="1149485"/>
                  </a:lnTo>
                  <a:lnTo>
                    <a:pt x="669424" y="1155700"/>
                  </a:lnTo>
                  <a:lnTo>
                    <a:pt x="701769" y="1155700"/>
                  </a:lnTo>
                  <a:lnTo>
                    <a:pt x="704959" y="1153020"/>
                  </a:lnTo>
                  <a:lnTo>
                    <a:pt x="705140" y="1143000"/>
                  </a:lnTo>
                  <a:close/>
                  <a:moveTo>
                    <a:pt x="704959" y="1153020"/>
                  </a:moveTo>
                  <a:lnTo>
                    <a:pt x="701769" y="1155700"/>
                  </a:lnTo>
                  <a:lnTo>
                    <a:pt x="704910" y="1155700"/>
                  </a:lnTo>
                  <a:lnTo>
                    <a:pt x="704959" y="1153020"/>
                  </a:lnTo>
                  <a:close/>
                  <a:moveTo>
                    <a:pt x="723412" y="1143000"/>
                  </a:moveTo>
                  <a:lnTo>
                    <a:pt x="716889" y="1143000"/>
                  </a:lnTo>
                  <a:lnTo>
                    <a:pt x="704959" y="1153020"/>
                  </a:lnTo>
                  <a:lnTo>
                    <a:pt x="704910" y="1155700"/>
                  </a:lnTo>
                  <a:lnTo>
                    <a:pt x="708292" y="1155700"/>
                  </a:lnTo>
                  <a:lnTo>
                    <a:pt x="723412" y="1143000"/>
                  </a:lnTo>
                  <a:close/>
                  <a:moveTo>
                    <a:pt x="1858498" y="1104900"/>
                  </a:moveTo>
                  <a:lnTo>
                    <a:pt x="1848697" y="1104900"/>
                  </a:lnTo>
                  <a:lnTo>
                    <a:pt x="1830185" y="1155700"/>
                  </a:lnTo>
                  <a:lnTo>
                    <a:pt x="1839985" y="1155700"/>
                  </a:lnTo>
                  <a:lnTo>
                    <a:pt x="1858498" y="1104900"/>
                  </a:lnTo>
                  <a:close/>
                  <a:moveTo>
                    <a:pt x="663634" y="1143000"/>
                  </a:moveTo>
                  <a:lnTo>
                    <a:pt x="666427" y="1155232"/>
                  </a:lnTo>
                  <a:lnTo>
                    <a:pt x="666534" y="1149361"/>
                  </a:lnTo>
                  <a:lnTo>
                    <a:pt x="663634" y="1143000"/>
                  </a:lnTo>
                  <a:close/>
                  <a:moveTo>
                    <a:pt x="666649" y="1143000"/>
                  </a:moveTo>
                  <a:lnTo>
                    <a:pt x="663634" y="1143000"/>
                  </a:lnTo>
                  <a:lnTo>
                    <a:pt x="666534" y="1149361"/>
                  </a:lnTo>
                  <a:lnTo>
                    <a:pt x="666649" y="1143000"/>
                  </a:lnTo>
                  <a:close/>
                  <a:moveTo>
                    <a:pt x="739925" y="1117600"/>
                  </a:moveTo>
                  <a:lnTo>
                    <a:pt x="731045" y="1117600"/>
                  </a:lnTo>
                  <a:lnTo>
                    <a:pt x="715716" y="1143000"/>
                  </a:lnTo>
                  <a:lnTo>
                    <a:pt x="724595" y="1143000"/>
                  </a:lnTo>
                  <a:lnTo>
                    <a:pt x="739925" y="1117600"/>
                  </a:lnTo>
                  <a:close/>
                  <a:moveTo>
                    <a:pt x="730030" y="1066800"/>
                  </a:moveTo>
                  <a:lnTo>
                    <a:pt x="719789" y="1066800"/>
                  </a:lnTo>
                  <a:lnTo>
                    <a:pt x="730365" y="1117600"/>
                  </a:lnTo>
                  <a:lnTo>
                    <a:pt x="740605" y="1117600"/>
                  </a:lnTo>
                  <a:lnTo>
                    <a:pt x="730030" y="1066800"/>
                  </a:lnTo>
                  <a:close/>
                  <a:moveTo>
                    <a:pt x="1795566" y="1080041"/>
                  </a:moveTo>
                  <a:lnTo>
                    <a:pt x="1791615" y="1085850"/>
                  </a:lnTo>
                  <a:lnTo>
                    <a:pt x="1788793" y="1092200"/>
                  </a:lnTo>
                  <a:lnTo>
                    <a:pt x="1815232" y="1104900"/>
                  </a:lnTo>
                  <a:lnTo>
                    <a:pt x="1818059" y="1098550"/>
                  </a:lnTo>
                  <a:lnTo>
                    <a:pt x="1818740" y="1092200"/>
                  </a:lnTo>
                  <a:lnTo>
                    <a:pt x="1820886" y="1092200"/>
                  </a:lnTo>
                  <a:lnTo>
                    <a:pt x="1795566" y="1080041"/>
                  </a:lnTo>
                  <a:close/>
                  <a:moveTo>
                    <a:pt x="1820592" y="1092861"/>
                  </a:moveTo>
                  <a:lnTo>
                    <a:pt x="1818059" y="1098550"/>
                  </a:lnTo>
                  <a:lnTo>
                    <a:pt x="1817379" y="1104900"/>
                  </a:lnTo>
                  <a:lnTo>
                    <a:pt x="1854278" y="1104900"/>
                  </a:lnTo>
                  <a:lnTo>
                    <a:pt x="1820592" y="1092861"/>
                  </a:lnTo>
                  <a:close/>
                  <a:moveTo>
                    <a:pt x="1818740" y="1092200"/>
                  </a:moveTo>
                  <a:lnTo>
                    <a:pt x="1818059" y="1098550"/>
                  </a:lnTo>
                  <a:lnTo>
                    <a:pt x="1820592" y="1092861"/>
                  </a:lnTo>
                  <a:lnTo>
                    <a:pt x="1818740" y="1092200"/>
                  </a:lnTo>
                  <a:close/>
                  <a:moveTo>
                    <a:pt x="1820886" y="1092200"/>
                  </a:moveTo>
                  <a:lnTo>
                    <a:pt x="1818740" y="1092200"/>
                  </a:lnTo>
                  <a:lnTo>
                    <a:pt x="1820592" y="1092861"/>
                  </a:lnTo>
                  <a:lnTo>
                    <a:pt x="1820886" y="1092200"/>
                  </a:lnTo>
                  <a:close/>
                  <a:moveTo>
                    <a:pt x="1781453" y="1054100"/>
                  </a:moveTo>
                  <a:lnTo>
                    <a:pt x="1772815" y="1066800"/>
                  </a:lnTo>
                  <a:lnTo>
                    <a:pt x="1787296" y="1092200"/>
                  </a:lnTo>
                  <a:lnTo>
                    <a:pt x="1791620" y="1079500"/>
                  </a:lnTo>
                  <a:lnTo>
                    <a:pt x="1795934" y="1079500"/>
                  </a:lnTo>
                  <a:lnTo>
                    <a:pt x="1788694" y="1066800"/>
                  </a:lnTo>
                  <a:lnTo>
                    <a:pt x="1782343" y="1066800"/>
                  </a:lnTo>
                  <a:lnTo>
                    <a:pt x="1781543" y="1054258"/>
                  </a:lnTo>
                  <a:lnTo>
                    <a:pt x="1781453" y="1054100"/>
                  </a:lnTo>
                  <a:close/>
                  <a:moveTo>
                    <a:pt x="1791620" y="1079500"/>
                  </a:moveTo>
                  <a:lnTo>
                    <a:pt x="1787296" y="1092200"/>
                  </a:lnTo>
                  <a:lnTo>
                    <a:pt x="1789522" y="1088927"/>
                  </a:lnTo>
                  <a:lnTo>
                    <a:pt x="1791620" y="1079500"/>
                  </a:lnTo>
                  <a:close/>
                  <a:moveTo>
                    <a:pt x="1789522" y="1088927"/>
                  </a:moveTo>
                  <a:lnTo>
                    <a:pt x="1787296" y="1092200"/>
                  </a:lnTo>
                  <a:lnTo>
                    <a:pt x="1788793" y="1092200"/>
                  </a:lnTo>
                  <a:lnTo>
                    <a:pt x="1789522" y="1088927"/>
                  </a:lnTo>
                  <a:close/>
                  <a:moveTo>
                    <a:pt x="1794437" y="1079500"/>
                  </a:moveTo>
                  <a:lnTo>
                    <a:pt x="1791620" y="1079500"/>
                  </a:lnTo>
                  <a:lnTo>
                    <a:pt x="1789522" y="1088927"/>
                  </a:lnTo>
                  <a:lnTo>
                    <a:pt x="1791615" y="1085850"/>
                  </a:lnTo>
                  <a:lnTo>
                    <a:pt x="1794437" y="1079500"/>
                  </a:lnTo>
                  <a:close/>
                  <a:moveTo>
                    <a:pt x="1794437" y="1079500"/>
                  </a:moveTo>
                  <a:lnTo>
                    <a:pt x="1791615" y="1085850"/>
                  </a:lnTo>
                  <a:lnTo>
                    <a:pt x="1795566" y="1080041"/>
                  </a:lnTo>
                  <a:lnTo>
                    <a:pt x="1794437" y="1079500"/>
                  </a:lnTo>
                  <a:close/>
                  <a:moveTo>
                    <a:pt x="1795934" y="1079500"/>
                  </a:moveTo>
                  <a:lnTo>
                    <a:pt x="1794437" y="1079500"/>
                  </a:lnTo>
                  <a:lnTo>
                    <a:pt x="1795566" y="1080041"/>
                  </a:lnTo>
                  <a:lnTo>
                    <a:pt x="1795934" y="1079500"/>
                  </a:lnTo>
                  <a:close/>
                  <a:moveTo>
                    <a:pt x="733160" y="1054100"/>
                  </a:moveTo>
                  <a:lnTo>
                    <a:pt x="723014" y="1054100"/>
                  </a:lnTo>
                  <a:lnTo>
                    <a:pt x="719841" y="1066800"/>
                  </a:lnTo>
                  <a:lnTo>
                    <a:pt x="729988" y="1066800"/>
                  </a:lnTo>
                  <a:lnTo>
                    <a:pt x="733160" y="1054100"/>
                  </a:lnTo>
                  <a:close/>
                  <a:moveTo>
                    <a:pt x="1779914" y="1028700"/>
                  </a:moveTo>
                  <a:lnTo>
                    <a:pt x="1779390" y="1028700"/>
                  </a:lnTo>
                  <a:lnTo>
                    <a:pt x="1770272" y="1041043"/>
                  </a:lnTo>
                  <a:lnTo>
                    <a:pt x="1771914" y="1066800"/>
                  </a:lnTo>
                  <a:lnTo>
                    <a:pt x="1772815" y="1066800"/>
                  </a:lnTo>
                  <a:lnTo>
                    <a:pt x="1781453" y="1054100"/>
                  </a:lnTo>
                  <a:lnTo>
                    <a:pt x="1779914" y="1028700"/>
                  </a:lnTo>
                  <a:close/>
                  <a:moveTo>
                    <a:pt x="1781543" y="1054258"/>
                  </a:moveTo>
                  <a:lnTo>
                    <a:pt x="1782343" y="1066800"/>
                  </a:lnTo>
                  <a:lnTo>
                    <a:pt x="1788694" y="1066800"/>
                  </a:lnTo>
                  <a:lnTo>
                    <a:pt x="1781543" y="1054258"/>
                  </a:lnTo>
                  <a:close/>
                  <a:moveTo>
                    <a:pt x="1781533" y="1054100"/>
                  </a:moveTo>
                  <a:lnTo>
                    <a:pt x="1781543" y="1054258"/>
                  </a:lnTo>
                  <a:lnTo>
                    <a:pt x="1781533" y="1054100"/>
                  </a:lnTo>
                  <a:close/>
                  <a:moveTo>
                    <a:pt x="749704" y="1016000"/>
                  </a:moveTo>
                  <a:lnTo>
                    <a:pt x="748270" y="1016000"/>
                  </a:lnTo>
                  <a:lnTo>
                    <a:pt x="723737" y="1054100"/>
                  </a:lnTo>
                  <a:lnTo>
                    <a:pt x="732438" y="1054100"/>
                  </a:lnTo>
                  <a:lnTo>
                    <a:pt x="752733" y="1022582"/>
                  </a:lnTo>
                  <a:lnTo>
                    <a:pt x="749704" y="1016000"/>
                  </a:lnTo>
                  <a:close/>
                  <a:moveTo>
                    <a:pt x="1765003" y="1003300"/>
                  </a:moveTo>
                  <a:lnTo>
                    <a:pt x="1755621" y="1003300"/>
                  </a:lnTo>
                  <a:lnTo>
                    <a:pt x="1770008" y="1041400"/>
                  </a:lnTo>
                  <a:lnTo>
                    <a:pt x="1770272" y="1041043"/>
                  </a:lnTo>
                  <a:lnTo>
                    <a:pt x="1769485" y="1028700"/>
                  </a:lnTo>
                  <a:lnTo>
                    <a:pt x="1779390" y="1028700"/>
                  </a:lnTo>
                  <a:lnTo>
                    <a:pt x="1765003" y="1003300"/>
                  </a:lnTo>
                  <a:close/>
                  <a:moveTo>
                    <a:pt x="1779390" y="1028700"/>
                  </a:moveTo>
                  <a:lnTo>
                    <a:pt x="1769485" y="1028700"/>
                  </a:lnTo>
                  <a:lnTo>
                    <a:pt x="1770272" y="1041043"/>
                  </a:lnTo>
                  <a:lnTo>
                    <a:pt x="1779390" y="1028700"/>
                  </a:lnTo>
                  <a:close/>
                  <a:moveTo>
                    <a:pt x="767494" y="1016000"/>
                  </a:moveTo>
                  <a:lnTo>
                    <a:pt x="756971" y="1016000"/>
                  </a:lnTo>
                  <a:lnTo>
                    <a:pt x="752733" y="1022582"/>
                  </a:lnTo>
                  <a:lnTo>
                    <a:pt x="755547" y="1028700"/>
                  </a:lnTo>
                  <a:lnTo>
                    <a:pt x="767494" y="1016000"/>
                  </a:lnTo>
                  <a:close/>
                  <a:moveTo>
                    <a:pt x="760450" y="1004577"/>
                  </a:moveTo>
                  <a:lnTo>
                    <a:pt x="749704" y="1016000"/>
                  </a:lnTo>
                  <a:lnTo>
                    <a:pt x="752733" y="1022582"/>
                  </a:lnTo>
                  <a:lnTo>
                    <a:pt x="756971" y="1016000"/>
                  </a:lnTo>
                  <a:lnTo>
                    <a:pt x="767494" y="1016000"/>
                  </a:lnTo>
                  <a:lnTo>
                    <a:pt x="764573" y="1009650"/>
                  </a:lnTo>
                  <a:lnTo>
                    <a:pt x="760450" y="1004577"/>
                  </a:lnTo>
                  <a:close/>
                  <a:moveTo>
                    <a:pt x="771432" y="1003300"/>
                  </a:moveTo>
                  <a:lnTo>
                    <a:pt x="761652" y="1003300"/>
                  </a:lnTo>
                  <a:lnTo>
                    <a:pt x="764573" y="1009650"/>
                  </a:lnTo>
                  <a:lnTo>
                    <a:pt x="769735" y="1016000"/>
                  </a:lnTo>
                  <a:lnTo>
                    <a:pt x="771432" y="1003300"/>
                  </a:lnTo>
                  <a:close/>
                  <a:moveTo>
                    <a:pt x="761652" y="1003300"/>
                  </a:moveTo>
                  <a:lnTo>
                    <a:pt x="760450" y="1004577"/>
                  </a:lnTo>
                  <a:lnTo>
                    <a:pt x="764573" y="1009650"/>
                  </a:lnTo>
                  <a:lnTo>
                    <a:pt x="761652" y="1003300"/>
                  </a:lnTo>
                  <a:close/>
                  <a:moveTo>
                    <a:pt x="773128" y="990600"/>
                  </a:moveTo>
                  <a:lnTo>
                    <a:pt x="762793" y="990600"/>
                  </a:lnTo>
                  <a:lnTo>
                    <a:pt x="759411" y="1003300"/>
                  </a:lnTo>
                  <a:lnTo>
                    <a:pt x="760450" y="1004577"/>
                  </a:lnTo>
                  <a:lnTo>
                    <a:pt x="761652" y="1003300"/>
                  </a:lnTo>
                  <a:lnTo>
                    <a:pt x="771432" y="1003300"/>
                  </a:lnTo>
                  <a:lnTo>
                    <a:pt x="773128" y="990600"/>
                  </a:lnTo>
                  <a:close/>
                  <a:moveTo>
                    <a:pt x="1717361" y="952500"/>
                  </a:moveTo>
                  <a:lnTo>
                    <a:pt x="1713675" y="958850"/>
                  </a:lnTo>
                  <a:lnTo>
                    <a:pt x="1711874" y="965200"/>
                  </a:lnTo>
                  <a:lnTo>
                    <a:pt x="1709989" y="965200"/>
                  </a:lnTo>
                  <a:lnTo>
                    <a:pt x="1756627" y="1003300"/>
                  </a:lnTo>
                  <a:lnTo>
                    <a:pt x="1763998" y="1003300"/>
                  </a:lnTo>
                  <a:lnTo>
                    <a:pt x="1729020" y="965200"/>
                  </a:lnTo>
                  <a:lnTo>
                    <a:pt x="1711874" y="965200"/>
                  </a:lnTo>
                  <a:lnTo>
                    <a:pt x="1710712" y="963954"/>
                  </a:lnTo>
                  <a:lnTo>
                    <a:pt x="1727876" y="963954"/>
                  </a:lnTo>
                  <a:lnTo>
                    <a:pt x="1717361" y="952500"/>
                  </a:lnTo>
                  <a:close/>
                  <a:moveTo>
                    <a:pt x="742710" y="952500"/>
                  </a:moveTo>
                  <a:lnTo>
                    <a:pt x="735244" y="965200"/>
                  </a:lnTo>
                  <a:lnTo>
                    <a:pt x="764217" y="990600"/>
                  </a:lnTo>
                  <a:lnTo>
                    <a:pt x="771693" y="990600"/>
                  </a:lnTo>
                  <a:lnTo>
                    <a:pt x="752371" y="965200"/>
                  </a:lnTo>
                  <a:lnTo>
                    <a:pt x="744186" y="965200"/>
                  </a:lnTo>
                  <a:lnTo>
                    <a:pt x="742977" y="952851"/>
                  </a:lnTo>
                  <a:lnTo>
                    <a:pt x="742710" y="952500"/>
                  </a:lnTo>
                  <a:close/>
                  <a:moveTo>
                    <a:pt x="739213" y="914400"/>
                  </a:moveTo>
                  <a:lnTo>
                    <a:pt x="728805" y="914400"/>
                  </a:lnTo>
                  <a:lnTo>
                    <a:pt x="733778" y="965200"/>
                  </a:lnTo>
                  <a:lnTo>
                    <a:pt x="735244" y="965200"/>
                  </a:lnTo>
                  <a:lnTo>
                    <a:pt x="742710" y="952500"/>
                  </a:lnTo>
                  <a:lnTo>
                    <a:pt x="742943" y="952500"/>
                  </a:lnTo>
                  <a:lnTo>
                    <a:pt x="739213" y="914400"/>
                  </a:lnTo>
                  <a:close/>
                  <a:moveTo>
                    <a:pt x="742977" y="952851"/>
                  </a:moveTo>
                  <a:lnTo>
                    <a:pt x="744186" y="965200"/>
                  </a:lnTo>
                  <a:lnTo>
                    <a:pt x="752371" y="965200"/>
                  </a:lnTo>
                  <a:lnTo>
                    <a:pt x="742977" y="952851"/>
                  </a:lnTo>
                  <a:close/>
                  <a:moveTo>
                    <a:pt x="1713675" y="958850"/>
                  </a:moveTo>
                  <a:lnTo>
                    <a:pt x="1710712" y="963954"/>
                  </a:lnTo>
                  <a:lnTo>
                    <a:pt x="1711874" y="965200"/>
                  </a:lnTo>
                  <a:lnTo>
                    <a:pt x="1713675" y="958850"/>
                  </a:lnTo>
                  <a:close/>
                  <a:moveTo>
                    <a:pt x="1715476" y="952500"/>
                  </a:moveTo>
                  <a:lnTo>
                    <a:pt x="1700032" y="952500"/>
                  </a:lnTo>
                  <a:lnTo>
                    <a:pt x="1710712" y="963954"/>
                  </a:lnTo>
                  <a:lnTo>
                    <a:pt x="1713675" y="958850"/>
                  </a:lnTo>
                  <a:lnTo>
                    <a:pt x="1715476" y="952500"/>
                  </a:lnTo>
                  <a:close/>
                  <a:moveTo>
                    <a:pt x="742943" y="952500"/>
                  </a:moveTo>
                  <a:lnTo>
                    <a:pt x="742710" y="952500"/>
                  </a:lnTo>
                  <a:lnTo>
                    <a:pt x="742977" y="952851"/>
                  </a:lnTo>
                  <a:lnTo>
                    <a:pt x="742943" y="952500"/>
                  </a:lnTo>
                  <a:close/>
                  <a:moveTo>
                    <a:pt x="1689864" y="901700"/>
                  </a:moveTo>
                  <a:lnTo>
                    <a:pt x="1679948" y="901700"/>
                  </a:lnTo>
                  <a:lnTo>
                    <a:pt x="1696869" y="952500"/>
                  </a:lnTo>
                  <a:lnTo>
                    <a:pt x="1706785" y="952500"/>
                  </a:lnTo>
                  <a:lnTo>
                    <a:pt x="1689864" y="901700"/>
                  </a:lnTo>
                  <a:close/>
                  <a:moveTo>
                    <a:pt x="713423" y="851160"/>
                  </a:moveTo>
                  <a:lnTo>
                    <a:pt x="708601" y="857145"/>
                  </a:lnTo>
                  <a:lnTo>
                    <a:pt x="703727" y="863600"/>
                  </a:lnTo>
                  <a:lnTo>
                    <a:pt x="729213" y="914400"/>
                  </a:lnTo>
                  <a:lnTo>
                    <a:pt x="738804" y="914400"/>
                  </a:lnTo>
                  <a:lnTo>
                    <a:pt x="713423" y="851160"/>
                  </a:lnTo>
                  <a:close/>
                  <a:moveTo>
                    <a:pt x="1687571" y="876300"/>
                  </a:moveTo>
                  <a:lnTo>
                    <a:pt x="1684461" y="876300"/>
                  </a:lnTo>
                  <a:lnTo>
                    <a:pt x="1680273" y="889000"/>
                  </a:lnTo>
                  <a:lnTo>
                    <a:pt x="1678430" y="889000"/>
                  </a:lnTo>
                  <a:lnTo>
                    <a:pt x="1679697" y="901700"/>
                  </a:lnTo>
                  <a:lnTo>
                    <a:pt x="1690116" y="901700"/>
                  </a:lnTo>
                  <a:lnTo>
                    <a:pt x="1688843" y="889000"/>
                  </a:lnTo>
                  <a:lnTo>
                    <a:pt x="1680273" y="889000"/>
                  </a:lnTo>
                  <a:lnTo>
                    <a:pt x="1678347" y="888171"/>
                  </a:lnTo>
                  <a:lnTo>
                    <a:pt x="1688760" y="888171"/>
                  </a:lnTo>
                  <a:lnTo>
                    <a:pt x="1687571" y="876300"/>
                  </a:lnTo>
                  <a:close/>
                  <a:moveTo>
                    <a:pt x="1654954" y="863600"/>
                  </a:moveTo>
                  <a:lnTo>
                    <a:pt x="1652860" y="869950"/>
                  </a:lnTo>
                  <a:lnTo>
                    <a:pt x="1653792" y="876300"/>
                  </a:lnTo>
                  <a:lnTo>
                    <a:pt x="1677163" y="876300"/>
                  </a:lnTo>
                  <a:lnTo>
                    <a:pt x="1678347" y="888171"/>
                  </a:lnTo>
                  <a:lnTo>
                    <a:pt x="1680273" y="889000"/>
                  </a:lnTo>
                  <a:lnTo>
                    <a:pt x="1684461" y="876300"/>
                  </a:lnTo>
                  <a:lnTo>
                    <a:pt x="1654954" y="863600"/>
                  </a:lnTo>
                  <a:close/>
                  <a:moveTo>
                    <a:pt x="1652860" y="869950"/>
                  </a:moveTo>
                  <a:lnTo>
                    <a:pt x="1650766" y="876300"/>
                  </a:lnTo>
                  <a:lnTo>
                    <a:pt x="1678347" y="888171"/>
                  </a:lnTo>
                  <a:lnTo>
                    <a:pt x="1677163" y="876300"/>
                  </a:lnTo>
                  <a:lnTo>
                    <a:pt x="1653792" y="876300"/>
                  </a:lnTo>
                  <a:lnTo>
                    <a:pt x="1652860" y="869950"/>
                  </a:lnTo>
                  <a:close/>
                  <a:moveTo>
                    <a:pt x="1578695" y="825500"/>
                  </a:moveTo>
                  <a:lnTo>
                    <a:pt x="1575972" y="838200"/>
                  </a:lnTo>
                  <a:lnTo>
                    <a:pt x="1573250" y="838200"/>
                  </a:lnTo>
                  <a:lnTo>
                    <a:pt x="1628987" y="876300"/>
                  </a:lnTo>
                  <a:lnTo>
                    <a:pt x="1631156" y="866180"/>
                  </a:lnTo>
                  <a:lnTo>
                    <a:pt x="1630777" y="863600"/>
                  </a:lnTo>
                  <a:lnTo>
                    <a:pt x="1634431" y="863600"/>
                  </a:lnTo>
                  <a:lnTo>
                    <a:pt x="1597274" y="838200"/>
                  </a:lnTo>
                  <a:lnTo>
                    <a:pt x="1574622" y="838200"/>
                  </a:lnTo>
                  <a:lnTo>
                    <a:pt x="1573384" y="837886"/>
                  </a:lnTo>
                  <a:lnTo>
                    <a:pt x="1596815" y="837886"/>
                  </a:lnTo>
                  <a:lnTo>
                    <a:pt x="1578695" y="825500"/>
                  </a:lnTo>
                  <a:close/>
                  <a:moveTo>
                    <a:pt x="1631156" y="866180"/>
                  </a:moveTo>
                  <a:lnTo>
                    <a:pt x="1628987" y="876300"/>
                  </a:lnTo>
                  <a:lnTo>
                    <a:pt x="1631709" y="869950"/>
                  </a:lnTo>
                  <a:lnTo>
                    <a:pt x="1631156" y="866180"/>
                  </a:lnTo>
                  <a:close/>
                  <a:moveTo>
                    <a:pt x="1631709" y="869950"/>
                  </a:moveTo>
                  <a:lnTo>
                    <a:pt x="1628987" y="876300"/>
                  </a:lnTo>
                  <a:lnTo>
                    <a:pt x="1632641" y="876300"/>
                  </a:lnTo>
                  <a:lnTo>
                    <a:pt x="1631709" y="869950"/>
                  </a:lnTo>
                  <a:close/>
                  <a:moveTo>
                    <a:pt x="1632107" y="869022"/>
                  </a:moveTo>
                  <a:lnTo>
                    <a:pt x="1631709" y="869950"/>
                  </a:lnTo>
                  <a:lnTo>
                    <a:pt x="1632641" y="876300"/>
                  </a:lnTo>
                  <a:lnTo>
                    <a:pt x="1632107" y="869022"/>
                  </a:lnTo>
                  <a:close/>
                  <a:moveTo>
                    <a:pt x="1651928" y="863600"/>
                  </a:moveTo>
                  <a:lnTo>
                    <a:pt x="1634431" y="863600"/>
                  </a:lnTo>
                  <a:lnTo>
                    <a:pt x="1632107" y="869022"/>
                  </a:lnTo>
                  <a:lnTo>
                    <a:pt x="1632641" y="876300"/>
                  </a:lnTo>
                  <a:lnTo>
                    <a:pt x="1650766" y="876300"/>
                  </a:lnTo>
                  <a:lnTo>
                    <a:pt x="1652860" y="869950"/>
                  </a:lnTo>
                  <a:lnTo>
                    <a:pt x="1651928" y="863600"/>
                  </a:lnTo>
                  <a:close/>
                  <a:moveTo>
                    <a:pt x="1631709" y="863600"/>
                  </a:moveTo>
                  <a:lnTo>
                    <a:pt x="1631156" y="866180"/>
                  </a:lnTo>
                  <a:lnTo>
                    <a:pt x="1631709" y="869950"/>
                  </a:lnTo>
                  <a:lnTo>
                    <a:pt x="1632107" y="869022"/>
                  </a:lnTo>
                  <a:lnTo>
                    <a:pt x="1631709" y="863600"/>
                  </a:lnTo>
                  <a:close/>
                  <a:moveTo>
                    <a:pt x="1634431" y="863600"/>
                  </a:moveTo>
                  <a:lnTo>
                    <a:pt x="1631709" y="863600"/>
                  </a:lnTo>
                  <a:lnTo>
                    <a:pt x="1632107" y="869022"/>
                  </a:lnTo>
                  <a:lnTo>
                    <a:pt x="1634431" y="863600"/>
                  </a:lnTo>
                  <a:close/>
                  <a:moveTo>
                    <a:pt x="1631709" y="863600"/>
                  </a:moveTo>
                  <a:lnTo>
                    <a:pt x="1630777" y="863600"/>
                  </a:lnTo>
                  <a:lnTo>
                    <a:pt x="1631156" y="866180"/>
                  </a:lnTo>
                  <a:lnTo>
                    <a:pt x="1631709" y="863600"/>
                  </a:lnTo>
                  <a:close/>
                  <a:moveTo>
                    <a:pt x="698769" y="837257"/>
                  </a:moveTo>
                  <a:lnTo>
                    <a:pt x="698010" y="838200"/>
                  </a:lnTo>
                  <a:lnTo>
                    <a:pt x="703402" y="863600"/>
                  </a:lnTo>
                  <a:lnTo>
                    <a:pt x="708522" y="850900"/>
                  </a:lnTo>
                  <a:lnTo>
                    <a:pt x="713632" y="850900"/>
                  </a:lnTo>
                  <a:lnTo>
                    <a:pt x="710936" y="838200"/>
                  </a:lnTo>
                  <a:lnTo>
                    <a:pt x="701172" y="838200"/>
                  </a:lnTo>
                  <a:lnTo>
                    <a:pt x="698769" y="837257"/>
                  </a:lnTo>
                  <a:close/>
                  <a:moveTo>
                    <a:pt x="708522" y="850900"/>
                  </a:moveTo>
                  <a:lnTo>
                    <a:pt x="703402" y="863600"/>
                  </a:lnTo>
                  <a:lnTo>
                    <a:pt x="704013" y="862841"/>
                  </a:lnTo>
                  <a:lnTo>
                    <a:pt x="708522" y="850900"/>
                  </a:lnTo>
                  <a:close/>
                  <a:moveTo>
                    <a:pt x="704013" y="862841"/>
                  </a:moveTo>
                  <a:lnTo>
                    <a:pt x="703402" y="863600"/>
                  </a:lnTo>
                  <a:lnTo>
                    <a:pt x="703727" y="863600"/>
                  </a:lnTo>
                  <a:lnTo>
                    <a:pt x="704013" y="862841"/>
                  </a:lnTo>
                  <a:close/>
                  <a:moveTo>
                    <a:pt x="713318" y="850900"/>
                  </a:moveTo>
                  <a:lnTo>
                    <a:pt x="708522" y="850900"/>
                  </a:lnTo>
                  <a:lnTo>
                    <a:pt x="704013" y="862841"/>
                  </a:lnTo>
                  <a:lnTo>
                    <a:pt x="708601" y="857145"/>
                  </a:lnTo>
                  <a:lnTo>
                    <a:pt x="713318" y="850900"/>
                  </a:lnTo>
                  <a:close/>
                  <a:moveTo>
                    <a:pt x="713318" y="850900"/>
                  </a:moveTo>
                  <a:lnTo>
                    <a:pt x="708601" y="857145"/>
                  </a:lnTo>
                  <a:lnTo>
                    <a:pt x="713423" y="851160"/>
                  </a:lnTo>
                  <a:lnTo>
                    <a:pt x="713318" y="850900"/>
                  </a:lnTo>
                  <a:close/>
                  <a:moveTo>
                    <a:pt x="713632" y="850900"/>
                  </a:moveTo>
                  <a:lnTo>
                    <a:pt x="713318" y="850900"/>
                  </a:lnTo>
                  <a:lnTo>
                    <a:pt x="713423" y="851160"/>
                  </a:lnTo>
                  <a:lnTo>
                    <a:pt x="713632" y="850900"/>
                  </a:lnTo>
                  <a:close/>
                  <a:moveTo>
                    <a:pt x="703125" y="831850"/>
                  </a:moveTo>
                  <a:lnTo>
                    <a:pt x="698769" y="837257"/>
                  </a:lnTo>
                  <a:lnTo>
                    <a:pt x="701172" y="838200"/>
                  </a:lnTo>
                  <a:lnTo>
                    <a:pt x="703125" y="831850"/>
                  </a:lnTo>
                  <a:close/>
                  <a:moveTo>
                    <a:pt x="708240" y="825500"/>
                  </a:moveTo>
                  <a:lnTo>
                    <a:pt x="703117" y="831874"/>
                  </a:lnTo>
                  <a:lnTo>
                    <a:pt x="701172" y="838200"/>
                  </a:lnTo>
                  <a:lnTo>
                    <a:pt x="710936" y="838200"/>
                  </a:lnTo>
                  <a:lnTo>
                    <a:pt x="708240" y="825500"/>
                  </a:lnTo>
                  <a:close/>
                  <a:moveTo>
                    <a:pt x="1575962" y="831874"/>
                  </a:moveTo>
                  <a:lnTo>
                    <a:pt x="1573384" y="837886"/>
                  </a:lnTo>
                  <a:lnTo>
                    <a:pt x="1574622" y="838200"/>
                  </a:lnTo>
                  <a:lnTo>
                    <a:pt x="1575962" y="831874"/>
                  </a:lnTo>
                  <a:close/>
                  <a:moveTo>
                    <a:pt x="1576861" y="829776"/>
                  </a:moveTo>
                  <a:lnTo>
                    <a:pt x="1575962" y="831874"/>
                  </a:lnTo>
                  <a:lnTo>
                    <a:pt x="1574622" y="838200"/>
                  </a:lnTo>
                  <a:lnTo>
                    <a:pt x="1575972" y="838200"/>
                  </a:lnTo>
                  <a:lnTo>
                    <a:pt x="1576861" y="829776"/>
                  </a:lnTo>
                  <a:close/>
                  <a:moveTo>
                    <a:pt x="1578695" y="825500"/>
                  </a:moveTo>
                  <a:lnTo>
                    <a:pt x="1576861" y="829776"/>
                  </a:lnTo>
                  <a:lnTo>
                    <a:pt x="1575972" y="838200"/>
                  </a:lnTo>
                  <a:lnTo>
                    <a:pt x="1578695" y="825500"/>
                  </a:lnTo>
                  <a:close/>
                  <a:moveTo>
                    <a:pt x="1525834" y="819190"/>
                  </a:moveTo>
                  <a:lnTo>
                    <a:pt x="1524498" y="825500"/>
                  </a:lnTo>
                  <a:lnTo>
                    <a:pt x="1573384" y="837886"/>
                  </a:lnTo>
                  <a:lnTo>
                    <a:pt x="1575967" y="831850"/>
                  </a:lnTo>
                  <a:lnTo>
                    <a:pt x="1577313" y="825500"/>
                  </a:lnTo>
                  <a:lnTo>
                    <a:pt x="1530141" y="825500"/>
                  </a:lnTo>
                  <a:lnTo>
                    <a:pt x="1525834" y="819190"/>
                  </a:lnTo>
                  <a:close/>
                  <a:moveTo>
                    <a:pt x="674259" y="813406"/>
                  </a:moveTo>
                  <a:lnTo>
                    <a:pt x="670747" y="819190"/>
                  </a:lnTo>
                  <a:lnTo>
                    <a:pt x="668806" y="825500"/>
                  </a:lnTo>
                  <a:lnTo>
                    <a:pt x="698769" y="837257"/>
                  </a:lnTo>
                  <a:lnTo>
                    <a:pt x="703125" y="831850"/>
                  </a:lnTo>
                  <a:lnTo>
                    <a:pt x="705078" y="825500"/>
                  </a:lnTo>
                  <a:lnTo>
                    <a:pt x="674259" y="813406"/>
                  </a:lnTo>
                  <a:close/>
                  <a:moveTo>
                    <a:pt x="1578695" y="825500"/>
                  </a:moveTo>
                  <a:lnTo>
                    <a:pt x="1577313" y="825500"/>
                  </a:lnTo>
                  <a:lnTo>
                    <a:pt x="1576861" y="829776"/>
                  </a:lnTo>
                  <a:lnTo>
                    <a:pt x="1578695" y="825500"/>
                  </a:lnTo>
                  <a:close/>
                  <a:moveTo>
                    <a:pt x="652078" y="788071"/>
                  </a:moveTo>
                  <a:lnTo>
                    <a:pt x="647620" y="793721"/>
                  </a:lnTo>
                  <a:lnTo>
                    <a:pt x="643739" y="800100"/>
                  </a:lnTo>
                  <a:lnTo>
                    <a:pt x="666901" y="825500"/>
                  </a:lnTo>
                  <a:lnTo>
                    <a:pt x="670764" y="812800"/>
                  </a:lnTo>
                  <a:lnTo>
                    <a:pt x="674628" y="812800"/>
                  </a:lnTo>
                  <a:lnTo>
                    <a:pt x="652078" y="788071"/>
                  </a:lnTo>
                  <a:close/>
                  <a:moveTo>
                    <a:pt x="670764" y="812800"/>
                  </a:moveTo>
                  <a:lnTo>
                    <a:pt x="666901" y="825500"/>
                  </a:lnTo>
                  <a:lnTo>
                    <a:pt x="669453" y="821305"/>
                  </a:lnTo>
                  <a:lnTo>
                    <a:pt x="670764" y="812800"/>
                  </a:lnTo>
                  <a:close/>
                  <a:moveTo>
                    <a:pt x="669453" y="821305"/>
                  </a:moveTo>
                  <a:lnTo>
                    <a:pt x="666901" y="825500"/>
                  </a:lnTo>
                  <a:lnTo>
                    <a:pt x="668806" y="825500"/>
                  </a:lnTo>
                  <a:lnTo>
                    <a:pt x="669453" y="821305"/>
                  </a:lnTo>
                  <a:close/>
                  <a:moveTo>
                    <a:pt x="1521471" y="812800"/>
                  </a:moveTo>
                  <a:lnTo>
                    <a:pt x="1512864" y="812800"/>
                  </a:lnTo>
                  <a:lnTo>
                    <a:pt x="1521545" y="825500"/>
                  </a:lnTo>
                  <a:lnTo>
                    <a:pt x="1524498" y="825500"/>
                  </a:lnTo>
                  <a:lnTo>
                    <a:pt x="1525834" y="819190"/>
                  </a:lnTo>
                  <a:lnTo>
                    <a:pt x="1521471" y="812800"/>
                  </a:lnTo>
                  <a:close/>
                  <a:moveTo>
                    <a:pt x="1527189" y="812800"/>
                  </a:moveTo>
                  <a:lnTo>
                    <a:pt x="1525834" y="819190"/>
                  </a:lnTo>
                  <a:lnTo>
                    <a:pt x="1530141" y="825500"/>
                  </a:lnTo>
                  <a:lnTo>
                    <a:pt x="1577313" y="825500"/>
                  </a:lnTo>
                  <a:lnTo>
                    <a:pt x="1527189" y="812800"/>
                  </a:lnTo>
                  <a:close/>
                  <a:moveTo>
                    <a:pt x="672712" y="812800"/>
                  </a:moveTo>
                  <a:lnTo>
                    <a:pt x="670764" y="812800"/>
                  </a:lnTo>
                  <a:lnTo>
                    <a:pt x="669453" y="821305"/>
                  </a:lnTo>
                  <a:lnTo>
                    <a:pt x="670754" y="819167"/>
                  </a:lnTo>
                  <a:lnTo>
                    <a:pt x="672712" y="812800"/>
                  </a:lnTo>
                  <a:close/>
                  <a:moveTo>
                    <a:pt x="672712" y="812800"/>
                  </a:moveTo>
                  <a:lnTo>
                    <a:pt x="670754" y="819167"/>
                  </a:lnTo>
                  <a:lnTo>
                    <a:pt x="674259" y="813406"/>
                  </a:lnTo>
                  <a:lnTo>
                    <a:pt x="672712" y="812800"/>
                  </a:lnTo>
                  <a:close/>
                  <a:moveTo>
                    <a:pt x="674628" y="812800"/>
                  </a:moveTo>
                  <a:lnTo>
                    <a:pt x="672712" y="812800"/>
                  </a:lnTo>
                  <a:lnTo>
                    <a:pt x="674259" y="813406"/>
                  </a:lnTo>
                  <a:lnTo>
                    <a:pt x="674628" y="812800"/>
                  </a:lnTo>
                  <a:close/>
                  <a:moveTo>
                    <a:pt x="1519021" y="774700"/>
                  </a:moveTo>
                  <a:lnTo>
                    <a:pt x="1517168" y="787400"/>
                  </a:lnTo>
                  <a:lnTo>
                    <a:pt x="1511933" y="787400"/>
                  </a:lnTo>
                  <a:lnTo>
                    <a:pt x="1511933" y="812800"/>
                  </a:lnTo>
                  <a:lnTo>
                    <a:pt x="1522403" y="812800"/>
                  </a:lnTo>
                  <a:lnTo>
                    <a:pt x="1522403" y="787400"/>
                  </a:lnTo>
                  <a:lnTo>
                    <a:pt x="1519021" y="774700"/>
                  </a:lnTo>
                  <a:close/>
                  <a:moveTo>
                    <a:pt x="638755" y="749300"/>
                  </a:moveTo>
                  <a:lnTo>
                    <a:pt x="628734" y="749300"/>
                  </a:lnTo>
                  <a:lnTo>
                    <a:pt x="642587" y="800100"/>
                  </a:lnTo>
                  <a:lnTo>
                    <a:pt x="647603" y="787400"/>
                  </a:lnTo>
                  <a:lnTo>
                    <a:pt x="652608" y="787400"/>
                  </a:lnTo>
                  <a:lnTo>
                    <a:pt x="638755" y="749300"/>
                  </a:lnTo>
                  <a:close/>
                  <a:moveTo>
                    <a:pt x="647603" y="787400"/>
                  </a:moveTo>
                  <a:lnTo>
                    <a:pt x="642587" y="800100"/>
                  </a:lnTo>
                  <a:lnTo>
                    <a:pt x="644462" y="797724"/>
                  </a:lnTo>
                  <a:lnTo>
                    <a:pt x="647603" y="787400"/>
                  </a:lnTo>
                  <a:close/>
                  <a:moveTo>
                    <a:pt x="644462" y="797724"/>
                  </a:moveTo>
                  <a:lnTo>
                    <a:pt x="642587" y="800100"/>
                  </a:lnTo>
                  <a:lnTo>
                    <a:pt x="643739" y="800100"/>
                  </a:lnTo>
                  <a:lnTo>
                    <a:pt x="644462" y="797724"/>
                  </a:lnTo>
                  <a:close/>
                  <a:moveTo>
                    <a:pt x="651467" y="787400"/>
                  </a:moveTo>
                  <a:lnTo>
                    <a:pt x="647603" y="787400"/>
                  </a:lnTo>
                  <a:lnTo>
                    <a:pt x="644462" y="797724"/>
                  </a:lnTo>
                  <a:lnTo>
                    <a:pt x="647620" y="793721"/>
                  </a:lnTo>
                  <a:lnTo>
                    <a:pt x="651467" y="787400"/>
                  </a:lnTo>
                  <a:close/>
                  <a:moveTo>
                    <a:pt x="651467" y="787400"/>
                  </a:moveTo>
                  <a:lnTo>
                    <a:pt x="647620" y="793721"/>
                  </a:lnTo>
                  <a:lnTo>
                    <a:pt x="652078" y="788071"/>
                  </a:lnTo>
                  <a:lnTo>
                    <a:pt x="651467" y="787400"/>
                  </a:lnTo>
                  <a:close/>
                  <a:moveTo>
                    <a:pt x="652608" y="787400"/>
                  </a:moveTo>
                  <a:lnTo>
                    <a:pt x="651467" y="787400"/>
                  </a:lnTo>
                  <a:lnTo>
                    <a:pt x="652078" y="788071"/>
                  </a:lnTo>
                  <a:lnTo>
                    <a:pt x="652608" y="787400"/>
                  </a:lnTo>
                  <a:close/>
                  <a:moveTo>
                    <a:pt x="1463075" y="762000"/>
                  </a:moveTo>
                  <a:lnTo>
                    <a:pt x="1459369" y="774700"/>
                  </a:lnTo>
                  <a:lnTo>
                    <a:pt x="1515315" y="787400"/>
                  </a:lnTo>
                  <a:lnTo>
                    <a:pt x="1519021" y="774700"/>
                  </a:lnTo>
                  <a:lnTo>
                    <a:pt x="1463075" y="762000"/>
                  </a:lnTo>
                  <a:close/>
                  <a:moveTo>
                    <a:pt x="1466457" y="749300"/>
                  </a:moveTo>
                  <a:lnTo>
                    <a:pt x="1455987" y="749300"/>
                  </a:lnTo>
                  <a:lnTo>
                    <a:pt x="1455987" y="762000"/>
                  </a:lnTo>
                  <a:lnTo>
                    <a:pt x="1459369" y="774700"/>
                  </a:lnTo>
                  <a:lnTo>
                    <a:pt x="1461222" y="762000"/>
                  </a:lnTo>
                  <a:lnTo>
                    <a:pt x="1466457" y="762000"/>
                  </a:lnTo>
                  <a:lnTo>
                    <a:pt x="1466457" y="749300"/>
                  </a:lnTo>
                  <a:close/>
                  <a:moveTo>
                    <a:pt x="607416" y="730250"/>
                  </a:moveTo>
                  <a:lnTo>
                    <a:pt x="605112" y="736600"/>
                  </a:lnTo>
                  <a:lnTo>
                    <a:pt x="631446" y="749300"/>
                  </a:lnTo>
                  <a:lnTo>
                    <a:pt x="636053" y="736600"/>
                  </a:lnTo>
                  <a:lnTo>
                    <a:pt x="607290" y="736600"/>
                  </a:lnTo>
                  <a:lnTo>
                    <a:pt x="607416" y="730250"/>
                  </a:lnTo>
                  <a:close/>
                  <a:moveTo>
                    <a:pt x="636053" y="736600"/>
                  </a:moveTo>
                  <a:lnTo>
                    <a:pt x="633750" y="749300"/>
                  </a:lnTo>
                  <a:lnTo>
                    <a:pt x="638095" y="749300"/>
                  </a:lnTo>
                  <a:lnTo>
                    <a:pt x="636053" y="736600"/>
                  </a:lnTo>
                  <a:close/>
                  <a:moveTo>
                    <a:pt x="1481672" y="723900"/>
                  </a:moveTo>
                  <a:lnTo>
                    <a:pt x="1472918" y="723900"/>
                  </a:lnTo>
                  <a:lnTo>
                    <a:pt x="1456845" y="749300"/>
                  </a:lnTo>
                  <a:lnTo>
                    <a:pt x="1465599" y="749300"/>
                  </a:lnTo>
                  <a:lnTo>
                    <a:pt x="1481672" y="723900"/>
                  </a:lnTo>
                  <a:close/>
                  <a:moveTo>
                    <a:pt x="560874" y="720058"/>
                  </a:moveTo>
                  <a:lnTo>
                    <a:pt x="558768" y="723900"/>
                  </a:lnTo>
                  <a:lnTo>
                    <a:pt x="577280" y="736600"/>
                  </a:lnTo>
                  <a:lnTo>
                    <a:pt x="580756" y="730259"/>
                  </a:lnTo>
                  <a:lnTo>
                    <a:pt x="580882" y="723900"/>
                  </a:lnTo>
                  <a:lnTo>
                    <a:pt x="562255" y="723900"/>
                  </a:lnTo>
                  <a:lnTo>
                    <a:pt x="560874" y="720058"/>
                  </a:lnTo>
                  <a:close/>
                  <a:moveTo>
                    <a:pt x="607541" y="723900"/>
                  </a:moveTo>
                  <a:lnTo>
                    <a:pt x="584243" y="723900"/>
                  </a:lnTo>
                  <a:lnTo>
                    <a:pt x="580756" y="730259"/>
                  </a:lnTo>
                  <a:lnTo>
                    <a:pt x="580631" y="736600"/>
                  </a:lnTo>
                  <a:lnTo>
                    <a:pt x="605112" y="736600"/>
                  </a:lnTo>
                  <a:lnTo>
                    <a:pt x="607412" y="730259"/>
                  </a:lnTo>
                  <a:lnTo>
                    <a:pt x="607541" y="723900"/>
                  </a:lnTo>
                  <a:close/>
                  <a:moveTo>
                    <a:pt x="607480" y="730071"/>
                  </a:moveTo>
                  <a:lnTo>
                    <a:pt x="607416" y="730250"/>
                  </a:lnTo>
                  <a:lnTo>
                    <a:pt x="607290" y="736600"/>
                  </a:lnTo>
                  <a:lnTo>
                    <a:pt x="607480" y="730071"/>
                  </a:lnTo>
                  <a:close/>
                  <a:moveTo>
                    <a:pt x="609719" y="723900"/>
                  </a:moveTo>
                  <a:lnTo>
                    <a:pt x="607480" y="730071"/>
                  </a:lnTo>
                  <a:lnTo>
                    <a:pt x="607416" y="736600"/>
                  </a:lnTo>
                  <a:lnTo>
                    <a:pt x="609719" y="723900"/>
                  </a:lnTo>
                  <a:close/>
                  <a:moveTo>
                    <a:pt x="609719" y="723900"/>
                  </a:moveTo>
                  <a:lnTo>
                    <a:pt x="607416" y="736600"/>
                  </a:lnTo>
                  <a:lnTo>
                    <a:pt x="636053" y="736600"/>
                  </a:lnTo>
                  <a:lnTo>
                    <a:pt x="609719" y="723900"/>
                  </a:lnTo>
                  <a:close/>
                  <a:moveTo>
                    <a:pt x="570289" y="714326"/>
                  </a:moveTo>
                  <a:lnTo>
                    <a:pt x="566820" y="723900"/>
                  </a:lnTo>
                  <a:lnTo>
                    <a:pt x="580882" y="723900"/>
                  </a:lnTo>
                  <a:lnTo>
                    <a:pt x="580756" y="730259"/>
                  </a:lnTo>
                  <a:lnTo>
                    <a:pt x="584243" y="723900"/>
                  </a:lnTo>
                  <a:lnTo>
                    <a:pt x="570289" y="714326"/>
                  </a:lnTo>
                  <a:close/>
                  <a:moveTo>
                    <a:pt x="609719" y="723900"/>
                  </a:moveTo>
                  <a:lnTo>
                    <a:pt x="607541" y="723900"/>
                  </a:lnTo>
                  <a:lnTo>
                    <a:pt x="607480" y="730071"/>
                  </a:lnTo>
                  <a:lnTo>
                    <a:pt x="609719" y="723900"/>
                  </a:lnTo>
                  <a:close/>
                  <a:moveTo>
                    <a:pt x="557689" y="711200"/>
                  </a:moveTo>
                  <a:lnTo>
                    <a:pt x="555627" y="723900"/>
                  </a:lnTo>
                  <a:lnTo>
                    <a:pt x="558768" y="723900"/>
                  </a:lnTo>
                  <a:lnTo>
                    <a:pt x="560874" y="720058"/>
                  </a:lnTo>
                  <a:lnTo>
                    <a:pt x="557689" y="711200"/>
                  </a:lnTo>
                  <a:close/>
                  <a:moveTo>
                    <a:pt x="562252" y="717545"/>
                  </a:moveTo>
                  <a:lnTo>
                    <a:pt x="560874" y="720058"/>
                  </a:lnTo>
                  <a:lnTo>
                    <a:pt x="562255" y="723900"/>
                  </a:lnTo>
                  <a:lnTo>
                    <a:pt x="566820" y="723900"/>
                  </a:lnTo>
                  <a:lnTo>
                    <a:pt x="562252" y="717545"/>
                  </a:lnTo>
                  <a:close/>
                  <a:moveTo>
                    <a:pt x="565731" y="711200"/>
                  </a:moveTo>
                  <a:lnTo>
                    <a:pt x="562252" y="717545"/>
                  </a:lnTo>
                  <a:lnTo>
                    <a:pt x="566820" y="723900"/>
                  </a:lnTo>
                  <a:lnTo>
                    <a:pt x="570289" y="714326"/>
                  </a:lnTo>
                  <a:lnTo>
                    <a:pt x="565731" y="711200"/>
                  </a:lnTo>
                  <a:close/>
                  <a:moveTo>
                    <a:pt x="1493043" y="711200"/>
                  </a:moveTo>
                  <a:lnTo>
                    <a:pt x="1475169" y="723900"/>
                  </a:lnTo>
                  <a:lnTo>
                    <a:pt x="1497294" y="723900"/>
                  </a:lnTo>
                  <a:lnTo>
                    <a:pt x="1493043" y="711200"/>
                  </a:lnTo>
                  <a:close/>
                  <a:moveTo>
                    <a:pt x="1485567" y="673100"/>
                  </a:moveTo>
                  <a:lnTo>
                    <a:pt x="1485169" y="673100"/>
                  </a:lnTo>
                  <a:lnTo>
                    <a:pt x="1481002" y="685800"/>
                  </a:lnTo>
                  <a:lnTo>
                    <a:pt x="1476185" y="685800"/>
                  </a:lnTo>
                  <a:lnTo>
                    <a:pt x="1490352" y="711200"/>
                  </a:lnTo>
                  <a:lnTo>
                    <a:pt x="1495169" y="711200"/>
                  </a:lnTo>
                  <a:lnTo>
                    <a:pt x="1497294" y="723900"/>
                  </a:lnTo>
                  <a:lnTo>
                    <a:pt x="1502006" y="723900"/>
                  </a:lnTo>
                  <a:lnTo>
                    <a:pt x="1499985" y="711200"/>
                  </a:lnTo>
                  <a:lnTo>
                    <a:pt x="1485818" y="685800"/>
                  </a:lnTo>
                  <a:lnTo>
                    <a:pt x="1485567" y="673100"/>
                  </a:lnTo>
                  <a:close/>
                  <a:moveTo>
                    <a:pt x="576024" y="698500"/>
                  </a:moveTo>
                  <a:lnTo>
                    <a:pt x="566883" y="698500"/>
                  </a:lnTo>
                  <a:lnTo>
                    <a:pt x="557689" y="711200"/>
                  </a:lnTo>
                  <a:lnTo>
                    <a:pt x="562252" y="717545"/>
                  </a:lnTo>
                  <a:lnTo>
                    <a:pt x="565731" y="711200"/>
                  </a:lnTo>
                  <a:lnTo>
                    <a:pt x="571422" y="711200"/>
                  </a:lnTo>
                  <a:lnTo>
                    <a:pt x="576024" y="698500"/>
                  </a:lnTo>
                  <a:close/>
                  <a:moveTo>
                    <a:pt x="571422" y="711200"/>
                  </a:moveTo>
                  <a:lnTo>
                    <a:pt x="565731" y="711200"/>
                  </a:lnTo>
                  <a:lnTo>
                    <a:pt x="570289" y="714326"/>
                  </a:lnTo>
                  <a:lnTo>
                    <a:pt x="571422" y="711200"/>
                  </a:lnTo>
                  <a:close/>
                  <a:moveTo>
                    <a:pt x="614651" y="660400"/>
                  </a:moveTo>
                  <a:lnTo>
                    <a:pt x="607154" y="660400"/>
                  </a:lnTo>
                  <a:lnTo>
                    <a:pt x="567710" y="698500"/>
                  </a:lnTo>
                  <a:lnTo>
                    <a:pt x="575197" y="698500"/>
                  </a:lnTo>
                  <a:lnTo>
                    <a:pt x="614651" y="660400"/>
                  </a:lnTo>
                  <a:close/>
                  <a:moveTo>
                    <a:pt x="1453751" y="635370"/>
                  </a:moveTo>
                  <a:lnTo>
                    <a:pt x="1449270" y="641350"/>
                  </a:lnTo>
                  <a:lnTo>
                    <a:pt x="1445097" y="647700"/>
                  </a:lnTo>
                  <a:lnTo>
                    <a:pt x="1476834" y="685800"/>
                  </a:lnTo>
                  <a:lnTo>
                    <a:pt x="1485169" y="673100"/>
                  </a:lnTo>
                  <a:lnTo>
                    <a:pt x="1453751" y="635370"/>
                  </a:lnTo>
                  <a:close/>
                  <a:moveTo>
                    <a:pt x="646985" y="635000"/>
                  </a:moveTo>
                  <a:lnTo>
                    <a:pt x="640807" y="635000"/>
                  </a:lnTo>
                  <a:lnTo>
                    <a:pt x="607813" y="660400"/>
                  </a:lnTo>
                  <a:lnTo>
                    <a:pt x="613991" y="660400"/>
                  </a:lnTo>
                  <a:lnTo>
                    <a:pt x="646985" y="635000"/>
                  </a:lnTo>
                  <a:close/>
                  <a:moveTo>
                    <a:pt x="1433278" y="588841"/>
                  </a:moveTo>
                  <a:lnTo>
                    <a:pt x="1431338" y="596900"/>
                  </a:lnTo>
                  <a:lnTo>
                    <a:pt x="1421663" y="596900"/>
                  </a:lnTo>
                  <a:lnTo>
                    <a:pt x="1444510" y="647700"/>
                  </a:lnTo>
                  <a:lnTo>
                    <a:pt x="1449275" y="635000"/>
                  </a:lnTo>
                  <a:lnTo>
                    <a:pt x="1454029" y="635000"/>
                  </a:lnTo>
                  <a:lnTo>
                    <a:pt x="1436901" y="596900"/>
                  </a:lnTo>
                  <a:lnTo>
                    <a:pt x="1431338" y="596900"/>
                  </a:lnTo>
                  <a:lnTo>
                    <a:pt x="1426427" y="590550"/>
                  </a:lnTo>
                  <a:lnTo>
                    <a:pt x="1434046" y="590550"/>
                  </a:lnTo>
                  <a:lnTo>
                    <a:pt x="1433278" y="588841"/>
                  </a:lnTo>
                  <a:close/>
                  <a:moveTo>
                    <a:pt x="1449275" y="635000"/>
                  </a:moveTo>
                  <a:lnTo>
                    <a:pt x="1444510" y="647700"/>
                  </a:lnTo>
                  <a:lnTo>
                    <a:pt x="1445556" y="646305"/>
                  </a:lnTo>
                  <a:lnTo>
                    <a:pt x="1449275" y="635000"/>
                  </a:lnTo>
                  <a:close/>
                  <a:moveTo>
                    <a:pt x="1445556" y="646305"/>
                  </a:moveTo>
                  <a:lnTo>
                    <a:pt x="1444510" y="647700"/>
                  </a:lnTo>
                  <a:lnTo>
                    <a:pt x="1445097" y="647700"/>
                  </a:lnTo>
                  <a:lnTo>
                    <a:pt x="1445556" y="646305"/>
                  </a:lnTo>
                  <a:close/>
                  <a:moveTo>
                    <a:pt x="1453442" y="635000"/>
                  </a:moveTo>
                  <a:lnTo>
                    <a:pt x="1449275" y="635000"/>
                  </a:lnTo>
                  <a:lnTo>
                    <a:pt x="1445556" y="646305"/>
                  </a:lnTo>
                  <a:lnTo>
                    <a:pt x="1449270" y="641350"/>
                  </a:lnTo>
                  <a:lnTo>
                    <a:pt x="1453442" y="635000"/>
                  </a:lnTo>
                  <a:close/>
                  <a:moveTo>
                    <a:pt x="1453442" y="635000"/>
                  </a:moveTo>
                  <a:lnTo>
                    <a:pt x="1449270" y="641350"/>
                  </a:lnTo>
                  <a:lnTo>
                    <a:pt x="1453751" y="635370"/>
                  </a:lnTo>
                  <a:lnTo>
                    <a:pt x="1453442" y="635000"/>
                  </a:lnTo>
                  <a:close/>
                  <a:moveTo>
                    <a:pt x="1454029" y="635000"/>
                  </a:moveTo>
                  <a:lnTo>
                    <a:pt x="1453442" y="635000"/>
                  </a:lnTo>
                  <a:lnTo>
                    <a:pt x="1453751" y="635370"/>
                  </a:lnTo>
                  <a:lnTo>
                    <a:pt x="1454029" y="635000"/>
                  </a:lnTo>
                  <a:close/>
                  <a:moveTo>
                    <a:pt x="660335" y="622300"/>
                  </a:moveTo>
                  <a:lnTo>
                    <a:pt x="652001" y="622300"/>
                  </a:lnTo>
                  <a:lnTo>
                    <a:pt x="639729" y="635000"/>
                  </a:lnTo>
                  <a:lnTo>
                    <a:pt x="648074" y="635000"/>
                  </a:lnTo>
                  <a:lnTo>
                    <a:pt x="660335" y="622300"/>
                  </a:lnTo>
                  <a:close/>
                  <a:moveTo>
                    <a:pt x="667581" y="596900"/>
                  </a:moveTo>
                  <a:lnTo>
                    <a:pt x="657445" y="596900"/>
                  </a:lnTo>
                  <a:lnTo>
                    <a:pt x="651100" y="622300"/>
                  </a:lnTo>
                  <a:lnTo>
                    <a:pt x="661236" y="622300"/>
                  </a:lnTo>
                  <a:lnTo>
                    <a:pt x="667581" y="596900"/>
                  </a:lnTo>
                  <a:close/>
                  <a:moveTo>
                    <a:pt x="701674" y="558800"/>
                  </a:moveTo>
                  <a:lnTo>
                    <a:pt x="659372" y="596900"/>
                  </a:lnTo>
                  <a:lnTo>
                    <a:pt x="665655" y="596900"/>
                  </a:lnTo>
                  <a:lnTo>
                    <a:pt x="707957" y="571500"/>
                  </a:lnTo>
                  <a:lnTo>
                    <a:pt x="704711" y="571500"/>
                  </a:lnTo>
                  <a:lnTo>
                    <a:pt x="704816" y="565150"/>
                  </a:lnTo>
                  <a:lnTo>
                    <a:pt x="701674" y="558800"/>
                  </a:lnTo>
                  <a:close/>
                  <a:moveTo>
                    <a:pt x="731359" y="565161"/>
                  </a:moveTo>
                  <a:lnTo>
                    <a:pt x="728459" y="571500"/>
                  </a:lnTo>
                  <a:lnTo>
                    <a:pt x="760186" y="584200"/>
                  </a:lnTo>
                  <a:lnTo>
                    <a:pt x="761683" y="596900"/>
                  </a:lnTo>
                  <a:lnTo>
                    <a:pt x="763474" y="596900"/>
                  </a:lnTo>
                  <a:lnTo>
                    <a:pt x="762709" y="584200"/>
                  </a:lnTo>
                  <a:lnTo>
                    <a:pt x="765132" y="583507"/>
                  </a:lnTo>
                  <a:lnTo>
                    <a:pt x="750134" y="571500"/>
                  </a:lnTo>
                  <a:lnTo>
                    <a:pt x="731255" y="571500"/>
                  </a:lnTo>
                  <a:lnTo>
                    <a:pt x="731359" y="565161"/>
                  </a:lnTo>
                  <a:close/>
                  <a:moveTo>
                    <a:pt x="765132" y="583507"/>
                  </a:moveTo>
                  <a:lnTo>
                    <a:pt x="762709" y="584200"/>
                  </a:lnTo>
                  <a:lnTo>
                    <a:pt x="763474" y="596900"/>
                  </a:lnTo>
                  <a:lnTo>
                    <a:pt x="763097" y="584200"/>
                  </a:lnTo>
                  <a:lnTo>
                    <a:pt x="765997" y="584200"/>
                  </a:lnTo>
                  <a:lnTo>
                    <a:pt x="765132" y="583507"/>
                  </a:lnTo>
                  <a:close/>
                  <a:moveTo>
                    <a:pt x="807702" y="580932"/>
                  </a:moveTo>
                  <a:lnTo>
                    <a:pt x="804614" y="584200"/>
                  </a:lnTo>
                  <a:lnTo>
                    <a:pt x="763097" y="584200"/>
                  </a:lnTo>
                  <a:lnTo>
                    <a:pt x="763474" y="596900"/>
                  </a:lnTo>
                  <a:lnTo>
                    <a:pt x="807902" y="584200"/>
                  </a:lnTo>
                  <a:lnTo>
                    <a:pt x="807702" y="580932"/>
                  </a:lnTo>
                  <a:close/>
                  <a:moveTo>
                    <a:pt x="1421516" y="584200"/>
                  </a:moveTo>
                  <a:lnTo>
                    <a:pt x="1420763" y="584200"/>
                  </a:lnTo>
                  <a:lnTo>
                    <a:pt x="1421663" y="596900"/>
                  </a:lnTo>
                  <a:lnTo>
                    <a:pt x="1424823" y="588475"/>
                  </a:lnTo>
                  <a:lnTo>
                    <a:pt x="1421516" y="584200"/>
                  </a:lnTo>
                  <a:close/>
                  <a:moveTo>
                    <a:pt x="1431192" y="584200"/>
                  </a:moveTo>
                  <a:lnTo>
                    <a:pt x="1426427" y="590550"/>
                  </a:lnTo>
                  <a:lnTo>
                    <a:pt x="1431338" y="596900"/>
                  </a:lnTo>
                  <a:lnTo>
                    <a:pt x="1433278" y="588841"/>
                  </a:lnTo>
                  <a:lnTo>
                    <a:pt x="1431192" y="584200"/>
                  </a:lnTo>
                  <a:close/>
                  <a:moveTo>
                    <a:pt x="1431192" y="584200"/>
                  </a:moveTo>
                  <a:lnTo>
                    <a:pt x="1426427" y="584200"/>
                  </a:lnTo>
                  <a:lnTo>
                    <a:pt x="1424823" y="588475"/>
                  </a:lnTo>
                  <a:lnTo>
                    <a:pt x="1426427" y="590550"/>
                  </a:lnTo>
                  <a:lnTo>
                    <a:pt x="1431192" y="584200"/>
                  </a:lnTo>
                  <a:close/>
                  <a:moveTo>
                    <a:pt x="1434396" y="584200"/>
                  </a:moveTo>
                  <a:lnTo>
                    <a:pt x="1431192" y="584200"/>
                  </a:lnTo>
                  <a:lnTo>
                    <a:pt x="1433278" y="588841"/>
                  </a:lnTo>
                  <a:lnTo>
                    <a:pt x="1434396" y="584200"/>
                  </a:lnTo>
                  <a:close/>
                  <a:moveTo>
                    <a:pt x="1426427" y="584200"/>
                  </a:moveTo>
                  <a:lnTo>
                    <a:pt x="1421516" y="584200"/>
                  </a:lnTo>
                  <a:lnTo>
                    <a:pt x="1424823" y="588475"/>
                  </a:lnTo>
                  <a:lnTo>
                    <a:pt x="1426427" y="584200"/>
                  </a:lnTo>
                  <a:close/>
                  <a:moveTo>
                    <a:pt x="807127" y="571500"/>
                  </a:moveTo>
                  <a:lnTo>
                    <a:pt x="765132" y="583507"/>
                  </a:lnTo>
                  <a:lnTo>
                    <a:pt x="765997" y="584200"/>
                  </a:lnTo>
                  <a:lnTo>
                    <a:pt x="804614" y="584200"/>
                  </a:lnTo>
                  <a:lnTo>
                    <a:pt x="807702" y="580932"/>
                  </a:lnTo>
                  <a:lnTo>
                    <a:pt x="807127" y="571500"/>
                  </a:lnTo>
                  <a:close/>
                  <a:moveTo>
                    <a:pt x="828623" y="558800"/>
                  </a:moveTo>
                  <a:lnTo>
                    <a:pt x="807702" y="580932"/>
                  </a:lnTo>
                  <a:lnTo>
                    <a:pt x="807902" y="584200"/>
                  </a:lnTo>
                  <a:lnTo>
                    <a:pt x="810415" y="584200"/>
                  </a:lnTo>
                  <a:lnTo>
                    <a:pt x="834424" y="571500"/>
                  </a:lnTo>
                  <a:lnTo>
                    <a:pt x="831419" y="571500"/>
                  </a:lnTo>
                  <a:lnTo>
                    <a:pt x="831426" y="571072"/>
                  </a:lnTo>
                  <a:lnTo>
                    <a:pt x="828623" y="558800"/>
                  </a:lnTo>
                  <a:close/>
                  <a:moveTo>
                    <a:pt x="1427558" y="571500"/>
                  </a:moveTo>
                  <a:lnTo>
                    <a:pt x="1425401" y="571500"/>
                  </a:lnTo>
                  <a:lnTo>
                    <a:pt x="1424584" y="584200"/>
                  </a:lnTo>
                  <a:lnTo>
                    <a:pt x="1429495" y="584200"/>
                  </a:lnTo>
                  <a:lnTo>
                    <a:pt x="1427558" y="571500"/>
                  </a:lnTo>
                  <a:close/>
                  <a:moveTo>
                    <a:pt x="1456557" y="559154"/>
                  </a:moveTo>
                  <a:lnTo>
                    <a:pt x="1427558" y="571500"/>
                  </a:lnTo>
                  <a:lnTo>
                    <a:pt x="1431422" y="584200"/>
                  </a:lnTo>
                  <a:lnTo>
                    <a:pt x="1461253" y="571500"/>
                  </a:lnTo>
                  <a:lnTo>
                    <a:pt x="1454165" y="571500"/>
                  </a:lnTo>
                  <a:lnTo>
                    <a:pt x="1456557" y="559154"/>
                  </a:lnTo>
                  <a:close/>
                  <a:moveTo>
                    <a:pt x="704816" y="565150"/>
                  </a:moveTo>
                  <a:lnTo>
                    <a:pt x="704711" y="571500"/>
                  </a:lnTo>
                  <a:lnTo>
                    <a:pt x="707957" y="571500"/>
                  </a:lnTo>
                  <a:lnTo>
                    <a:pt x="704816" y="565150"/>
                  </a:lnTo>
                  <a:close/>
                  <a:moveTo>
                    <a:pt x="731464" y="558800"/>
                  </a:moveTo>
                  <a:lnTo>
                    <a:pt x="704920" y="558800"/>
                  </a:lnTo>
                  <a:lnTo>
                    <a:pt x="704871" y="565262"/>
                  </a:lnTo>
                  <a:lnTo>
                    <a:pt x="707957" y="571500"/>
                  </a:lnTo>
                  <a:lnTo>
                    <a:pt x="728459" y="571500"/>
                  </a:lnTo>
                  <a:lnTo>
                    <a:pt x="731359" y="565150"/>
                  </a:lnTo>
                  <a:lnTo>
                    <a:pt x="731464" y="558800"/>
                  </a:lnTo>
                  <a:close/>
                  <a:moveTo>
                    <a:pt x="734270" y="558800"/>
                  </a:moveTo>
                  <a:lnTo>
                    <a:pt x="731365" y="565150"/>
                  </a:lnTo>
                  <a:lnTo>
                    <a:pt x="731255" y="571500"/>
                  </a:lnTo>
                  <a:lnTo>
                    <a:pt x="750134" y="571500"/>
                  </a:lnTo>
                  <a:lnTo>
                    <a:pt x="734270" y="558800"/>
                  </a:lnTo>
                  <a:close/>
                  <a:moveTo>
                    <a:pt x="831426" y="571072"/>
                  </a:moveTo>
                  <a:lnTo>
                    <a:pt x="831419" y="571500"/>
                  </a:lnTo>
                  <a:lnTo>
                    <a:pt x="831426" y="571072"/>
                  </a:lnTo>
                  <a:close/>
                  <a:moveTo>
                    <a:pt x="831575" y="565262"/>
                  </a:moveTo>
                  <a:lnTo>
                    <a:pt x="831524" y="571500"/>
                  </a:lnTo>
                  <a:lnTo>
                    <a:pt x="834424" y="571500"/>
                  </a:lnTo>
                  <a:lnTo>
                    <a:pt x="831575" y="565262"/>
                  </a:lnTo>
                  <a:close/>
                  <a:moveTo>
                    <a:pt x="855042" y="558800"/>
                  </a:moveTo>
                  <a:lnTo>
                    <a:pt x="831629" y="558800"/>
                  </a:lnTo>
                  <a:lnTo>
                    <a:pt x="831575" y="565262"/>
                  </a:lnTo>
                  <a:lnTo>
                    <a:pt x="834424" y="571500"/>
                  </a:lnTo>
                  <a:lnTo>
                    <a:pt x="858068" y="571500"/>
                  </a:lnTo>
                  <a:lnTo>
                    <a:pt x="858172" y="565150"/>
                  </a:lnTo>
                  <a:lnTo>
                    <a:pt x="855042" y="558800"/>
                  </a:lnTo>
                  <a:close/>
                  <a:moveTo>
                    <a:pt x="877800" y="558800"/>
                  </a:moveTo>
                  <a:lnTo>
                    <a:pt x="858277" y="558800"/>
                  </a:lnTo>
                  <a:lnTo>
                    <a:pt x="858228" y="565262"/>
                  </a:lnTo>
                  <a:lnTo>
                    <a:pt x="861303" y="571500"/>
                  </a:lnTo>
                  <a:lnTo>
                    <a:pt x="877800" y="558800"/>
                  </a:lnTo>
                  <a:close/>
                  <a:moveTo>
                    <a:pt x="1457390" y="558800"/>
                  </a:moveTo>
                  <a:lnTo>
                    <a:pt x="1456557" y="559154"/>
                  </a:lnTo>
                  <a:lnTo>
                    <a:pt x="1454165" y="571500"/>
                  </a:lnTo>
                  <a:lnTo>
                    <a:pt x="1461253" y="571500"/>
                  </a:lnTo>
                  <a:lnTo>
                    <a:pt x="1457390" y="558800"/>
                  </a:lnTo>
                  <a:close/>
                  <a:moveTo>
                    <a:pt x="1466926" y="558800"/>
                  </a:moveTo>
                  <a:lnTo>
                    <a:pt x="1457390" y="558800"/>
                  </a:lnTo>
                  <a:lnTo>
                    <a:pt x="1461253" y="571500"/>
                  </a:lnTo>
                  <a:lnTo>
                    <a:pt x="1464468" y="571500"/>
                  </a:lnTo>
                  <a:lnTo>
                    <a:pt x="1466926" y="558800"/>
                  </a:lnTo>
                  <a:close/>
                  <a:moveTo>
                    <a:pt x="828623" y="558800"/>
                  </a:moveTo>
                  <a:lnTo>
                    <a:pt x="831426" y="571072"/>
                  </a:lnTo>
                  <a:lnTo>
                    <a:pt x="831524" y="565150"/>
                  </a:lnTo>
                  <a:lnTo>
                    <a:pt x="828623" y="558800"/>
                  </a:lnTo>
                  <a:close/>
                  <a:moveTo>
                    <a:pt x="831629" y="558800"/>
                  </a:moveTo>
                  <a:lnTo>
                    <a:pt x="828623" y="558800"/>
                  </a:lnTo>
                  <a:lnTo>
                    <a:pt x="831524" y="565150"/>
                  </a:lnTo>
                  <a:lnTo>
                    <a:pt x="831629" y="558800"/>
                  </a:lnTo>
                  <a:close/>
                  <a:moveTo>
                    <a:pt x="888035" y="533400"/>
                  </a:moveTo>
                  <a:lnTo>
                    <a:pt x="855042" y="558800"/>
                  </a:lnTo>
                  <a:lnTo>
                    <a:pt x="858172" y="565150"/>
                  </a:lnTo>
                  <a:lnTo>
                    <a:pt x="858277" y="558800"/>
                  </a:lnTo>
                  <a:lnTo>
                    <a:pt x="877800" y="558800"/>
                  </a:lnTo>
                  <a:lnTo>
                    <a:pt x="894297" y="546100"/>
                  </a:lnTo>
                  <a:lnTo>
                    <a:pt x="886067" y="546100"/>
                  </a:lnTo>
                  <a:lnTo>
                    <a:pt x="888353" y="534044"/>
                  </a:lnTo>
                  <a:lnTo>
                    <a:pt x="888035" y="533400"/>
                  </a:lnTo>
                  <a:close/>
                  <a:moveTo>
                    <a:pt x="1467515" y="508000"/>
                  </a:moveTo>
                  <a:lnTo>
                    <a:pt x="1464562" y="508000"/>
                  </a:lnTo>
                  <a:lnTo>
                    <a:pt x="1464007" y="520700"/>
                  </a:lnTo>
                  <a:lnTo>
                    <a:pt x="1456557" y="559154"/>
                  </a:lnTo>
                  <a:lnTo>
                    <a:pt x="1457390" y="558800"/>
                  </a:lnTo>
                  <a:lnTo>
                    <a:pt x="1466926" y="558800"/>
                  </a:lnTo>
                  <a:lnTo>
                    <a:pt x="1474300" y="520700"/>
                  </a:lnTo>
                  <a:lnTo>
                    <a:pt x="1469148" y="520700"/>
                  </a:lnTo>
                  <a:lnTo>
                    <a:pt x="1467515" y="508000"/>
                  </a:lnTo>
                  <a:close/>
                  <a:moveTo>
                    <a:pt x="888353" y="534044"/>
                  </a:moveTo>
                  <a:lnTo>
                    <a:pt x="886067" y="546100"/>
                  </a:lnTo>
                  <a:lnTo>
                    <a:pt x="894297" y="546100"/>
                  </a:lnTo>
                  <a:lnTo>
                    <a:pt x="888353" y="534044"/>
                  </a:lnTo>
                  <a:close/>
                  <a:moveTo>
                    <a:pt x="895700" y="495300"/>
                  </a:moveTo>
                  <a:lnTo>
                    <a:pt x="888353" y="534044"/>
                  </a:lnTo>
                  <a:lnTo>
                    <a:pt x="894297" y="546100"/>
                  </a:lnTo>
                  <a:lnTo>
                    <a:pt x="896265" y="546100"/>
                  </a:lnTo>
                  <a:lnTo>
                    <a:pt x="905888" y="508000"/>
                  </a:lnTo>
                  <a:lnTo>
                    <a:pt x="903260" y="508000"/>
                  </a:lnTo>
                  <a:lnTo>
                    <a:pt x="900784" y="501637"/>
                  </a:lnTo>
                  <a:lnTo>
                    <a:pt x="895700" y="495300"/>
                  </a:lnTo>
                  <a:close/>
                  <a:moveTo>
                    <a:pt x="1494582" y="508000"/>
                  </a:moveTo>
                  <a:lnTo>
                    <a:pt x="1467515" y="508000"/>
                  </a:lnTo>
                  <a:lnTo>
                    <a:pt x="1470792" y="520700"/>
                  </a:lnTo>
                  <a:lnTo>
                    <a:pt x="1494582" y="508000"/>
                  </a:lnTo>
                  <a:close/>
                  <a:moveTo>
                    <a:pt x="900784" y="501637"/>
                  </a:moveTo>
                  <a:lnTo>
                    <a:pt x="903260" y="508000"/>
                  </a:lnTo>
                  <a:lnTo>
                    <a:pt x="904826" y="506676"/>
                  </a:lnTo>
                  <a:lnTo>
                    <a:pt x="900784" y="501637"/>
                  </a:lnTo>
                  <a:close/>
                  <a:moveTo>
                    <a:pt x="904826" y="506676"/>
                  </a:moveTo>
                  <a:lnTo>
                    <a:pt x="903260" y="508000"/>
                  </a:lnTo>
                  <a:lnTo>
                    <a:pt x="905888" y="508000"/>
                  </a:lnTo>
                  <a:lnTo>
                    <a:pt x="904826" y="506676"/>
                  </a:lnTo>
                  <a:close/>
                  <a:moveTo>
                    <a:pt x="1524079" y="469900"/>
                  </a:moveTo>
                  <a:lnTo>
                    <a:pt x="1515336" y="469900"/>
                  </a:lnTo>
                  <a:lnTo>
                    <a:pt x="1488572" y="508000"/>
                  </a:lnTo>
                  <a:lnTo>
                    <a:pt x="1497326" y="508000"/>
                  </a:lnTo>
                  <a:lnTo>
                    <a:pt x="1524079" y="469900"/>
                  </a:lnTo>
                  <a:close/>
                  <a:moveTo>
                    <a:pt x="913343" y="482600"/>
                  </a:moveTo>
                  <a:lnTo>
                    <a:pt x="912803" y="483056"/>
                  </a:lnTo>
                  <a:lnTo>
                    <a:pt x="910663" y="495300"/>
                  </a:lnTo>
                  <a:lnTo>
                    <a:pt x="898318" y="495300"/>
                  </a:lnTo>
                  <a:lnTo>
                    <a:pt x="900784" y="501637"/>
                  </a:lnTo>
                  <a:lnTo>
                    <a:pt x="904826" y="506676"/>
                  </a:lnTo>
                  <a:lnTo>
                    <a:pt x="918286" y="495300"/>
                  </a:lnTo>
                  <a:lnTo>
                    <a:pt x="910663" y="495300"/>
                  </a:lnTo>
                  <a:lnTo>
                    <a:pt x="912803" y="483056"/>
                  </a:lnTo>
                  <a:lnTo>
                    <a:pt x="913521" y="483056"/>
                  </a:lnTo>
                  <a:lnTo>
                    <a:pt x="913343" y="482600"/>
                  </a:lnTo>
                  <a:close/>
                  <a:moveTo>
                    <a:pt x="923186" y="482600"/>
                  </a:moveTo>
                  <a:lnTo>
                    <a:pt x="913343" y="482600"/>
                  </a:lnTo>
                  <a:lnTo>
                    <a:pt x="918286" y="495300"/>
                  </a:lnTo>
                  <a:lnTo>
                    <a:pt x="920966" y="495300"/>
                  </a:lnTo>
                  <a:lnTo>
                    <a:pt x="923186" y="482600"/>
                  </a:lnTo>
                  <a:close/>
                  <a:moveTo>
                    <a:pt x="927626" y="457200"/>
                  </a:moveTo>
                  <a:lnTo>
                    <a:pt x="917322" y="457200"/>
                  </a:lnTo>
                  <a:lnTo>
                    <a:pt x="912803" y="483056"/>
                  </a:lnTo>
                  <a:lnTo>
                    <a:pt x="913343" y="482600"/>
                  </a:lnTo>
                  <a:lnTo>
                    <a:pt x="923186" y="482600"/>
                  </a:lnTo>
                  <a:lnTo>
                    <a:pt x="927626" y="457200"/>
                  </a:lnTo>
                  <a:close/>
                  <a:moveTo>
                    <a:pt x="1520383" y="393700"/>
                  </a:moveTo>
                  <a:lnTo>
                    <a:pt x="1509933" y="393700"/>
                  </a:lnTo>
                  <a:lnTo>
                    <a:pt x="1514477" y="469900"/>
                  </a:lnTo>
                  <a:lnTo>
                    <a:pt x="1524937" y="469900"/>
                  </a:lnTo>
                  <a:lnTo>
                    <a:pt x="1520383" y="393700"/>
                  </a:lnTo>
                  <a:close/>
                  <a:moveTo>
                    <a:pt x="945280" y="431800"/>
                  </a:moveTo>
                  <a:lnTo>
                    <a:pt x="942882" y="431800"/>
                  </a:lnTo>
                  <a:lnTo>
                    <a:pt x="918767" y="457200"/>
                  </a:lnTo>
                  <a:lnTo>
                    <a:pt x="926181" y="457200"/>
                  </a:lnTo>
                  <a:lnTo>
                    <a:pt x="948253" y="433951"/>
                  </a:lnTo>
                  <a:lnTo>
                    <a:pt x="945280" y="431800"/>
                  </a:lnTo>
                  <a:close/>
                  <a:moveTo>
                    <a:pt x="962525" y="431800"/>
                  </a:moveTo>
                  <a:lnTo>
                    <a:pt x="950295" y="431800"/>
                  </a:lnTo>
                  <a:lnTo>
                    <a:pt x="948253" y="433951"/>
                  </a:lnTo>
                  <a:lnTo>
                    <a:pt x="962829" y="444500"/>
                  </a:lnTo>
                  <a:lnTo>
                    <a:pt x="963678" y="436325"/>
                  </a:lnTo>
                  <a:lnTo>
                    <a:pt x="962525" y="431800"/>
                  </a:lnTo>
                  <a:close/>
                  <a:moveTo>
                    <a:pt x="963678" y="436325"/>
                  </a:moveTo>
                  <a:lnTo>
                    <a:pt x="962829" y="444500"/>
                  </a:lnTo>
                  <a:lnTo>
                    <a:pt x="964143" y="438150"/>
                  </a:lnTo>
                  <a:lnTo>
                    <a:pt x="963678" y="436325"/>
                  </a:lnTo>
                  <a:close/>
                  <a:moveTo>
                    <a:pt x="964143" y="438150"/>
                  </a:moveTo>
                  <a:lnTo>
                    <a:pt x="962829" y="444500"/>
                  </a:lnTo>
                  <a:lnTo>
                    <a:pt x="965761" y="444500"/>
                  </a:lnTo>
                  <a:lnTo>
                    <a:pt x="964143" y="438150"/>
                  </a:lnTo>
                  <a:close/>
                  <a:moveTo>
                    <a:pt x="964646" y="435719"/>
                  </a:moveTo>
                  <a:lnTo>
                    <a:pt x="964143" y="438150"/>
                  </a:lnTo>
                  <a:lnTo>
                    <a:pt x="965761" y="444500"/>
                  </a:lnTo>
                  <a:lnTo>
                    <a:pt x="964646" y="435719"/>
                  </a:lnTo>
                  <a:close/>
                  <a:moveTo>
                    <a:pt x="986325" y="419100"/>
                  </a:moveTo>
                  <a:lnTo>
                    <a:pt x="986145" y="419196"/>
                  </a:lnTo>
                  <a:lnTo>
                    <a:pt x="983048" y="431800"/>
                  </a:lnTo>
                  <a:lnTo>
                    <a:pt x="965457" y="431800"/>
                  </a:lnTo>
                  <a:lnTo>
                    <a:pt x="964646" y="435719"/>
                  </a:lnTo>
                  <a:lnTo>
                    <a:pt x="965761" y="444500"/>
                  </a:lnTo>
                  <a:lnTo>
                    <a:pt x="989561" y="431800"/>
                  </a:lnTo>
                  <a:lnTo>
                    <a:pt x="986325" y="419100"/>
                  </a:lnTo>
                  <a:close/>
                  <a:moveTo>
                    <a:pt x="964148" y="431800"/>
                  </a:moveTo>
                  <a:lnTo>
                    <a:pt x="963678" y="436325"/>
                  </a:lnTo>
                  <a:lnTo>
                    <a:pt x="964143" y="438150"/>
                  </a:lnTo>
                  <a:lnTo>
                    <a:pt x="964646" y="435719"/>
                  </a:lnTo>
                  <a:lnTo>
                    <a:pt x="964148" y="431800"/>
                  </a:lnTo>
                  <a:close/>
                  <a:moveTo>
                    <a:pt x="986145" y="419196"/>
                  </a:moveTo>
                  <a:lnTo>
                    <a:pt x="962525" y="431800"/>
                  </a:lnTo>
                  <a:lnTo>
                    <a:pt x="963678" y="436325"/>
                  </a:lnTo>
                  <a:lnTo>
                    <a:pt x="964148" y="431800"/>
                  </a:lnTo>
                  <a:lnTo>
                    <a:pt x="983048" y="431800"/>
                  </a:lnTo>
                  <a:lnTo>
                    <a:pt x="986145" y="419196"/>
                  </a:lnTo>
                  <a:close/>
                  <a:moveTo>
                    <a:pt x="965457" y="431800"/>
                  </a:moveTo>
                  <a:lnTo>
                    <a:pt x="964148" y="431800"/>
                  </a:lnTo>
                  <a:lnTo>
                    <a:pt x="964646" y="435719"/>
                  </a:lnTo>
                  <a:lnTo>
                    <a:pt x="965457" y="431800"/>
                  </a:lnTo>
                  <a:close/>
                  <a:moveTo>
                    <a:pt x="950295" y="431800"/>
                  </a:moveTo>
                  <a:lnTo>
                    <a:pt x="945280" y="431800"/>
                  </a:lnTo>
                  <a:lnTo>
                    <a:pt x="948253" y="433951"/>
                  </a:lnTo>
                  <a:lnTo>
                    <a:pt x="950295" y="431800"/>
                  </a:lnTo>
                  <a:close/>
                  <a:moveTo>
                    <a:pt x="994179" y="412750"/>
                  </a:moveTo>
                  <a:lnTo>
                    <a:pt x="993184" y="419100"/>
                  </a:lnTo>
                  <a:lnTo>
                    <a:pt x="986325" y="419100"/>
                  </a:lnTo>
                  <a:lnTo>
                    <a:pt x="989561" y="431800"/>
                  </a:lnTo>
                  <a:lnTo>
                    <a:pt x="992838" y="431800"/>
                  </a:lnTo>
                  <a:lnTo>
                    <a:pt x="999069" y="419100"/>
                  </a:lnTo>
                  <a:lnTo>
                    <a:pt x="994179" y="412750"/>
                  </a:lnTo>
                  <a:close/>
                  <a:moveTo>
                    <a:pt x="989289" y="406400"/>
                  </a:moveTo>
                  <a:lnTo>
                    <a:pt x="986145" y="419196"/>
                  </a:lnTo>
                  <a:lnTo>
                    <a:pt x="986325" y="419100"/>
                  </a:lnTo>
                  <a:lnTo>
                    <a:pt x="993184" y="419100"/>
                  </a:lnTo>
                  <a:lnTo>
                    <a:pt x="994179" y="412750"/>
                  </a:lnTo>
                  <a:lnTo>
                    <a:pt x="989289" y="406400"/>
                  </a:lnTo>
                  <a:close/>
                  <a:moveTo>
                    <a:pt x="1007288" y="406400"/>
                  </a:moveTo>
                  <a:lnTo>
                    <a:pt x="995173" y="406400"/>
                  </a:lnTo>
                  <a:lnTo>
                    <a:pt x="994179" y="412750"/>
                  </a:lnTo>
                  <a:lnTo>
                    <a:pt x="999069" y="419100"/>
                  </a:lnTo>
                  <a:lnTo>
                    <a:pt x="1013005" y="419100"/>
                  </a:lnTo>
                  <a:lnTo>
                    <a:pt x="1007288" y="406400"/>
                  </a:lnTo>
                  <a:close/>
                  <a:moveTo>
                    <a:pt x="1016817" y="406400"/>
                  </a:moveTo>
                  <a:lnTo>
                    <a:pt x="1007288" y="406400"/>
                  </a:lnTo>
                  <a:lnTo>
                    <a:pt x="1013005" y="419100"/>
                  </a:lnTo>
                  <a:lnTo>
                    <a:pt x="1016775" y="419100"/>
                  </a:lnTo>
                  <a:lnTo>
                    <a:pt x="1018255" y="409600"/>
                  </a:lnTo>
                  <a:lnTo>
                    <a:pt x="1016817" y="406400"/>
                  </a:lnTo>
                  <a:close/>
                  <a:moveTo>
                    <a:pt x="1018255" y="409600"/>
                  </a:moveTo>
                  <a:lnTo>
                    <a:pt x="1016775" y="419100"/>
                  </a:lnTo>
                  <a:lnTo>
                    <a:pt x="1022523" y="419100"/>
                  </a:lnTo>
                  <a:lnTo>
                    <a:pt x="1018255" y="409600"/>
                  </a:lnTo>
                  <a:close/>
                  <a:moveTo>
                    <a:pt x="1018754" y="406400"/>
                  </a:moveTo>
                  <a:lnTo>
                    <a:pt x="1016817" y="406400"/>
                  </a:lnTo>
                  <a:lnTo>
                    <a:pt x="1018255" y="409600"/>
                  </a:lnTo>
                  <a:lnTo>
                    <a:pt x="1018754" y="406400"/>
                  </a:lnTo>
                  <a:close/>
                  <a:moveTo>
                    <a:pt x="1030345" y="393700"/>
                  </a:moveTo>
                  <a:lnTo>
                    <a:pt x="1023790" y="393700"/>
                  </a:lnTo>
                  <a:lnTo>
                    <a:pt x="1008775" y="406400"/>
                  </a:lnTo>
                  <a:lnTo>
                    <a:pt x="1015330" y="406400"/>
                  </a:lnTo>
                  <a:lnTo>
                    <a:pt x="1030345" y="393700"/>
                  </a:lnTo>
                  <a:close/>
                  <a:moveTo>
                    <a:pt x="1017099" y="342900"/>
                  </a:moveTo>
                  <a:lnTo>
                    <a:pt x="1013068" y="342900"/>
                  </a:lnTo>
                  <a:lnTo>
                    <a:pt x="1013895" y="355600"/>
                  </a:lnTo>
                  <a:lnTo>
                    <a:pt x="1021937" y="393700"/>
                  </a:lnTo>
                  <a:lnTo>
                    <a:pt x="1032209" y="393700"/>
                  </a:lnTo>
                  <a:lnTo>
                    <a:pt x="1024178" y="355600"/>
                  </a:lnTo>
                  <a:lnTo>
                    <a:pt x="1019037" y="355600"/>
                  </a:lnTo>
                  <a:lnTo>
                    <a:pt x="1017099" y="342900"/>
                  </a:lnTo>
                  <a:close/>
                  <a:moveTo>
                    <a:pt x="1535324" y="355600"/>
                  </a:moveTo>
                  <a:lnTo>
                    <a:pt x="1525660" y="355600"/>
                  </a:lnTo>
                  <a:lnTo>
                    <a:pt x="1510330" y="393700"/>
                  </a:lnTo>
                  <a:lnTo>
                    <a:pt x="1519995" y="393700"/>
                  </a:lnTo>
                  <a:lnTo>
                    <a:pt x="1535324" y="355600"/>
                  </a:lnTo>
                  <a:close/>
                  <a:moveTo>
                    <a:pt x="1046931" y="330200"/>
                  </a:moveTo>
                  <a:lnTo>
                    <a:pt x="1017099" y="342900"/>
                  </a:lnTo>
                  <a:lnTo>
                    <a:pt x="1020963" y="355600"/>
                  </a:lnTo>
                  <a:lnTo>
                    <a:pt x="1048542" y="343858"/>
                  </a:lnTo>
                  <a:lnTo>
                    <a:pt x="1046554" y="342900"/>
                  </a:lnTo>
                  <a:lnTo>
                    <a:pt x="1048178" y="338422"/>
                  </a:lnTo>
                  <a:lnTo>
                    <a:pt x="1046931" y="330200"/>
                  </a:lnTo>
                  <a:close/>
                  <a:moveTo>
                    <a:pt x="1051161" y="330200"/>
                  </a:moveTo>
                  <a:lnTo>
                    <a:pt x="1049581" y="338911"/>
                  </a:lnTo>
                  <a:lnTo>
                    <a:pt x="1050795" y="342900"/>
                  </a:lnTo>
                  <a:lnTo>
                    <a:pt x="1048542" y="343858"/>
                  </a:lnTo>
                  <a:lnTo>
                    <a:pt x="1072888" y="355600"/>
                  </a:lnTo>
                  <a:lnTo>
                    <a:pt x="1075192" y="349250"/>
                  </a:lnTo>
                  <a:lnTo>
                    <a:pt x="1070993" y="342900"/>
                  </a:lnTo>
                  <a:lnTo>
                    <a:pt x="1073649" y="341045"/>
                  </a:lnTo>
                  <a:lnTo>
                    <a:pt x="1051161" y="330200"/>
                  </a:lnTo>
                  <a:close/>
                  <a:moveTo>
                    <a:pt x="1090992" y="317500"/>
                  </a:moveTo>
                  <a:lnTo>
                    <a:pt x="1089914" y="317500"/>
                  </a:lnTo>
                  <a:lnTo>
                    <a:pt x="1089181" y="330200"/>
                  </a:lnTo>
                  <a:lnTo>
                    <a:pt x="1073649" y="341045"/>
                  </a:lnTo>
                  <a:lnTo>
                    <a:pt x="1077495" y="342900"/>
                  </a:lnTo>
                  <a:lnTo>
                    <a:pt x="1075192" y="349250"/>
                  </a:lnTo>
                  <a:lnTo>
                    <a:pt x="1079391" y="355600"/>
                  </a:lnTo>
                  <a:lnTo>
                    <a:pt x="1097579" y="330200"/>
                  </a:lnTo>
                  <a:lnTo>
                    <a:pt x="1093380" y="330200"/>
                  </a:lnTo>
                  <a:lnTo>
                    <a:pt x="1090992" y="317500"/>
                  </a:lnTo>
                  <a:close/>
                  <a:moveTo>
                    <a:pt x="1533775" y="292100"/>
                  </a:moveTo>
                  <a:lnTo>
                    <a:pt x="1532906" y="292100"/>
                  </a:lnTo>
                  <a:lnTo>
                    <a:pt x="1528592" y="304800"/>
                  </a:lnTo>
                  <a:lnTo>
                    <a:pt x="1523356" y="304800"/>
                  </a:lnTo>
                  <a:lnTo>
                    <a:pt x="1525262" y="355600"/>
                  </a:lnTo>
                  <a:lnTo>
                    <a:pt x="1535722" y="355600"/>
                  </a:lnTo>
                  <a:lnTo>
                    <a:pt x="1533827" y="304800"/>
                  </a:lnTo>
                  <a:lnTo>
                    <a:pt x="1533775" y="292100"/>
                  </a:lnTo>
                  <a:close/>
                  <a:moveTo>
                    <a:pt x="1073649" y="341045"/>
                  </a:moveTo>
                  <a:lnTo>
                    <a:pt x="1070993" y="342900"/>
                  </a:lnTo>
                  <a:lnTo>
                    <a:pt x="1075192" y="349250"/>
                  </a:lnTo>
                  <a:lnTo>
                    <a:pt x="1077495" y="342900"/>
                  </a:lnTo>
                  <a:lnTo>
                    <a:pt x="1073649" y="341045"/>
                  </a:lnTo>
                  <a:close/>
                  <a:moveTo>
                    <a:pt x="1048178" y="338422"/>
                  </a:moveTo>
                  <a:lnTo>
                    <a:pt x="1046554" y="342900"/>
                  </a:lnTo>
                  <a:lnTo>
                    <a:pt x="1048542" y="343858"/>
                  </a:lnTo>
                  <a:lnTo>
                    <a:pt x="1050795" y="342900"/>
                  </a:lnTo>
                  <a:lnTo>
                    <a:pt x="1048858" y="342900"/>
                  </a:lnTo>
                  <a:lnTo>
                    <a:pt x="1048178" y="338422"/>
                  </a:lnTo>
                  <a:close/>
                  <a:moveTo>
                    <a:pt x="1048860" y="336542"/>
                  </a:moveTo>
                  <a:lnTo>
                    <a:pt x="1048178" y="338422"/>
                  </a:lnTo>
                  <a:lnTo>
                    <a:pt x="1048858" y="342900"/>
                  </a:lnTo>
                  <a:lnTo>
                    <a:pt x="1049581" y="338911"/>
                  </a:lnTo>
                  <a:lnTo>
                    <a:pt x="1048860" y="336542"/>
                  </a:lnTo>
                  <a:close/>
                  <a:moveTo>
                    <a:pt x="1049581" y="338911"/>
                  </a:moveTo>
                  <a:lnTo>
                    <a:pt x="1048858" y="342900"/>
                  </a:lnTo>
                  <a:lnTo>
                    <a:pt x="1050795" y="342900"/>
                  </a:lnTo>
                  <a:lnTo>
                    <a:pt x="1049581" y="338911"/>
                  </a:lnTo>
                  <a:close/>
                  <a:moveTo>
                    <a:pt x="1051161" y="330200"/>
                  </a:moveTo>
                  <a:lnTo>
                    <a:pt x="1048860" y="336542"/>
                  </a:lnTo>
                  <a:lnTo>
                    <a:pt x="1049581" y="338911"/>
                  </a:lnTo>
                  <a:lnTo>
                    <a:pt x="1051161" y="330200"/>
                  </a:lnTo>
                  <a:close/>
                  <a:moveTo>
                    <a:pt x="1046931" y="330200"/>
                  </a:moveTo>
                  <a:lnTo>
                    <a:pt x="1048178" y="338422"/>
                  </a:lnTo>
                  <a:lnTo>
                    <a:pt x="1048860" y="336542"/>
                  </a:lnTo>
                  <a:lnTo>
                    <a:pt x="1046931" y="330200"/>
                  </a:lnTo>
                  <a:close/>
                  <a:moveTo>
                    <a:pt x="1051161" y="330200"/>
                  </a:moveTo>
                  <a:lnTo>
                    <a:pt x="1046931" y="330200"/>
                  </a:lnTo>
                  <a:lnTo>
                    <a:pt x="1048860" y="336542"/>
                  </a:lnTo>
                  <a:lnTo>
                    <a:pt x="1051161" y="330200"/>
                  </a:lnTo>
                  <a:close/>
                  <a:moveTo>
                    <a:pt x="1129808" y="304800"/>
                  </a:moveTo>
                  <a:lnTo>
                    <a:pt x="1090992" y="317500"/>
                  </a:lnTo>
                  <a:lnTo>
                    <a:pt x="1095767" y="330200"/>
                  </a:lnTo>
                  <a:lnTo>
                    <a:pt x="1134583" y="317500"/>
                  </a:lnTo>
                  <a:lnTo>
                    <a:pt x="1132195" y="317500"/>
                  </a:lnTo>
                  <a:lnTo>
                    <a:pt x="1132195" y="311150"/>
                  </a:lnTo>
                  <a:lnTo>
                    <a:pt x="1129808" y="304800"/>
                  </a:lnTo>
                  <a:close/>
                  <a:moveTo>
                    <a:pt x="1132195" y="311150"/>
                  </a:moveTo>
                  <a:lnTo>
                    <a:pt x="1132195" y="317500"/>
                  </a:lnTo>
                  <a:lnTo>
                    <a:pt x="1134583" y="317500"/>
                  </a:lnTo>
                  <a:lnTo>
                    <a:pt x="1132195" y="311150"/>
                  </a:lnTo>
                  <a:close/>
                  <a:moveTo>
                    <a:pt x="1144048" y="304800"/>
                  </a:moveTo>
                  <a:lnTo>
                    <a:pt x="1132195" y="304800"/>
                  </a:lnTo>
                  <a:lnTo>
                    <a:pt x="1132195" y="311150"/>
                  </a:lnTo>
                  <a:lnTo>
                    <a:pt x="1134583" y="317500"/>
                  </a:lnTo>
                  <a:lnTo>
                    <a:pt x="1144048" y="317500"/>
                  </a:lnTo>
                  <a:lnTo>
                    <a:pt x="1144048" y="304800"/>
                  </a:lnTo>
                  <a:close/>
                  <a:moveTo>
                    <a:pt x="1152409" y="272241"/>
                  </a:moveTo>
                  <a:lnTo>
                    <a:pt x="1139211" y="304800"/>
                  </a:lnTo>
                  <a:lnTo>
                    <a:pt x="1144048" y="304800"/>
                  </a:lnTo>
                  <a:lnTo>
                    <a:pt x="1144048" y="317500"/>
                  </a:lnTo>
                  <a:lnTo>
                    <a:pt x="1147525" y="317500"/>
                  </a:lnTo>
                  <a:lnTo>
                    <a:pt x="1148876" y="304800"/>
                  </a:lnTo>
                  <a:lnTo>
                    <a:pt x="1159165" y="279400"/>
                  </a:lnTo>
                  <a:lnTo>
                    <a:pt x="1154823" y="279400"/>
                  </a:lnTo>
                  <a:lnTo>
                    <a:pt x="1152409" y="272241"/>
                  </a:lnTo>
                  <a:close/>
                  <a:moveTo>
                    <a:pt x="1518424" y="279400"/>
                  </a:moveTo>
                  <a:lnTo>
                    <a:pt x="1509786" y="279400"/>
                  </a:lnTo>
                  <a:lnTo>
                    <a:pt x="1524267" y="304800"/>
                  </a:lnTo>
                  <a:lnTo>
                    <a:pt x="1532906" y="292100"/>
                  </a:lnTo>
                  <a:lnTo>
                    <a:pt x="1518424" y="279400"/>
                  </a:lnTo>
                  <a:close/>
                  <a:moveTo>
                    <a:pt x="1164142" y="266700"/>
                  </a:moveTo>
                  <a:lnTo>
                    <a:pt x="1154655" y="266700"/>
                  </a:lnTo>
                  <a:lnTo>
                    <a:pt x="1152409" y="272241"/>
                  </a:lnTo>
                  <a:lnTo>
                    <a:pt x="1154823" y="279400"/>
                  </a:lnTo>
                  <a:lnTo>
                    <a:pt x="1164142" y="266700"/>
                  </a:lnTo>
                  <a:close/>
                  <a:moveTo>
                    <a:pt x="1164310" y="266700"/>
                  </a:moveTo>
                  <a:lnTo>
                    <a:pt x="1164142" y="266700"/>
                  </a:lnTo>
                  <a:lnTo>
                    <a:pt x="1154823" y="279400"/>
                  </a:lnTo>
                  <a:lnTo>
                    <a:pt x="1159165" y="279400"/>
                  </a:lnTo>
                  <a:lnTo>
                    <a:pt x="1164310" y="266700"/>
                  </a:lnTo>
                  <a:close/>
                  <a:moveTo>
                    <a:pt x="1521486" y="254680"/>
                  </a:moveTo>
                  <a:lnTo>
                    <a:pt x="1509849" y="279400"/>
                  </a:lnTo>
                  <a:lnTo>
                    <a:pt x="1518351" y="279400"/>
                  </a:lnTo>
                  <a:lnTo>
                    <a:pt x="1530298" y="266700"/>
                  </a:lnTo>
                  <a:lnTo>
                    <a:pt x="1526053" y="260350"/>
                  </a:lnTo>
                  <a:lnTo>
                    <a:pt x="1521486" y="254680"/>
                  </a:lnTo>
                  <a:close/>
                  <a:moveTo>
                    <a:pt x="1155577" y="254000"/>
                  </a:moveTo>
                  <a:lnTo>
                    <a:pt x="1146258" y="254000"/>
                  </a:lnTo>
                  <a:lnTo>
                    <a:pt x="1152409" y="272241"/>
                  </a:lnTo>
                  <a:lnTo>
                    <a:pt x="1154655" y="266700"/>
                  </a:lnTo>
                  <a:lnTo>
                    <a:pt x="1164142" y="266700"/>
                  </a:lnTo>
                  <a:lnTo>
                    <a:pt x="1155577" y="254000"/>
                  </a:lnTo>
                  <a:close/>
                  <a:moveTo>
                    <a:pt x="1533283" y="254000"/>
                  </a:moveTo>
                  <a:lnTo>
                    <a:pt x="1521807" y="254000"/>
                  </a:lnTo>
                  <a:lnTo>
                    <a:pt x="1526053" y="260350"/>
                  </a:lnTo>
                  <a:lnTo>
                    <a:pt x="1531168" y="266700"/>
                  </a:lnTo>
                  <a:lnTo>
                    <a:pt x="1533283" y="254000"/>
                  </a:lnTo>
                  <a:close/>
                  <a:moveTo>
                    <a:pt x="1521807" y="254000"/>
                  </a:moveTo>
                  <a:lnTo>
                    <a:pt x="1521486" y="254680"/>
                  </a:lnTo>
                  <a:lnTo>
                    <a:pt x="1526053" y="260350"/>
                  </a:lnTo>
                  <a:lnTo>
                    <a:pt x="1521807" y="254000"/>
                  </a:lnTo>
                  <a:close/>
                  <a:moveTo>
                    <a:pt x="1525523" y="235645"/>
                  </a:moveTo>
                  <a:lnTo>
                    <a:pt x="1520937" y="254000"/>
                  </a:lnTo>
                  <a:lnTo>
                    <a:pt x="1521486" y="254680"/>
                  </a:lnTo>
                  <a:lnTo>
                    <a:pt x="1521807" y="254000"/>
                  </a:lnTo>
                  <a:lnTo>
                    <a:pt x="1533283" y="254000"/>
                  </a:lnTo>
                  <a:lnTo>
                    <a:pt x="1535398" y="241300"/>
                  </a:lnTo>
                  <a:lnTo>
                    <a:pt x="1528089" y="241300"/>
                  </a:lnTo>
                  <a:lnTo>
                    <a:pt x="1525523" y="235645"/>
                  </a:lnTo>
                  <a:close/>
                  <a:moveTo>
                    <a:pt x="1162435" y="228600"/>
                  </a:moveTo>
                  <a:lnTo>
                    <a:pt x="1152310" y="228600"/>
                  </a:lnTo>
                  <a:lnTo>
                    <a:pt x="1145849" y="254000"/>
                  </a:lnTo>
                  <a:lnTo>
                    <a:pt x="1155985" y="254000"/>
                  </a:lnTo>
                  <a:lnTo>
                    <a:pt x="1162435" y="228600"/>
                  </a:lnTo>
                  <a:close/>
                  <a:moveTo>
                    <a:pt x="1536707" y="228600"/>
                  </a:moveTo>
                  <a:lnTo>
                    <a:pt x="1527283" y="228600"/>
                  </a:lnTo>
                  <a:lnTo>
                    <a:pt x="1525523" y="235645"/>
                  </a:lnTo>
                  <a:lnTo>
                    <a:pt x="1528089" y="241300"/>
                  </a:lnTo>
                  <a:lnTo>
                    <a:pt x="1536707" y="228600"/>
                  </a:lnTo>
                  <a:close/>
                  <a:moveTo>
                    <a:pt x="1537513" y="228600"/>
                  </a:moveTo>
                  <a:lnTo>
                    <a:pt x="1536707" y="228600"/>
                  </a:lnTo>
                  <a:lnTo>
                    <a:pt x="1528089" y="241300"/>
                  </a:lnTo>
                  <a:lnTo>
                    <a:pt x="1535398" y="241300"/>
                  </a:lnTo>
                  <a:lnTo>
                    <a:pt x="1537513" y="228600"/>
                  </a:lnTo>
                  <a:close/>
                  <a:moveTo>
                    <a:pt x="1525178" y="215900"/>
                  </a:moveTo>
                  <a:lnTo>
                    <a:pt x="1516561" y="215900"/>
                  </a:lnTo>
                  <a:lnTo>
                    <a:pt x="1525523" y="235645"/>
                  </a:lnTo>
                  <a:lnTo>
                    <a:pt x="1527283" y="228600"/>
                  </a:lnTo>
                  <a:lnTo>
                    <a:pt x="1536707" y="228600"/>
                  </a:lnTo>
                  <a:lnTo>
                    <a:pt x="1525178" y="215900"/>
                  </a:lnTo>
                  <a:close/>
                  <a:moveTo>
                    <a:pt x="1144069" y="203200"/>
                  </a:moveTo>
                  <a:lnTo>
                    <a:pt x="1140026" y="209543"/>
                  </a:lnTo>
                  <a:lnTo>
                    <a:pt x="1141357" y="215900"/>
                  </a:lnTo>
                  <a:lnTo>
                    <a:pt x="1135975" y="215900"/>
                  </a:lnTo>
                  <a:lnTo>
                    <a:pt x="1153326" y="228600"/>
                  </a:lnTo>
                  <a:lnTo>
                    <a:pt x="1161420" y="228600"/>
                  </a:lnTo>
                  <a:lnTo>
                    <a:pt x="1152745" y="215900"/>
                  </a:lnTo>
                  <a:lnTo>
                    <a:pt x="1141357" y="215900"/>
                  </a:lnTo>
                  <a:lnTo>
                    <a:pt x="1140026" y="209543"/>
                  </a:lnTo>
                  <a:lnTo>
                    <a:pt x="1148403" y="209543"/>
                  </a:lnTo>
                  <a:lnTo>
                    <a:pt x="1144069" y="203200"/>
                  </a:lnTo>
                  <a:close/>
                  <a:moveTo>
                    <a:pt x="1123787" y="203200"/>
                  </a:moveTo>
                  <a:lnTo>
                    <a:pt x="1099861" y="203200"/>
                  </a:lnTo>
                  <a:lnTo>
                    <a:pt x="1123337" y="215900"/>
                  </a:lnTo>
                  <a:lnTo>
                    <a:pt x="1125115" y="209539"/>
                  </a:lnTo>
                  <a:lnTo>
                    <a:pt x="1123787" y="203200"/>
                  </a:lnTo>
                  <a:close/>
                  <a:moveTo>
                    <a:pt x="1138698" y="203200"/>
                  </a:moveTo>
                  <a:lnTo>
                    <a:pt x="1126887" y="203200"/>
                  </a:lnTo>
                  <a:lnTo>
                    <a:pt x="1125116" y="209543"/>
                  </a:lnTo>
                  <a:lnTo>
                    <a:pt x="1126447" y="215900"/>
                  </a:lnTo>
                  <a:lnTo>
                    <a:pt x="1135975" y="215900"/>
                  </a:lnTo>
                  <a:lnTo>
                    <a:pt x="1140025" y="209539"/>
                  </a:lnTo>
                  <a:lnTo>
                    <a:pt x="1138698" y="203200"/>
                  </a:lnTo>
                  <a:close/>
                  <a:moveTo>
                    <a:pt x="1538047" y="190500"/>
                  </a:moveTo>
                  <a:lnTo>
                    <a:pt x="1528435" y="190500"/>
                  </a:lnTo>
                  <a:lnTo>
                    <a:pt x="1516069" y="215900"/>
                  </a:lnTo>
                  <a:lnTo>
                    <a:pt x="1525681" y="215900"/>
                  </a:lnTo>
                  <a:lnTo>
                    <a:pt x="1538047" y="190500"/>
                  </a:lnTo>
                  <a:close/>
                  <a:moveTo>
                    <a:pt x="1126887" y="203200"/>
                  </a:moveTo>
                  <a:lnTo>
                    <a:pt x="1123787" y="203200"/>
                  </a:lnTo>
                  <a:lnTo>
                    <a:pt x="1125115" y="209539"/>
                  </a:lnTo>
                  <a:lnTo>
                    <a:pt x="1126887" y="203200"/>
                  </a:lnTo>
                  <a:close/>
                  <a:moveTo>
                    <a:pt x="1093966" y="190500"/>
                  </a:moveTo>
                  <a:lnTo>
                    <a:pt x="1086249" y="190500"/>
                  </a:lnTo>
                  <a:lnTo>
                    <a:pt x="1097778" y="203200"/>
                  </a:lnTo>
                  <a:lnTo>
                    <a:pt x="1105495" y="203200"/>
                  </a:lnTo>
                  <a:lnTo>
                    <a:pt x="1093966" y="190500"/>
                  </a:lnTo>
                  <a:close/>
                  <a:moveTo>
                    <a:pt x="1114468" y="152400"/>
                  </a:moveTo>
                  <a:lnTo>
                    <a:pt x="1113191" y="152400"/>
                  </a:lnTo>
                  <a:lnTo>
                    <a:pt x="1085904" y="190500"/>
                  </a:lnTo>
                  <a:lnTo>
                    <a:pt x="1094301" y="190500"/>
                  </a:lnTo>
                  <a:lnTo>
                    <a:pt x="1117253" y="158453"/>
                  </a:lnTo>
                  <a:lnTo>
                    <a:pt x="1114468" y="152400"/>
                  </a:lnTo>
                  <a:close/>
                  <a:moveTo>
                    <a:pt x="1511639" y="152400"/>
                  </a:moveTo>
                  <a:lnTo>
                    <a:pt x="1503022" y="152400"/>
                  </a:lnTo>
                  <a:lnTo>
                    <a:pt x="1528937" y="190500"/>
                  </a:lnTo>
                  <a:lnTo>
                    <a:pt x="1537555" y="190500"/>
                  </a:lnTo>
                  <a:lnTo>
                    <a:pt x="1511639" y="152400"/>
                  </a:lnTo>
                  <a:close/>
                  <a:moveTo>
                    <a:pt x="1132263" y="152400"/>
                  </a:moveTo>
                  <a:lnTo>
                    <a:pt x="1121588" y="152400"/>
                  </a:lnTo>
                  <a:lnTo>
                    <a:pt x="1117253" y="158453"/>
                  </a:lnTo>
                  <a:lnTo>
                    <a:pt x="1120311" y="165100"/>
                  </a:lnTo>
                  <a:lnTo>
                    <a:pt x="1132263" y="152400"/>
                  </a:lnTo>
                  <a:close/>
                  <a:moveTo>
                    <a:pt x="1144216" y="139700"/>
                  </a:moveTo>
                  <a:lnTo>
                    <a:pt x="1138373" y="139700"/>
                  </a:lnTo>
                  <a:lnTo>
                    <a:pt x="1114468" y="152400"/>
                  </a:lnTo>
                  <a:lnTo>
                    <a:pt x="1117253" y="158453"/>
                  </a:lnTo>
                  <a:lnTo>
                    <a:pt x="1121588" y="152400"/>
                  </a:lnTo>
                  <a:lnTo>
                    <a:pt x="1132263" y="152400"/>
                  </a:lnTo>
                  <a:lnTo>
                    <a:pt x="1144216" y="139700"/>
                  </a:lnTo>
                  <a:close/>
                  <a:moveTo>
                    <a:pt x="1513304" y="101600"/>
                  </a:moveTo>
                  <a:lnTo>
                    <a:pt x="1502844" y="101600"/>
                  </a:lnTo>
                  <a:lnTo>
                    <a:pt x="1502100" y="152400"/>
                  </a:lnTo>
                  <a:lnTo>
                    <a:pt x="1512571" y="152400"/>
                  </a:lnTo>
                  <a:lnTo>
                    <a:pt x="1513304" y="101600"/>
                  </a:lnTo>
                  <a:close/>
                  <a:moveTo>
                    <a:pt x="1209130" y="102435"/>
                  </a:moveTo>
                  <a:lnTo>
                    <a:pt x="1153786" y="139700"/>
                  </a:lnTo>
                  <a:lnTo>
                    <a:pt x="1158414" y="139700"/>
                  </a:lnTo>
                  <a:lnTo>
                    <a:pt x="1214989" y="114300"/>
                  </a:lnTo>
                  <a:lnTo>
                    <a:pt x="1212673" y="107931"/>
                  </a:lnTo>
                  <a:lnTo>
                    <a:pt x="1209130" y="102435"/>
                  </a:lnTo>
                  <a:close/>
                  <a:moveTo>
                    <a:pt x="1228122" y="101600"/>
                  </a:moveTo>
                  <a:lnTo>
                    <a:pt x="1210371" y="101600"/>
                  </a:lnTo>
                  <a:lnTo>
                    <a:pt x="1212673" y="107931"/>
                  </a:lnTo>
                  <a:lnTo>
                    <a:pt x="1216779" y="114300"/>
                  </a:lnTo>
                  <a:lnTo>
                    <a:pt x="1228122" y="101600"/>
                  </a:lnTo>
                  <a:close/>
                  <a:moveTo>
                    <a:pt x="1210371" y="101600"/>
                  </a:moveTo>
                  <a:lnTo>
                    <a:pt x="1209130" y="102435"/>
                  </a:lnTo>
                  <a:lnTo>
                    <a:pt x="1212673" y="107931"/>
                  </a:lnTo>
                  <a:lnTo>
                    <a:pt x="1210371" y="101600"/>
                  </a:lnTo>
                  <a:close/>
                  <a:moveTo>
                    <a:pt x="1253961" y="50800"/>
                  </a:moveTo>
                  <a:lnTo>
                    <a:pt x="1208591" y="101600"/>
                  </a:lnTo>
                  <a:lnTo>
                    <a:pt x="1209130" y="102435"/>
                  </a:lnTo>
                  <a:lnTo>
                    <a:pt x="1210371" y="101600"/>
                  </a:lnTo>
                  <a:lnTo>
                    <a:pt x="1228122" y="101600"/>
                  </a:lnTo>
                  <a:lnTo>
                    <a:pt x="1262150" y="63500"/>
                  </a:lnTo>
                  <a:lnTo>
                    <a:pt x="1260181" y="63500"/>
                  </a:lnTo>
                  <a:lnTo>
                    <a:pt x="1258055" y="57150"/>
                  </a:lnTo>
                  <a:lnTo>
                    <a:pt x="1253961" y="50800"/>
                  </a:lnTo>
                  <a:close/>
                  <a:moveTo>
                    <a:pt x="1525272" y="76200"/>
                  </a:moveTo>
                  <a:lnTo>
                    <a:pt x="1504111" y="101600"/>
                  </a:lnTo>
                  <a:lnTo>
                    <a:pt x="1512037" y="101600"/>
                  </a:lnTo>
                  <a:lnTo>
                    <a:pt x="1533188" y="88900"/>
                  </a:lnTo>
                  <a:lnTo>
                    <a:pt x="1525272" y="76200"/>
                  </a:lnTo>
                  <a:close/>
                  <a:moveTo>
                    <a:pt x="1535042" y="76200"/>
                  </a:moveTo>
                  <a:lnTo>
                    <a:pt x="1529230" y="76200"/>
                  </a:lnTo>
                  <a:lnTo>
                    <a:pt x="1533188" y="88900"/>
                  </a:lnTo>
                  <a:lnTo>
                    <a:pt x="1535042" y="76200"/>
                  </a:lnTo>
                  <a:close/>
                  <a:moveTo>
                    <a:pt x="1525901" y="50800"/>
                  </a:moveTo>
                  <a:lnTo>
                    <a:pt x="1515838" y="50800"/>
                  </a:lnTo>
                  <a:lnTo>
                    <a:pt x="1524194" y="76200"/>
                  </a:lnTo>
                  <a:lnTo>
                    <a:pt x="1534256" y="76200"/>
                  </a:lnTo>
                  <a:lnTo>
                    <a:pt x="1525901" y="50800"/>
                  </a:lnTo>
                  <a:close/>
                  <a:moveTo>
                    <a:pt x="1258055" y="57150"/>
                  </a:moveTo>
                  <a:lnTo>
                    <a:pt x="1260181" y="63500"/>
                  </a:lnTo>
                  <a:lnTo>
                    <a:pt x="1261531" y="62540"/>
                  </a:lnTo>
                  <a:lnTo>
                    <a:pt x="1258055" y="57150"/>
                  </a:lnTo>
                  <a:close/>
                  <a:moveTo>
                    <a:pt x="1261531" y="62540"/>
                  </a:moveTo>
                  <a:lnTo>
                    <a:pt x="1260181" y="63500"/>
                  </a:lnTo>
                  <a:lnTo>
                    <a:pt x="1262150" y="63500"/>
                  </a:lnTo>
                  <a:lnTo>
                    <a:pt x="1261531" y="62540"/>
                  </a:lnTo>
                  <a:close/>
                  <a:moveTo>
                    <a:pt x="1292913" y="38100"/>
                  </a:moveTo>
                  <a:lnTo>
                    <a:pt x="1291677" y="38100"/>
                  </a:lnTo>
                  <a:lnTo>
                    <a:pt x="1255930" y="50800"/>
                  </a:lnTo>
                  <a:lnTo>
                    <a:pt x="1258055" y="57150"/>
                  </a:lnTo>
                  <a:lnTo>
                    <a:pt x="1261531" y="62540"/>
                  </a:lnTo>
                  <a:lnTo>
                    <a:pt x="1294712" y="38964"/>
                  </a:lnTo>
                  <a:lnTo>
                    <a:pt x="1292913" y="38100"/>
                  </a:lnTo>
                  <a:close/>
                  <a:moveTo>
                    <a:pt x="1319614" y="38100"/>
                  </a:moveTo>
                  <a:lnTo>
                    <a:pt x="1295929" y="38100"/>
                  </a:lnTo>
                  <a:lnTo>
                    <a:pt x="1294712" y="38964"/>
                  </a:lnTo>
                  <a:lnTo>
                    <a:pt x="1319352" y="50800"/>
                  </a:lnTo>
                  <a:lnTo>
                    <a:pt x="1319982" y="41817"/>
                  </a:lnTo>
                  <a:lnTo>
                    <a:pt x="1319614" y="38100"/>
                  </a:lnTo>
                  <a:close/>
                  <a:moveTo>
                    <a:pt x="1319982" y="41817"/>
                  </a:moveTo>
                  <a:lnTo>
                    <a:pt x="1319352" y="50800"/>
                  </a:lnTo>
                  <a:lnTo>
                    <a:pt x="1320242" y="44450"/>
                  </a:lnTo>
                  <a:lnTo>
                    <a:pt x="1319982" y="41817"/>
                  </a:lnTo>
                  <a:close/>
                  <a:moveTo>
                    <a:pt x="1320242" y="44450"/>
                  </a:moveTo>
                  <a:lnTo>
                    <a:pt x="1319352" y="50800"/>
                  </a:lnTo>
                  <a:lnTo>
                    <a:pt x="1320870" y="50800"/>
                  </a:lnTo>
                  <a:lnTo>
                    <a:pt x="1320242" y="44450"/>
                  </a:lnTo>
                  <a:close/>
                  <a:moveTo>
                    <a:pt x="1320474" y="42793"/>
                  </a:moveTo>
                  <a:lnTo>
                    <a:pt x="1320242" y="44450"/>
                  </a:lnTo>
                  <a:lnTo>
                    <a:pt x="1320870" y="50800"/>
                  </a:lnTo>
                  <a:lnTo>
                    <a:pt x="1320474" y="42793"/>
                  </a:lnTo>
                  <a:close/>
                  <a:moveTo>
                    <a:pt x="1350482" y="38100"/>
                  </a:moveTo>
                  <a:lnTo>
                    <a:pt x="1321132" y="38100"/>
                  </a:lnTo>
                  <a:lnTo>
                    <a:pt x="1320611" y="41817"/>
                  </a:lnTo>
                  <a:lnTo>
                    <a:pt x="1320556" y="44450"/>
                  </a:lnTo>
                  <a:lnTo>
                    <a:pt x="1320870" y="50800"/>
                  </a:lnTo>
                  <a:lnTo>
                    <a:pt x="1350482" y="38100"/>
                  </a:lnTo>
                  <a:close/>
                  <a:moveTo>
                    <a:pt x="1496436" y="0"/>
                  </a:moveTo>
                  <a:lnTo>
                    <a:pt x="1492101" y="12700"/>
                  </a:lnTo>
                  <a:lnTo>
                    <a:pt x="1487776" y="12700"/>
                  </a:lnTo>
                  <a:lnTo>
                    <a:pt x="1516540" y="50800"/>
                  </a:lnTo>
                  <a:lnTo>
                    <a:pt x="1525199" y="50800"/>
                  </a:lnTo>
                  <a:lnTo>
                    <a:pt x="1503626" y="12700"/>
                  </a:lnTo>
                  <a:lnTo>
                    <a:pt x="1490603" y="12700"/>
                  </a:lnTo>
                  <a:lnTo>
                    <a:pt x="1488419" y="11756"/>
                  </a:lnTo>
                  <a:lnTo>
                    <a:pt x="1503092" y="11756"/>
                  </a:lnTo>
                  <a:lnTo>
                    <a:pt x="1496436" y="0"/>
                  </a:lnTo>
                  <a:close/>
                  <a:moveTo>
                    <a:pt x="1320242" y="38100"/>
                  </a:moveTo>
                  <a:lnTo>
                    <a:pt x="1320181" y="38964"/>
                  </a:lnTo>
                  <a:lnTo>
                    <a:pt x="1320078" y="42793"/>
                  </a:lnTo>
                  <a:lnTo>
                    <a:pt x="1320242" y="44450"/>
                  </a:lnTo>
                  <a:lnTo>
                    <a:pt x="1320474" y="42793"/>
                  </a:lnTo>
                  <a:lnTo>
                    <a:pt x="1320242" y="38100"/>
                  </a:lnTo>
                  <a:close/>
                  <a:moveTo>
                    <a:pt x="1321132" y="38100"/>
                  </a:moveTo>
                  <a:lnTo>
                    <a:pt x="1320242" y="38100"/>
                  </a:lnTo>
                  <a:lnTo>
                    <a:pt x="1320474" y="42793"/>
                  </a:lnTo>
                  <a:lnTo>
                    <a:pt x="1321132" y="38100"/>
                  </a:lnTo>
                  <a:close/>
                  <a:moveTo>
                    <a:pt x="1320242" y="38100"/>
                  </a:moveTo>
                  <a:lnTo>
                    <a:pt x="1319614" y="38100"/>
                  </a:lnTo>
                  <a:lnTo>
                    <a:pt x="1319982" y="41817"/>
                  </a:lnTo>
                  <a:lnTo>
                    <a:pt x="1320242" y="38100"/>
                  </a:lnTo>
                  <a:close/>
                  <a:moveTo>
                    <a:pt x="1295929" y="38100"/>
                  </a:moveTo>
                  <a:lnTo>
                    <a:pt x="1292913" y="38100"/>
                  </a:lnTo>
                  <a:lnTo>
                    <a:pt x="1294712" y="38964"/>
                  </a:lnTo>
                  <a:lnTo>
                    <a:pt x="1295929" y="38100"/>
                  </a:lnTo>
                  <a:close/>
                  <a:moveTo>
                    <a:pt x="1383162" y="12700"/>
                  </a:moveTo>
                  <a:lnTo>
                    <a:pt x="1347309" y="38100"/>
                  </a:lnTo>
                  <a:lnTo>
                    <a:pt x="1352409" y="38100"/>
                  </a:lnTo>
                  <a:lnTo>
                    <a:pt x="1388261" y="25400"/>
                  </a:lnTo>
                  <a:lnTo>
                    <a:pt x="1386973" y="25400"/>
                  </a:lnTo>
                  <a:lnTo>
                    <a:pt x="1385701" y="19024"/>
                  </a:lnTo>
                  <a:lnTo>
                    <a:pt x="1383162" y="12700"/>
                  </a:lnTo>
                  <a:close/>
                  <a:moveTo>
                    <a:pt x="1385701" y="19024"/>
                  </a:moveTo>
                  <a:lnTo>
                    <a:pt x="1386973" y="25400"/>
                  </a:lnTo>
                  <a:lnTo>
                    <a:pt x="1388110" y="25024"/>
                  </a:lnTo>
                  <a:lnTo>
                    <a:pt x="1385701" y="19024"/>
                  </a:lnTo>
                  <a:close/>
                  <a:moveTo>
                    <a:pt x="1388110" y="25024"/>
                  </a:moveTo>
                  <a:lnTo>
                    <a:pt x="1386973" y="25400"/>
                  </a:lnTo>
                  <a:lnTo>
                    <a:pt x="1388261" y="25400"/>
                  </a:lnTo>
                  <a:lnTo>
                    <a:pt x="1388110" y="25024"/>
                  </a:lnTo>
                  <a:close/>
                  <a:moveTo>
                    <a:pt x="1461265" y="27"/>
                  </a:moveTo>
                  <a:lnTo>
                    <a:pt x="1384439" y="12700"/>
                  </a:lnTo>
                  <a:lnTo>
                    <a:pt x="1385701" y="19024"/>
                  </a:lnTo>
                  <a:lnTo>
                    <a:pt x="1388110" y="25024"/>
                  </a:lnTo>
                  <a:lnTo>
                    <a:pt x="1462403" y="518"/>
                  </a:lnTo>
                  <a:lnTo>
                    <a:pt x="1461265" y="27"/>
                  </a:lnTo>
                  <a:close/>
                  <a:moveTo>
                    <a:pt x="1492098" y="6361"/>
                  </a:moveTo>
                  <a:lnTo>
                    <a:pt x="1488419" y="11756"/>
                  </a:lnTo>
                  <a:lnTo>
                    <a:pt x="1490603" y="12700"/>
                  </a:lnTo>
                  <a:lnTo>
                    <a:pt x="1492098" y="6361"/>
                  </a:lnTo>
                  <a:close/>
                  <a:moveTo>
                    <a:pt x="1493005" y="5031"/>
                  </a:moveTo>
                  <a:lnTo>
                    <a:pt x="1492098" y="6361"/>
                  </a:lnTo>
                  <a:lnTo>
                    <a:pt x="1490603" y="12700"/>
                  </a:lnTo>
                  <a:lnTo>
                    <a:pt x="1492101" y="12700"/>
                  </a:lnTo>
                  <a:lnTo>
                    <a:pt x="1493005" y="5031"/>
                  </a:lnTo>
                  <a:close/>
                  <a:moveTo>
                    <a:pt x="1496436" y="0"/>
                  </a:moveTo>
                  <a:lnTo>
                    <a:pt x="1493005" y="5031"/>
                  </a:lnTo>
                  <a:lnTo>
                    <a:pt x="1492101" y="12700"/>
                  </a:lnTo>
                  <a:lnTo>
                    <a:pt x="1496436" y="0"/>
                  </a:lnTo>
                  <a:close/>
                  <a:moveTo>
                    <a:pt x="1493598" y="0"/>
                  </a:moveTo>
                  <a:lnTo>
                    <a:pt x="1463976" y="0"/>
                  </a:lnTo>
                  <a:lnTo>
                    <a:pt x="1462403" y="518"/>
                  </a:lnTo>
                  <a:lnTo>
                    <a:pt x="1488419" y="11756"/>
                  </a:lnTo>
                  <a:lnTo>
                    <a:pt x="1492098" y="6361"/>
                  </a:lnTo>
                  <a:lnTo>
                    <a:pt x="1493598" y="0"/>
                  </a:lnTo>
                  <a:close/>
                  <a:moveTo>
                    <a:pt x="1496436" y="0"/>
                  </a:moveTo>
                  <a:lnTo>
                    <a:pt x="1493598" y="0"/>
                  </a:lnTo>
                  <a:lnTo>
                    <a:pt x="1493005" y="5031"/>
                  </a:lnTo>
                  <a:lnTo>
                    <a:pt x="1496436" y="0"/>
                  </a:lnTo>
                  <a:close/>
                  <a:moveTo>
                    <a:pt x="1463976" y="0"/>
                  </a:moveTo>
                  <a:lnTo>
                    <a:pt x="1461431" y="0"/>
                  </a:lnTo>
                  <a:lnTo>
                    <a:pt x="1461265" y="27"/>
                  </a:lnTo>
                  <a:lnTo>
                    <a:pt x="1462403" y="518"/>
                  </a:lnTo>
                  <a:lnTo>
                    <a:pt x="1463976" y="0"/>
                  </a:lnTo>
                  <a:close/>
                  <a:moveTo>
                    <a:pt x="1461431" y="0"/>
                  </a:moveTo>
                  <a:lnTo>
                    <a:pt x="1461201" y="0"/>
                  </a:lnTo>
                  <a:lnTo>
                    <a:pt x="1461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CustomShape 11"/>
            <p:cNvSpPr/>
            <p:nvPr/>
          </p:nvSpPr>
          <p:spPr>
            <a:xfrm>
              <a:off x="289440" y="4481640"/>
              <a:ext cx="1541160" cy="1217880"/>
            </a:xfrm>
            <a:custGeom>
              <a:avLst/>
              <a:gdLst/>
              <a:ahLst/>
              <a:rect l="l" t="t" r="r" b="b"/>
              <a:pathLst>
                <a:path w="3869690" h="3098800">
                  <a:moveTo>
                    <a:pt x="3275209" y="2616200"/>
                  </a:moveTo>
                  <a:lnTo>
                    <a:pt x="867240" y="2616200"/>
                  </a:lnTo>
                  <a:lnTo>
                    <a:pt x="906265" y="2641600"/>
                  </a:lnTo>
                  <a:lnTo>
                    <a:pt x="930380" y="2654300"/>
                  </a:lnTo>
                  <a:lnTo>
                    <a:pt x="937782" y="2705100"/>
                  </a:lnTo>
                  <a:lnTo>
                    <a:pt x="973739" y="2717800"/>
                  </a:lnTo>
                  <a:lnTo>
                    <a:pt x="964117" y="2730500"/>
                  </a:lnTo>
                  <a:lnTo>
                    <a:pt x="934505" y="2794000"/>
                  </a:lnTo>
                  <a:lnTo>
                    <a:pt x="909124" y="2832100"/>
                  </a:lnTo>
                  <a:lnTo>
                    <a:pt x="938735" y="2857500"/>
                  </a:lnTo>
                  <a:lnTo>
                    <a:pt x="961572" y="2895600"/>
                  </a:lnTo>
                  <a:lnTo>
                    <a:pt x="969614" y="2933700"/>
                  </a:lnTo>
                  <a:lnTo>
                    <a:pt x="968766" y="2946400"/>
                  </a:lnTo>
                  <a:lnTo>
                    <a:pt x="959457" y="2959100"/>
                  </a:lnTo>
                  <a:lnTo>
                    <a:pt x="963803" y="3009900"/>
                  </a:lnTo>
                  <a:lnTo>
                    <a:pt x="983572" y="3048000"/>
                  </a:lnTo>
                  <a:lnTo>
                    <a:pt x="1003037" y="3086100"/>
                  </a:lnTo>
                  <a:lnTo>
                    <a:pt x="1020806" y="3098800"/>
                  </a:lnTo>
                  <a:lnTo>
                    <a:pt x="1066072" y="3098800"/>
                  </a:lnTo>
                  <a:lnTo>
                    <a:pt x="1078762" y="3086100"/>
                  </a:lnTo>
                  <a:lnTo>
                    <a:pt x="1146551" y="3086100"/>
                  </a:lnTo>
                  <a:lnTo>
                    <a:pt x="1188853" y="3073400"/>
                  </a:lnTo>
                  <a:lnTo>
                    <a:pt x="1207261" y="3073400"/>
                  </a:lnTo>
                  <a:lnTo>
                    <a:pt x="1226936" y="3022600"/>
                  </a:lnTo>
                  <a:lnTo>
                    <a:pt x="1268018" y="3022600"/>
                  </a:lnTo>
                  <a:lnTo>
                    <a:pt x="1285102" y="3009900"/>
                  </a:lnTo>
                  <a:lnTo>
                    <a:pt x="1311331" y="2946400"/>
                  </a:lnTo>
                  <a:lnTo>
                    <a:pt x="1424707" y="2946400"/>
                  </a:lnTo>
                  <a:lnTo>
                    <a:pt x="1500216" y="2921000"/>
                  </a:lnTo>
                  <a:lnTo>
                    <a:pt x="1521367" y="2921000"/>
                  </a:lnTo>
                  <a:lnTo>
                    <a:pt x="1595406" y="2908300"/>
                  </a:lnTo>
                  <a:lnTo>
                    <a:pt x="1616558" y="2882900"/>
                  </a:lnTo>
                  <a:lnTo>
                    <a:pt x="2262297" y="2882900"/>
                  </a:lnTo>
                  <a:lnTo>
                    <a:pt x="2273229" y="2857500"/>
                  </a:lnTo>
                  <a:lnTo>
                    <a:pt x="2294380" y="2844800"/>
                  </a:lnTo>
                  <a:lnTo>
                    <a:pt x="2349059" y="2844800"/>
                  </a:lnTo>
                  <a:lnTo>
                    <a:pt x="2355509" y="2832100"/>
                  </a:lnTo>
                  <a:lnTo>
                    <a:pt x="2338054" y="2806700"/>
                  </a:lnTo>
                  <a:lnTo>
                    <a:pt x="2365666" y="2794000"/>
                  </a:lnTo>
                  <a:lnTo>
                    <a:pt x="2372116" y="2768600"/>
                  </a:lnTo>
                  <a:lnTo>
                    <a:pt x="2425594" y="2768600"/>
                  </a:lnTo>
                  <a:lnTo>
                    <a:pt x="2425098" y="2717800"/>
                  </a:lnTo>
                  <a:lnTo>
                    <a:pt x="2455977" y="2692400"/>
                  </a:lnTo>
                  <a:lnTo>
                    <a:pt x="2483334" y="2692400"/>
                  </a:lnTo>
                  <a:lnTo>
                    <a:pt x="2495955" y="2667000"/>
                  </a:lnTo>
                  <a:lnTo>
                    <a:pt x="2977995" y="2667000"/>
                  </a:lnTo>
                  <a:lnTo>
                    <a:pt x="2978233" y="2654300"/>
                  </a:lnTo>
                  <a:lnTo>
                    <a:pt x="3283619" y="2654300"/>
                  </a:lnTo>
                  <a:lnTo>
                    <a:pt x="3275209" y="2616200"/>
                  </a:lnTo>
                  <a:close/>
                  <a:moveTo>
                    <a:pt x="1146551" y="3086100"/>
                  </a:moveTo>
                  <a:lnTo>
                    <a:pt x="1078762" y="3086100"/>
                  </a:lnTo>
                  <a:lnTo>
                    <a:pt x="1124656" y="3098800"/>
                  </a:lnTo>
                  <a:lnTo>
                    <a:pt x="1146551" y="3086100"/>
                  </a:lnTo>
                  <a:close/>
                  <a:moveTo>
                    <a:pt x="1268018" y="3022600"/>
                  </a:moveTo>
                  <a:lnTo>
                    <a:pt x="1226936" y="3022600"/>
                  </a:lnTo>
                  <a:lnTo>
                    <a:pt x="1250935" y="3035300"/>
                  </a:lnTo>
                  <a:lnTo>
                    <a:pt x="1268018" y="3022600"/>
                  </a:lnTo>
                  <a:close/>
                  <a:moveTo>
                    <a:pt x="2232822" y="2882900"/>
                  </a:moveTo>
                  <a:lnTo>
                    <a:pt x="1787359" y="2882900"/>
                  </a:lnTo>
                  <a:lnTo>
                    <a:pt x="1792646" y="2908300"/>
                  </a:lnTo>
                  <a:lnTo>
                    <a:pt x="1796772" y="2971800"/>
                  </a:lnTo>
                  <a:lnTo>
                    <a:pt x="1783977" y="2997200"/>
                  </a:lnTo>
                  <a:lnTo>
                    <a:pt x="1838551" y="2997200"/>
                  </a:lnTo>
                  <a:lnTo>
                    <a:pt x="1842352" y="2971800"/>
                  </a:lnTo>
                  <a:lnTo>
                    <a:pt x="1900203" y="2959100"/>
                  </a:lnTo>
                  <a:lnTo>
                    <a:pt x="1936799" y="2959100"/>
                  </a:lnTo>
                  <a:lnTo>
                    <a:pt x="1952244" y="2946400"/>
                  </a:lnTo>
                  <a:lnTo>
                    <a:pt x="2018975" y="2946400"/>
                  </a:lnTo>
                  <a:lnTo>
                    <a:pt x="2032199" y="2908300"/>
                  </a:lnTo>
                  <a:lnTo>
                    <a:pt x="2211147" y="2908300"/>
                  </a:lnTo>
                  <a:lnTo>
                    <a:pt x="2217492" y="2895600"/>
                  </a:lnTo>
                  <a:lnTo>
                    <a:pt x="2232822" y="2882900"/>
                  </a:lnTo>
                  <a:close/>
                  <a:moveTo>
                    <a:pt x="2133620" y="2959100"/>
                  </a:moveTo>
                  <a:lnTo>
                    <a:pt x="2067099" y="2959100"/>
                  </a:lnTo>
                  <a:lnTo>
                    <a:pt x="2078732" y="2971800"/>
                  </a:lnTo>
                  <a:lnTo>
                    <a:pt x="2102637" y="2984500"/>
                  </a:lnTo>
                  <a:lnTo>
                    <a:pt x="2133620" y="2959100"/>
                  </a:lnTo>
                  <a:close/>
                  <a:moveTo>
                    <a:pt x="1936799" y="2959100"/>
                  </a:moveTo>
                  <a:lnTo>
                    <a:pt x="1900203" y="2959100"/>
                  </a:lnTo>
                  <a:lnTo>
                    <a:pt x="1921355" y="2971800"/>
                  </a:lnTo>
                  <a:lnTo>
                    <a:pt x="1936799" y="2959100"/>
                  </a:lnTo>
                  <a:close/>
                  <a:moveTo>
                    <a:pt x="2094177" y="2921000"/>
                  </a:moveTo>
                  <a:lnTo>
                    <a:pt x="2044042" y="2921000"/>
                  </a:lnTo>
                  <a:lnTo>
                    <a:pt x="2054618" y="2971800"/>
                  </a:lnTo>
                  <a:lnTo>
                    <a:pt x="2067099" y="2959100"/>
                  </a:lnTo>
                  <a:lnTo>
                    <a:pt x="2099674" y="2959100"/>
                  </a:lnTo>
                  <a:lnTo>
                    <a:pt x="2094177" y="2921000"/>
                  </a:lnTo>
                  <a:close/>
                  <a:moveTo>
                    <a:pt x="1424707" y="2946400"/>
                  </a:moveTo>
                  <a:lnTo>
                    <a:pt x="1341791" y="2946400"/>
                  </a:lnTo>
                  <a:lnTo>
                    <a:pt x="1386952" y="2959100"/>
                  </a:lnTo>
                  <a:lnTo>
                    <a:pt x="1424707" y="2946400"/>
                  </a:lnTo>
                  <a:close/>
                  <a:moveTo>
                    <a:pt x="2210613" y="2921000"/>
                  </a:moveTo>
                  <a:lnTo>
                    <a:pt x="2094177" y="2921000"/>
                  </a:lnTo>
                  <a:lnTo>
                    <a:pt x="2115328" y="2946400"/>
                  </a:lnTo>
                  <a:lnTo>
                    <a:pt x="2108658" y="2959100"/>
                  </a:lnTo>
                  <a:lnTo>
                    <a:pt x="2161012" y="2959100"/>
                  </a:lnTo>
                  <a:lnTo>
                    <a:pt x="2179734" y="2946400"/>
                  </a:lnTo>
                  <a:lnTo>
                    <a:pt x="2194749" y="2946400"/>
                  </a:lnTo>
                  <a:lnTo>
                    <a:pt x="2210613" y="2921000"/>
                  </a:lnTo>
                  <a:close/>
                  <a:moveTo>
                    <a:pt x="2211147" y="2908300"/>
                  </a:moveTo>
                  <a:lnTo>
                    <a:pt x="2080847" y="2908300"/>
                  </a:lnTo>
                  <a:lnTo>
                    <a:pt x="2092376" y="2921000"/>
                  </a:lnTo>
                  <a:lnTo>
                    <a:pt x="2204801" y="2921000"/>
                  </a:lnTo>
                  <a:lnTo>
                    <a:pt x="2211147" y="2908300"/>
                  </a:lnTo>
                  <a:close/>
                  <a:moveTo>
                    <a:pt x="1787359" y="2882900"/>
                  </a:moveTo>
                  <a:lnTo>
                    <a:pt x="1674085" y="2882900"/>
                  </a:lnTo>
                  <a:lnTo>
                    <a:pt x="1710366" y="2895600"/>
                  </a:lnTo>
                  <a:lnTo>
                    <a:pt x="1787359" y="2882900"/>
                  </a:lnTo>
                  <a:close/>
                  <a:moveTo>
                    <a:pt x="2262297" y="2882900"/>
                  </a:moveTo>
                  <a:lnTo>
                    <a:pt x="2232822" y="2882900"/>
                  </a:lnTo>
                  <a:lnTo>
                    <a:pt x="2256831" y="2895600"/>
                  </a:lnTo>
                  <a:lnTo>
                    <a:pt x="2262297" y="2882900"/>
                  </a:lnTo>
                  <a:close/>
                  <a:moveTo>
                    <a:pt x="2349059" y="2844800"/>
                  </a:moveTo>
                  <a:lnTo>
                    <a:pt x="2294380" y="2844800"/>
                  </a:lnTo>
                  <a:lnTo>
                    <a:pt x="2321458" y="2857500"/>
                  </a:lnTo>
                  <a:lnTo>
                    <a:pt x="2349059" y="2844800"/>
                  </a:lnTo>
                  <a:close/>
                  <a:moveTo>
                    <a:pt x="2425594" y="2768600"/>
                  </a:moveTo>
                  <a:lnTo>
                    <a:pt x="2372116" y="2768600"/>
                  </a:lnTo>
                  <a:lnTo>
                    <a:pt x="2386922" y="2781300"/>
                  </a:lnTo>
                  <a:lnTo>
                    <a:pt x="2374231" y="2806700"/>
                  </a:lnTo>
                  <a:lnTo>
                    <a:pt x="2416533" y="2806700"/>
                  </a:lnTo>
                  <a:lnTo>
                    <a:pt x="2425842" y="2794000"/>
                  </a:lnTo>
                  <a:lnTo>
                    <a:pt x="2425594" y="2768600"/>
                  </a:lnTo>
                  <a:close/>
                  <a:moveTo>
                    <a:pt x="2864506" y="2768600"/>
                  </a:moveTo>
                  <a:lnTo>
                    <a:pt x="2601721" y="2768600"/>
                  </a:lnTo>
                  <a:lnTo>
                    <a:pt x="2630275" y="2794000"/>
                  </a:lnTo>
                  <a:lnTo>
                    <a:pt x="2654180" y="2806700"/>
                  </a:lnTo>
                  <a:lnTo>
                    <a:pt x="2702933" y="2794000"/>
                  </a:lnTo>
                  <a:lnTo>
                    <a:pt x="2724084" y="2781300"/>
                  </a:lnTo>
                  <a:lnTo>
                    <a:pt x="2857138" y="2781300"/>
                  </a:lnTo>
                  <a:lnTo>
                    <a:pt x="2864506" y="2768600"/>
                  </a:lnTo>
                  <a:close/>
                  <a:moveTo>
                    <a:pt x="2857138" y="2781300"/>
                  </a:moveTo>
                  <a:lnTo>
                    <a:pt x="2724084" y="2781300"/>
                  </a:lnTo>
                  <a:lnTo>
                    <a:pt x="2742063" y="2794000"/>
                  </a:lnTo>
                  <a:lnTo>
                    <a:pt x="2862844" y="2794000"/>
                  </a:lnTo>
                  <a:lnTo>
                    <a:pt x="2857138" y="2781300"/>
                  </a:lnTo>
                  <a:close/>
                  <a:moveTo>
                    <a:pt x="2898592" y="2692400"/>
                  </a:moveTo>
                  <a:lnTo>
                    <a:pt x="2555293" y="2692400"/>
                  </a:lnTo>
                  <a:lnTo>
                    <a:pt x="2575387" y="2730500"/>
                  </a:lnTo>
                  <a:lnTo>
                    <a:pt x="2568194" y="2781300"/>
                  </a:lnTo>
                  <a:lnTo>
                    <a:pt x="2583104" y="2781300"/>
                  </a:lnTo>
                  <a:lnTo>
                    <a:pt x="2601721" y="2768600"/>
                  </a:lnTo>
                  <a:lnTo>
                    <a:pt x="2864506" y="2768600"/>
                  </a:lnTo>
                  <a:lnTo>
                    <a:pt x="2879242" y="2743200"/>
                  </a:lnTo>
                  <a:lnTo>
                    <a:pt x="2898592" y="2692400"/>
                  </a:lnTo>
                  <a:close/>
                  <a:moveTo>
                    <a:pt x="3229838" y="2743200"/>
                  </a:moveTo>
                  <a:lnTo>
                    <a:pt x="3142270" y="2743200"/>
                  </a:lnTo>
                  <a:lnTo>
                    <a:pt x="3183829" y="2768600"/>
                  </a:lnTo>
                  <a:lnTo>
                    <a:pt x="3210907" y="2781300"/>
                  </a:lnTo>
                  <a:lnTo>
                    <a:pt x="3229838" y="2743200"/>
                  </a:lnTo>
                  <a:close/>
                  <a:moveTo>
                    <a:pt x="3283619" y="2654300"/>
                  </a:moveTo>
                  <a:lnTo>
                    <a:pt x="2978233" y="2654300"/>
                  </a:lnTo>
                  <a:lnTo>
                    <a:pt x="3031111" y="2705100"/>
                  </a:lnTo>
                  <a:lnTo>
                    <a:pt x="3072890" y="2730500"/>
                  </a:lnTo>
                  <a:lnTo>
                    <a:pt x="3100282" y="2730500"/>
                  </a:lnTo>
                  <a:lnTo>
                    <a:pt x="3111486" y="2768600"/>
                  </a:lnTo>
                  <a:lnTo>
                    <a:pt x="3121109" y="2743200"/>
                  </a:lnTo>
                  <a:lnTo>
                    <a:pt x="3229838" y="2743200"/>
                  </a:lnTo>
                  <a:lnTo>
                    <a:pt x="3269492" y="2730500"/>
                  </a:lnTo>
                  <a:lnTo>
                    <a:pt x="3315930" y="2692400"/>
                  </a:lnTo>
                  <a:lnTo>
                    <a:pt x="3301334" y="2667000"/>
                  </a:lnTo>
                  <a:lnTo>
                    <a:pt x="3286423" y="2667000"/>
                  </a:lnTo>
                  <a:lnTo>
                    <a:pt x="3283619" y="2654300"/>
                  </a:lnTo>
                  <a:close/>
                  <a:moveTo>
                    <a:pt x="2483334" y="2692400"/>
                  </a:moveTo>
                  <a:lnTo>
                    <a:pt x="2455977" y="2692400"/>
                  </a:lnTo>
                  <a:lnTo>
                    <a:pt x="2461380" y="2717800"/>
                  </a:lnTo>
                  <a:lnTo>
                    <a:pt x="2473118" y="2730500"/>
                  </a:lnTo>
                  <a:lnTo>
                    <a:pt x="2491096" y="2743200"/>
                  </a:lnTo>
                  <a:lnTo>
                    <a:pt x="2491725" y="2717800"/>
                  </a:lnTo>
                  <a:lnTo>
                    <a:pt x="2477024" y="2705100"/>
                  </a:lnTo>
                  <a:lnTo>
                    <a:pt x="2483334" y="2692400"/>
                  </a:lnTo>
                  <a:close/>
                  <a:moveTo>
                    <a:pt x="2977995" y="2667000"/>
                  </a:moveTo>
                  <a:lnTo>
                    <a:pt x="2495955" y="2667000"/>
                  </a:lnTo>
                  <a:lnTo>
                    <a:pt x="2491620" y="2705100"/>
                  </a:lnTo>
                  <a:lnTo>
                    <a:pt x="2503253" y="2730500"/>
                  </a:lnTo>
                  <a:lnTo>
                    <a:pt x="2539639" y="2730500"/>
                  </a:lnTo>
                  <a:lnTo>
                    <a:pt x="2551911" y="2717800"/>
                  </a:lnTo>
                  <a:lnTo>
                    <a:pt x="2534142" y="2705100"/>
                  </a:lnTo>
                  <a:lnTo>
                    <a:pt x="2555293" y="2692400"/>
                  </a:lnTo>
                  <a:lnTo>
                    <a:pt x="2977519" y="2692400"/>
                  </a:lnTo>
                  <a:lnTo>
                    <a:pt x="2977995" y="2667000"/>
                  </a:lnTo>
                  <a:close/>
                  <a:moveTo>
                    <a:pt x="2977519" y="2692400"/>
                  </a:moveTo>
                  <a:lnTo>
                    <a:pt x="2923020" y="2692400"/>
                  </a:lnTo>
                  <a:lnTo>
                    <a:pt x="2937931" y="2705100"/>
                  </a:lnTo>
                  <a:lnTo>
                    <a:pt x="2977281" y="2705100"/>
                  </a:lnTo>
                  <a:lnTo>
                    <a:pt x="2977519" y="2692400"/>
                  </a:lnTo>
                  <a:close/>
                  <a:moveTo>
                    <a:pt x="3252361" y="2438400"/>
                  </a:moveTo>
                  <a:lnTo>
                    <a:pt x="3197787" y="2451100"/>
                  </a:lnTo>
                  <a:lnTo>
                    <a:pt x="394595" y="2451100"/>
                  </a:lnTo>
                  <a:lnTo>
                    <a:pt x="432133" y="2501900"/>
                  </a:lnTo>
                  <a:lnTo>
                    <a:pt x="444195" y="2501900"/>
                  </a:lnTo>
                  <a:lnTo>
                    <a:pt x="485545" y="2540000"/>
                  </a:lnTo>
                  <a:lnTo>
                    <a:pt x="505220" y="2565400"/>
                  </a:lnTo>
                  <a:lnTo>
                    <a:pt x="547522" y="2578100"/>
                  </a:lnTo>
                  <a:lnTo>
                    <a:pt x="567825" y="2603500"/>
                  </a:lnTo>
                  <a:lnTo>
                    <a:pt x="616159" y="2603500"/>
                  </a:lnTo>
                  <a:lnTo>
                    <a:pt x="694209" y="2628900"/>
                  </a:lnTo>
                  <a:lnTo>
                    <a:pt x="719171" y="2603500"/>
                  </a:lnTo>
                  <a:lnTo>
                    <a:pt x="742124" y="2565400"/>
                  </a:lnTo>
                  <a:lnTo>
                    <a:pt x="3193457" y="2565400"/>
                  </a:lnTo>
                  <a:lnTo>
                    <a:pt x="3173997" y="2552700"/>
                  </a:lnTo>
                  <a:lnTo>
                    <a:pt x="3177589" y="2527300"/>
                  </a:lnTo>
                  <a:lnTo>
                    <a:pt x="3171987" y="2514600"/>
                  </a:lnTo>
                  <a:lnTo>
                    <a:pt x="3270397" y="2514600"/>
                  </a:lnTo>
                  <a:lnTo>
                    <a:pt x="3278381" y="2501900"/>
                  </a:lnTo>
                  <a:lnTo>
                    <a:pt x="3260717" y="2476500"/>
                  </a:lnTo>
                  <a:lnTo>
                    <a:pt x="3261356" y="2451100"/>
                  </a:lnTo>
                  <a:lnTo>
                    <a:pt x="3252361" y="2438400"/>
                  </a:lnTo>
                  <a:close/>
                  <a:moveTo>
                    <a:pt x="3193457" y="2565400"/>
                  </a:moveTo>
                  <a:lnTo>
                    <a:pt x="742124" y="2565400"/>
                  </a:lnTo>
                  <a:lnTo>
                    <a:pt x="810446" y="2603500"/>
                  </a:lnTo>
                  <a:lnTo>
                    <a:pt x="836885" y="2628900"/>
                  </a:lnTo>
                  <a:lnTo>
                    <a:pt x="867240" y="2616200"/>
                  </a:lnTo>
                  <a:lnTo>
                    <a:pt x="3275209" y="2616200"/>
                  </a:lnTo>
                  <a:lnTo>
                    <a:pt x="3257649" y="2590800"/>
                  </a:lnTo>
                  <a:lnTo>
                    <a:pt x="3256487" y="2578100"/>
                  </a:lnTo>
                  <a:lnTo>
                    <a:pt x="3212917" y="2578100"/>
                  </a:lnTo>
                  <a:lnTo>
                    <a:pt x="3193457" y="2565400"/>
                  </a:lnTo>
                  <a:close/>
                  <a:moveTo>
                    <a:pt x="3231744" y="2552700"/>
                  </a:moveTo>
                  <a:lnTo>
                    <a:pt x="3212917" y="2578100"/>
                  </a:lnTo>
                  <a:lnTo>
                    <a:pt x="3256487" y="2578100"/>
                  </a:lnTo>
                  <a:lnTo>
                    <a:pt x="3255324" y="2565400"/>
                  </a:lnTo>
                  <a:lnTo>
                    <a:pt x="3231744" y="2552700"/>
                  </a:lnTo>
                  <a:close/>
                  <a:moveTo>
                    <a:pt x="3270397" y="2514600"/>
                  </a:moveTo>
                  <a:lnTo>
                    <a:pt x="3193138" y="2514600"/>
                  </a:lnTo>
                  <a:lnTo>
                    <a:pt x="3220111" y="2527300"/>
                  </a:lnTo>
                  <a:lnTo>
                    <a:pt x="3262413" y="2527300"/>
                  </a:lnTo>
                  <a:lnTo>
                    <a:pt x="3270397" y="2514600"/>
                  </a:lnTo>
                  <a:close/>
                  <a:moveTo>
                    <a:pt x="3174788" y="2400300"/>
                  </a:moveTo>
                  <a:lnTo>
                    <a:pt x="344994" y="2400300"/>
                  </a:lnTo>
                  <a:lnTo>
                    <a:pt x="359580" y="2425700"/>
                  </a:lnTo>
                  <a:lnTo>
                    <a:pt x="361810" y="2438400"/>
                  </a:lnTo>
                  <a:lnTo>
                    <a:pt x="373444" y="2451100"/>
                  </a:lnTo>
                  <a:lnTo>
                    <a:pt x="3191651" y="2451100"/>
                  </a:lnTo>
                  <a:lnTo>
                    <a:pt x="3177170" y="2425700"/>
                  </a:lnTo>
                  <a:lnTo>
                    <a:pt x="3174788" y="2400300"/>
                  </a:lnTo>
                  <a:close/>
                  <a:moveTo>
                    <a:pt x="3293613" y="1968500"/>
                  </a:moveTo>
                  <a:lnTo>
                    <a:pt x="236903" y="1968500"/>
                  </a:lnTo>
                  <a:lnTo>
                    <a:pt x="289781" y="2006600"/>
                  </a:lnTo>
                  <a:lnTo>
                    <a:pt x="289143" y="2019300"/>
                  </a:lnTo>
                  <a:lnTo>
                    <a:pt x="300462" y="2044700"/>
                  </a:lnTo>
                  <a:lnTo>
                    <a:pt x="302577" y="2070100"/>
                  </a:lnTo>
                  <a:lnTo>
                    <a:pt x="265876" y="2082800"/>
                  </a:lnTo>
                  <a:lnTo>
                    <a:pt x="268096" y="2095500"/>
                  </a:lnTo>
                  <a:lnTo>
                    <a:pt x="294546" y="2108200"/>
                  </a:lnTo>
                  <a:lnTo>
                    <a:pt x="296765" y="2133600"/>
                  </a:lnTo>
                  <a:lnTo>
                    <a:pt x="326168" y="2159000"/>
                  </a:lnTo>
                  <a:lnTo>
                    <a:pt x="333570" y="2197100"/>
                  </a:lnTo>
                  <a:lnTo>
                    <a:pt x="317278" y="2235200"/>
                  </a:lnTo>
                  <a:lnTo>
                    <a:pt x="283226" y="2273300"/>
                  </a:lnTo>
                  <a:lnTo>
                    <a:pt x="313152" y="2286000"/>
                  </a:lnTo>
                  <a:lnTo>
                    <a:pt x="312524" y="2298700"/>
                  </a:lnTo>
                  <a:lnTo>
                    <a:pt x="293373" y="2324100"/>
                  </a:lnTo>
                  <a:lnTo>
                    <a:pt x="288085" y="2387600"/>
                  </a:lnTo>
                  <a:lnTo>
                    <a:pt x="320660" y="2413000"/>
                  </a:lnTo>
                  <a:lnTo>
                    <a:pt x="344994" y="2400300"/>
                  </a:lnTo>
                  <a:lnTo>
                    <a:pt x="3174788" y="2400300"/>
                  </a:lnTo>
                  <a:lnTo>
                    <a:pt x="3172406" y="2374900"/>
                  </a:lnTo>
                  <a:lnTo>
                    <a:pt x="3184363" y="2374900"/>
                  </a:lnTo>
                  <a:lnTo>
                    <a:pt x="3215137" y="2349500"/>
                  </a:lnTo>
                  <a:lnTo>
                    <a:pt x="3218519" y="2324100"/>
                  </a:lnTo>
                  <a:lnTo>
                    <a:pt x="3219996" y="2273300"/>
                  </a:lnTo>
                  <a:lnTo>
                    <a:pt x="3287899" y="2209800"/>
                  </a:lnTo>
                  <a:lnTo>
                    <a:pt x="3297313" y="2197100"/>
                  </a:lnTo>
                  <a:lnTo>
                    <a:pt x="3304402" y="2146300"/>
                  </a:lnTo>
                  <a:lnTo>
                    <a:pt x="3259345" y="2133600"/>
                  </a:lnTo>
                  <a:lnTo>
                    <a:pt x="3259869" y="2108200"/>
                  </a:lnTo>
                  <a:lnTo>
                    <a:pt x="3273094" y="2057400"/>
                  </a:lnTo>
                  <a:lnTo>
                    <a:pt x="3309469" y="2057400"/>
                  </a:lnTo>
                  <a:lnTo>
                    <a:pt x="3342683" y="2044700"/>
                  </a:lnTo>
                  <a:lnTo>
                    <a:pt x="3357803" y="2044700"/>
                  </a:lnTo>
                  <a:lnTo>
                    <a:pt x="3368379" y="1993900"/>
                  </a:lnTo>
                  <a:lnTo>
                    <a:pt x="3299114" y="1993900"/>
                  </a:lnTo>
                  <a:lnTo>
                    <a:pt x="3293613" y="1968500"/>
                  </a:lnTo>
                  <a:close/>
                  <a:moveTo>
                    <a:pt x="3336338" y="1943100"/>
                  </a:moveTo>
                  <a:lnTo>
                    <a:pt x="3324286" y="1943100"/>
                  </a:lnTo>
                  <a:lnTo>
                    <a:pt x="3317092" y="1993900"/>
                  </a:lnTo>
                  <a:lnTo>
                    <a:pt x="3368379" y="1993900"/>
                  </a:lnTo>
                  <a:lnTo>
                    <a:pt x="3344798" y="1981200"/>
                  </a:lnTo>
                  <a:lnTo>
                    <a:pt x="3336338" y="1943100"/>
                  </a:lnTo>
                  <a:close/>
                  <a:moveTo>
                    <a:pt x="230977" y="1536700"/>
                  </a:moveTo>
                  <a:lnTo>
                    <a:pt x="191638" y="1536700"/>
                  </a:lnTo>
                  <a:lnTo>
                    <a:pt x="170486" y="1549400"/>
                  </a:lnTo>
                  <a:lnTo>
                    <a:pt x="140550" y="1549400"/>
                  </a:lnTo>
                  <a:lnTo>
                    <a:pt x="124268" y="1574800"/>
                  </a:lnTo>
                  <a:lnTo>
                    <a:pt x="120352" y="1600200"/>
                  </a:lnTo>
                  <a:lnTo>
                    <a:pt x="58804" y="1638300"/>
                  </a:lnTo>
                  <a:lnTo>
                    <a:pt x="19664" y="1638300"/>
                  </a:lnTo>
                  <a:lnTo>
                    <a:pt x="0" y="1676400"/>
                  </a:lnTo>
                  <a:lnTo>
                    <a:pt x="33737" y="1727200"/>
                  </a:lnTo>
                  <a:lnTo>
                    <a:pt x="47799" y="1752600"/>
                  </a:lnTo>
                  <a:lnTo>
                    <a:pt x="43778" y="1778000"/>
                  </a:lnTo>
                  <a:lnTo>
                    <a:pt x="64929" y="1790700"/>
                  </a:lnTo>
                  <a:lnTo>
                    <a:pt x="86091" y="1790700"/>
                  </a:lnTo>
                  <a:lnTo>
                    <a:pt x="87253" y="1841500"/>
                  </a:lnTo>
                  <a:lnTo>
                    <a:pt x="83756" y="1854200"/>
                  </a:lnTo>
                  <a:lnTo>
                    <a:pt x="103965" y="1892300"/>
                  </a:lnTo>
                  <a:lnTo>
                    <a:pt x="87882" y="1917700"/>
                  </a:lnTo>
                  <a:lnTo>
                    <a:pt x="90321" y="1930400"/>
                  </a:lnTo>
                  <a:lnTo>
                    <a:pt x="109776" y="1981200"/>
                  </a:lnTo>
                  <a:lnTo>
                    <a:pt x="209511" y="1981200"/>
                  </a:lnTo>
                  <a:lnTo>
                    <a:pt x="236903" y="1968500"/>
                  </a:lnTo>
                  <a:lnTo>
                    <a:pt x="3293613" y="1968500"/>
                  </a:lnTo>
                  <a:lnTo>
                    <a:pt x="3290863" y="1955800"/>
                  </a:lnTo>
                  <a:lnTo>
                    <a:pt x="3269711" y="1943100"/>
                  </a:lnTo>
                  <a:lnTo>
                    <a:pt x="3260508" y="1943100"/>
                  </a:lnTo>
                  <a:lnTo>
                    <a:pt x="3244168" y="1930400"/>
                  </a:lnTo>
                  <a:lnTo>
                    <a:pt x="3206677" y="1930400"/>
                  </a:lnTo>
                  <a:lnTo>
                    <a:pt x="3208363" y="1866900"/>
                  </a:lnTo>
                  <a:lnTo>
                    <a:pt x="3215765" y="1803400"/>
                  </a:lnTo>
                  <a:lnTo>
                    <a:pt x="3321448" y="1803400"/>
                  </a:lnTo>
                  <a:lnTo>
                    <a:pt x="3317930" y="1790700"/>
                  </a:lnTo>
                  <a:lnTo>
                    <a:pt x="3297313" y="1778000"/>
                  </a:lnTo>
                  <a:lnTo>
                    <a:pt x="3318464" y="1752600"/>
                  </a:lnTo>
                  <a:lnTo>
                    <a:pt x="3364264" y="1727200"/>
                  </a:lnTo>
                  <a:lnTo>
                    <a:pt x="3409739" y="1727200"/>
                  </a:lnTo>
                  <a:lnTo>
                    <a:pt x="3419047" y="1714500"/>
                  </a:lnTo>
                  <a:lnTo>
                    <a:pt x="3461350" y="1689100"/>
                  </a:lnTo>
                  <a:lnTo>
                    <a:pt x="3537180" y="1689100"/>
                  </a:lnTo>
                  <a:lnTo>
                    <a:pt x="3540457" y="1676400"/>
                  </a:lnTo>
                  <a:lnTo>
                    <a:pt x="3828270" y="1676400"/>
                  </a:lnTo>
                  <a:lnTo>
                    <a:pt x="3828553" y="1663700"/>
                  </a:lnTo>
                  <a:lnTo>
                    <a:pt x="3847055" y="1638300"/>
                  </a:lnTo>
                  <a:lnTo>
                    <a:pt x="3843092" y="1612900"/>
                  </a:lnTo>
                  <a:lnTo>
                    <a:pt x="563490" y="1612900"/>
                  </a:lnTo>
                  <a:lnTo>
                    <a:pt x="546569" y="1574800"/>
                  </a:lnTo>
                  <a:lnTo>
                    <a:pt x="525947" y="1562100"/>
                  </a:lnTo>
                  <a:lnTo>
                    <a:pt x="257311" y="1562100"/>
                  </a:lnTo>
                  <a:lnTo>
                    <a:pt x="230977" y="1536700"/>
                  </a:lnTo>
                  <a:close/>
                  <a:moveTo>
                    <a:pt x="3227828" y="1917700"/>
                  </a:moveTo>
                  <a:lnTo>
                    <a:pt x="3206677" y="1930400"/>
                  </a:lnTo>
                  <a:lnTo>
                    <a:pt x="3244168" y="1930400"/>
                  </a:lnTo>
                  <a:lnTo>
                    <a:pt x="3227828" y="1917700"/>
                  </a:lnTo>
                  <a:close/>
                  <a:moveTo>
                    <a:pt x="3321448" y="1803400"/>
                  </a:moveTo>
                  <a:lnTo>
                    <a:pt x="3242948" y="1803400"/>
                  </a:lnTo>
                  <a:lnTo>
                    <a:pt x="3259021" y="1866900"/>
                  </a:lnTo>
                  <a:lnTo>
                    <a:pt x="3273722" y="1879600"/>
                  </a:lnTo>
                  <a:lnTo>
                    <a:pt x="3289480" y="1854200"/>
                  </a:lnTo>
                  <a:lnTo>
                    <a:pt x="3322694" y="1854200"/>
                  </a:lnTo>
                  <a:lnTo>
                    <a:pt x="3332003" y="1841500"/>
                  </a:lnTo>
                  <a:lnTo>
                    <a:pt x="3321448" y="1803400"/>
                  </a:lnTo>
                  <a:close/>
                  <a:moveTo>
                    <a:pt x="3722158" y="1701800"/>
                  </a:moveTo>
                  <a:lnTo>
                    <a:pt x="3600319" y="1701800"/>
                  </a:lnTo>
                  <a:lnTo>
                    <a:pt x="3593335" y="1739900"/>
                  </a:lnTo>
                  <a:lnTo>
                    <a:pt x="3601796" y="1765300"/>
                  </a:lnTo>
                  <a:lnTo>
                    <a:pt x="3622947" y="1790700"/>
                  </a:lnTo>
                  <a:lnTo>
                    <a:pt x="3665260" y="1803400"/>
                  </a:lnTo>
                  <a:lnTo>
                    <a:pt x="3680484" y="1803400"/>
                  </a:lnTo>
                  <a:lnTo>
                    <a:pt x="3715174" y="1739900"/>
                  </a:lnTo>
                  <a:lnTo>
                    <a:pt x="3722158" y="1701800"/>
                  </a:lnTo>
                  <a:close/>
                  <a:moveTo>
                    <a:pt x="3409739" y="1727200"/>
                  </a:moveTo>
                  <a:lnTo>
                    <a:pt x="3364264" y="1727200"/>
                  </a:lnTo>
                  <a:lnTo>
                    <a:pt x="3400430" y="1739900"/>
                  </a:lnTo>
                  <a:lnTo>
                    <a:pt x="3409739" y="1727200"/>
                  </a:lnTo>
                  <a:close/>
                  <a:moveTo>
                    <a:pt x="3828270" y="1676400"/>
                  </a:moveTo>
                  <a:lnTo>
                    <a:pt x="3540457" y="1676400"/>
                  </a:lnTo>
                  <a:lnTo>
                    <a:pt x="3582236" y="1701800"/>
                  </a:lnTo>
                  <a:lnTo>
                    <a:pt x="3734315" y="1701800"/>
                  </a:lnTo>
                  <a:lnTo>
                    <a:pt x="3797140" y="1714500"/>
                  </a:lnTo>
                  <a:lnTo>
                    <a:pt x="3809192" y="1714500"/>
                  </a:lnTo>
                  <a:lnTo>
                    <a:pt x="3827705" y="1701800"/>
                  </a:lnTo>
                  <a:lnTo>
                    <a:pt x="3828270" y="1676400"/>
                  </a:lnTo>
                  <a:close/>
                  <a:moveTo>
                    <a:pt x="3537180" y="1689100"/>
                  </a:moveTo>
                  <a:lnTo>
                    <a:pt x="3497621" y="1689100"/>
                  </a:lnTo>
                  <a:lnTo>
                    <a:pt x="3518772" y="1701800"/>
                  </a:lnTo>
                  <a:lnTo>
                    <a:pt x="3533902" y="1701800"/>
                  </a:lnTo>
                  <a:lnTo>
                    <a:pt x="3537180" y="1689100"/>
                  </a:lnTo>
                  <a:close/>
                  <a:moveTo>
                    <a:pt x="1242056" y="1206500"/>
                  </a:moveTo>
                  <a:lnTo>
                    <a:pt x="1170142" y="1295400"/>
                  </a:lnTo>
                  <a:lnTo>
                    <a:pt x="1169398" y="1320800"/>
                  </a:lnTo>
                  <a:lnTo>
                    <a:pt x="1126562" y="1333500"/>
                  </a:lnTo>
                  <a:lnTo>
                    <a:pt x="870832" y="1333500"/>
                  </a:lnTo>
                  <a:lnTo>
                    <a:pt x="858246" y="1346200"/>
                  </a:lnTo>
                  <a:lnTo>
                    <a:pt x="872318" y="1384300"/>
                  </a:lnTo>
                  <a:lnTo>
                    <a:pt x="851167" y="1397000"/>
                  </a:lnTo>
                  <a:lnTo>
                    <a:pt x="835409" y="1409700"/>
                  </a:lnTo>
                  <a:lnTo>
                    <a:pt x="828529" y="1435100"/>
                  </a:lnTo>
                  <a:lnTo>
                    <a:pt x="810132" y="1447800"/>
                  </a:lnTo>
                  <a:lnTo>
                    <a:pt x="818592" y="1460500"/>
                  </a:lnTo>
                  <a:lnTo>
                    <a:pt x="770363" y="1460500"/>
                  </a:lnTo>
                  <a:lnTo>
                    <a:pt x="761055" y="1473200"/>
                  </a:lnTo>
                  <a:lnTo>
                    <a:pt x="682900" y="1473200"/>
                  </a:lnTo>
                  <a:lnTo>
                    <a:pt x="660053" y="1511300"/>
                  </a:lnTo>
                  <a:lnTo>
                    <a:pt x="691779" y="1562100"/>
                  </a:lnTo>
                  <a:lnTo>
                    <a:pt x="682366" y="1574800"/>
                  </a:lnTo>
                  <a:lnTo>
                    <a:pt x="628001" y="1587500"/>
                  </a:lnTo>
                  <a:lnTo>
                    <a:pt x="621656" y="1587500"/>
                  </a:lnTo>
                  <a:lnTo>
                    <a:pt x="563490" y="1612900"/>
                  </a:lnTo>
                  <a:lnTo>
                    <a:pt x="3843092" y="1612900"/>
                  </a:lnTo>
                  <a:lnTo>
                    <a:pt x="3839129" y="1587500"/>
                  </a:lnTo>
                  <a:lnTo>
                    <a:pt x="3869693" y="1562100"/>
                  </a:lnTo>
                  <a:lnTo>
                    <a:pt x="3851715" y="1562100"/>
                  </a:lnTo>
                  <a:lnTo>
                    <a:pt x="3851715" y="1536700"/>
                  </a:lnTo>
                  <a:lnTo>
                    <a:pt x="3827600" y="1536700"/>
                  </a:lnTo>
                  <a:lnTo>
                    <a:pt x="3794816" y="1524000"/>
                  </a:lnTo>
                  <a:lnTo>
                    <a:pt x="3798093" y="1511300"/>
                  </a:lnTo>
                  <a:lnTo>
                    <a:pt x="3746901" y="1511300"/>
                  </a:lnTo>
                  <a:lnTo>
                    <a:pt x="3739551" y="1498600"/>
                  </a:lnTo>
                  <a:lnTo>
                    <a:pt x="3614486" y="1498600"/>
                  </a:lnTo>
                  <a:lnTo>
                    <a:pt x="3603911" y="1435100"/>
                  </a:lnTo>
                  <a:lnTo>
                    <a:pt x="3582760" y="1435100"/>
                  </a:lnTo>
                  <a:lnTo>
                    <a:pt x="3514542" y="1384300"/>
                  </a:lnTo>
                  <a:lnTo>
                    <a:pt x="3487893" y="1371600"/>
                  </a:lnTo>
                  <a:lnTo>
                    <a:pt x="3467590" y="1333500"/>
                  </a:lnTo>
                  <a:lnTo>
                    <a:pt x="3460083" y="1270000"/>
                  </a:lnTo>
                  <a:lnTo>
                    <a:pt x="3454156" y="1257300"/>
                  </a:lnTo>
                  <a:lnTo>
                    <a:pt x="3443581" y="1219200"/>
                  </a:lnTo>
                  <a:lnTo>
                    <a:pt x="1277908" y="1219200"/>
                  </a:lnTo>
                  <a:lnTo>
                    <a:pt x="1242056" y="1206500"/>
                  </a:lnTo>
                  <a:close/>
                  <a:moveTo>
                    <a:pt x="365821" y="1485900"/>
                  </a:moveTo>
                  <a:lnTo>
                    <a:pt x="337696" y="1524000"/>
                  </a:lnTo>
                  <a:lnTo>
                    <a:pt x="321194" y="1549400"/>
                  </a:lnTo>
                  <a:lnTo>
                    <a:pt x="293268" y="1562100"/>
                  </a:lnTo>
                  <a:lnTo>
                    <a:pt x="525947" y="1562100"/>
                  </a:lnTo>
                  <a:lnTo>
                    <a:pt x="505324" y="1549400"/>
                  </a:lnTo>
                  <a:lnTo>
                    <a:pt x="478990" y="1536700"/>
                  </a:lnTo>
                  <a:lnTo>
                    <a:pt x="437421" y="1511300"/>
                  </a:lnTo>
                  <a:lnTo>
                    <a:pt x="413306" y="1511300"/>
                  </a:lnTo>
                  <a:lnTo>
                    <a:pt x="395862" y="1498600"/>
                  </a:lnTo>
                  <a:lnTo>
                    <a:pt x="365821" y="1485900"/>
                  </a:lnTo>
                  <a:close/>
                  <a:moveTo>
                    <a:pt x="3833946" y="1524000"/>
                  </a:moveTo>
                  <a:lnTo>
                    <a:pt x="3827600" y="1536700"/>
                  </a:lnTo>
                  <a:lnTo>
                    <a:pt x="3851715" y="1536700"/>
                  </a:lnTo>
                  <a:lnTo>
                    <a:pt x="3833946" y="1524000"/>
                  </a:lnTo>
                  <a:close/>
                  <a:moveTo>
                    <a:pt x="3783068" y="1498600"/>
                  </a:moveTo>
                  <a:lnTo>
                    <a:pt x="3746901" y="1511300"/>
                  </a:lnTo>
                  <a:lnTo>
                    <a:pt x="3798093" y="1511300"/>
                  </a:lnTo>
                  <a:lnTo>
                    <a:pt x="3783068" y="1498600"/>
                  </a:lnTo>
                  <a:close/>
                  <a:moveTo>
                    <a:pt x="3732200" y="1485900"/>
                  </a:moveTo>
                  <a:lnTo>
                    <a:pt x="3674662" y="1498600"/>
                  </a:lnTo>
                  <a:lnTo>
                    <a:pt x="3739551" y="1498600"/>
                  </a:lnTo>
                  <a:lnTo>
                    <a:pt x="3732200" y="1485900"/>
                  </a:lnTo>
                  <a:close/>
                  <a:moveTo>
                    <a:pt x="968138" y="1295400"/>
                  </a:moveTo>
                  <a:lnTo>
                    <a:pt x="943175" y="1320800"/>
                  </a:lnTo>
                  <a:lnTo>
                    <a:pt x="900873" y="1333500"/>
                  </a:lnTo>
                  <a:lnTo>
                    <a:pt x="1126562" y="1333500"/>
                  </a:lnTo>
                  <a:lnTo>
                    <a:pt x="1117230" y="1320800"/>
                  </a:lnTo>
                  <a:lnTo>
                    <a:pt x="1006733" y="1320800"/>
                  </a:lnTo>
                  <a:lnTo>
                    <a:pt x="973949" y="1308100"/>
                  </a:lnTo>
                  <a:lnTo>
                    <a:pt x="968138" y="1295400"/>
                  </a:lnTo>
                  <a:close/>
                  <a:moveTo>
                    <a:pt x="1089233" y="1282700"/>
                  </a:moveTo>
                  <a:lnTo>
                    <a:pt x="1065119" y="1282700"/>
                  </a:lnTo>
                  <a:lnTo>
                    <a:pt x="1033916" y="1308100"/>
                  </a:lnTo>
                  <a:lnTo>
                    <a:pt x="1006733" y="1320800"/>
                  </a:lnTo>
                  <a:lnTo>
                    <a:pt x="1117230" y="1320800"/>
                  </a:lnTo>
                  <a:lnTo>
                    <a:pt x="1089233" y="1282700"/>
                  </a:lnTo>
                  <a:close/>
                  <a:moveTo>
                    <a:pt x="1343163" y="254000"/>
                  </a:moveTo>
                  <a:lnTo>
                    <a:pt x="1312808" y="266700"/>
                  </a:lnTo>
                  <a:lnTo>
                    <a:pt x="1300117" y="292100"/>
                  </a:lnTo>
                  <a:lnTo>
                    <a:pt x="1299269" y="317500"/>
                  </a:lnTo>
                  <a:lnTo>
                    <a:pt x="1280023" y="355600"/>
                  </a:lnTo>
                  <a:lnTo>
                    <a:pt x="1278547" y="393700"/>
                  </a:lnTo>
                  <a:lnTo>
                    <a:pt x="1253689" y="419100"/>
                  </a:lnTo>
                  <a:lnTo>
                    <a:pt x="1241417" y="431800"/>
                  </a:lnTo>
                  <a:lnTo>
                    <a:pt x="1243218" y="469900"/>
                  </a:lnTo>
                  <a:lnTo>
                    <a:pt x="1269238" y="495300"/>
                  </a:lnTo>
                  <a:lnTo>
                    <a:pt x="1274736" y="520700"/>
                  </a:lnTo>
                  <a:lnTo>
                    <a:pt x="1270924" y="546100"/>
                  </a:lnTo>
                  <a:lnTo>
                    <a:pt x="1320954" y="571500"/>
                  </a:lnTo>
                  <a:lnTo>
                    <a:pt x="1338933" y="571500"/>
                  </a:lnTo>
                  <a:lnTo>
                    <a:pt x="1365581" y="584200"/>
                  </a:lnTo>
                  <a:lnTo>
                    <a:pt x="1391496" y="622300"/>
                  </a:lnTo>
                  <a:lnTo>
                    <a:pt x="1448709" y="647700"/>
                  </a:lnTo>
                  <a:lnTo>
                    <a:pt x="1448186" y="660400"/>
                  </a:lnTo>
                  <a:lnTo>
                    <a:pt x="1391811" y="736600"/>
                  </a:lnTo>
                  <a:lnTo>
                    <a:pt x="1381235" y="762000"/>
                  </a:lnTo>
                  <a:lnTo>
                    <a:pt x="1379759" y="812800"/>
                  </a:lnTo>
                  <a:lnTo>
                    <a:pt x="1357969" y="838200"/>
                  </a:lnTo>
                  <a:lnTo>
                    <a:pt x="1333749" y="838200"/>
                  </a:lnTo>
                  <a:lnTo>
                    <a:pt x="1312598" y="850900"/>
                  </a:lnTo>
                  <a:lnTo>
                    <a:pt x="1305614" y="876300"/>
                  </a:lnTo>
                  <a:lnTo>
                    <a:pt x="1316933" y="901700"/>
                  </a:lnTo>
                  <a:lnTo>
                    <a:pt x="1292295" y="927100"/>
                  </a:lnTo>
                  <a:lnTo>
                    <a:pt x="1249982" y="927100"/>
                  </a:lnTo>
                  <a:lnTo>
                    <a:pt x="1248925" y="952500"/>
                  </a:lnTo>
                  <a:lnTo>
                    <a:pt x="1269134" y="977900"/>
                  </a:lnTo>
                  <a:lnTo>
                    <a:pt x="1275479" y="1028700"/>
                  </a:lnTo>
                  <a:lnTo>
                    <a:pt x="1309635" y="1079500"/>
                  </a:lnTo>
                  <a:lnTo>
                    <a:pt x="1309635" y="1104900"/>
                  </a:lnTo>
                  <a:lnTo>
                    <a:pt x="1297258" y="1117600"/>
                  </a:lnTo>
                  <a:lnTo>
                    <a:pt x="1299059" y="1155700"/>
                  </a:lnTo>
                  <a:lnTo>
                    <a:pt x="1309635" y="1181100"/>
                  </a:lnTo>
                  <a:lnTo>
                    <a:pt x="1277908" y="1219200"/>
                  </a:lnTo>
                  <a:lnTo>
                    <a:pt x="3461664" y="1219200"/>
                  </a:lnTo>
                  <a:lnTo>
                    <a:pt x="3471286" y="1193800"/>
                  </a:lnTo>
                  <a:lnTo>
                    <a:pt x="3472878" y="1117600"/>
                  </a:lnTo>
                  <a:lnTo>
                    <a:pt x="3475946" y="1117600"/>
                  </a:lnTo>
                  <a:lnTo>
                    <a:pt x="3471391" y="1054100"/>
                  </a:lnTo>
                  <a:lnTo>
                    <a:pt x="3369017" y="1054100"/>
                  </a:lnTo>
                  <a:lnTo>
                    <a:pt x="3382022" y="1016000"/>
                  </a:lnTo>
                  <a:lnTo>
                    <a:pt x="3410157" y="965200"/>
                  </a:lnTo>
                  <a:lnTo>
                    <a:pt x="3410157" y="952500"/>
                  </a:lnTo>
                  <a:lnTo>
                    <a:pt x="3392922" y="914400"/>
                  </a:lnTo>
                  <a:lnTo>
                    <a:pt x="3555849" y="914400"/>
                  </a:lnTo>
                  <a:lnTo>
                    <a:pt x="3562142" y="901700"/>
                  </a:lnTo>
                  <a:lnTo>
                    <a:pt x="3562980" y="850900"/>
                  </a:lnTo>
                  <a:lnTo>
                    <a:pt x="3533264" y="838200"/>
                  </a:lnTo>
                  <a:lnTo>
                    <a:pt x="3522688" y="800100"/>
                  </a:lnTo>
                  <a:lnTo>
                    <a:pt x="3523222" y="774700"/>
                  </a:lnTo>
                  <a:lnTo>
                    <a:pt x="3535693" y="749300"/>
                  </a:lnTo>
                  <a:lnTo>
                    <a:pt x="3527232" y="736600"/>
                  </a:lnTo>
                  <a:lnTo>
                    <a:pt x="3542886" y="698500"/>
                  </a:lnTo>
                  <a:lnTo>
                    <a:pt x="3570488" y="698500"/>
                  </a:lnTo>
                  <a:lnTo>
                    <a:pt x="3562027" y="647700"/>
                  </a:lnTo>
                  <a:lnTo>
                    <a:pt x="3592707" y="622300"/>
                  </a:lnTo>
                  <a:lnTo>
                    <a:pt x="3596194" y="596900"/>
                  </a:lnTo>
                  <a:lnTo>
                    <a:pt x="3605502" y="584200"/>
                  </a:lnTo>
                  <a:lnTo>
                    <a:pt x="3576205" y="546100"/>
                  </a:lnTo>
                  <a:lnTo>
                    <a:pt x="3502176" y="508000"/>
                  </a:lnTo>
                  <a:lnTo>
                    <a:pt x="3451936" y="469900"/>
                  </a:lnTo>
                  <a:lnTo>
                    <a:pt x="3425602" y="444500"/>
                  </a:lnTo>
                  <a:lnTo>
                    <a:pt x="3425602" y="431800"/>
                  </a:lnTo>
                  <a:lnTo>
                    <a:pt x="3410953" y="419100"/>
                  </a:lnTo>
                  <a:lnTo>
                    <a:pt x="1550769" y="419100"/>
                  </a:lnTo>
                  <a:lnTo>
                    <a:pt x="1518089" y="406400"/>
                  </a:lnTo>
                  <a:lnTo>
                    <a:pt x="1506561" y="393700"/>
                  </a:lnTo>
                  <a:lnTo>
                    <a:pt x="1359770" y="393700"/>
                  </a:lnTo>
                  <a:lnTo>
                    <a:pt x="1348032" y="381000"/>
                  </a:lnTo>
                  <a:lnTo>
                    <a:pt x="1337456" y="330200"/>
                  </a:lnTo>
                  <a:lnTo>
                    <a:pt x="1355958" y="317500"/>
                  </a:lnTo>
                  <a:lnTo>
                    <a:pt x="1343163" y="254000"/>
                  </a:lnTo>
                  <a:close/>
                  <a:moveTo>
                    <a:pt x="3442094" y="1016000"/>
                  </a:moveTo>
                  <a:lnTo>
                    <a:pt x="3427078" y="1016000"/>
                  </a:lnTo>
                  <a:lnTo>
                    <a:pt x="3414597" y="1028700"/>
                  </a:lnTo>
                  <a:lnTo>
                    <a:pt x="3369017" y="1054100"/>
                  </a:lnTo>
                  <a:lnTo>
                    <a:pt x="3471391" y="1054100"/>
                  </a:lnTo>
                  <a:lnTo>
                    <a:pt x="3442094" y="1016000"/>
                  </a:lnTo>
                  <a:close/>
                  <a:moveTo>
                    <a:pt x="3555849" y="914400"/>
                  </a:moveTo>
                  <a:lnTo>
                    <a:pt x="3453099" y="914400"/>
                  </a:lnTo>
                  <a:lnTo>
                    <a:pt x="3495296" y="927100"/>
                  </a:lnTo>
                  <a:lnTo>
                    <a:pt x="3536646" y="965200"/>
                  </a:lnTo>
                  <a:lnTo>
                    <a:pt x="3545211" y="977900"/>
                  </a:lnTo>
                  <a:lnTo>
                    <a:pt x="3554415" y="977900"/>
                  </a:lnTo>
                  <a:lnTo>
                    <a:pt x="3549556" y="927100"/>
                  </a:lnTo>
                  <a:lnTo>
                    <a:pt x="3555849" y="914400"/>
                  </a:lnTo>
                  <a:close/>
                  <a:moveTo>
                    <a:pt x="3570488" y="698500"/>
                  </a:moveTo>
                  <a:lnTo>
                    <a:pt x="3542886" y="698500"/>
                  </a:lnTo>
                  <a:lnTo>
                    <a:pt x="3554415" y="723900"/>
                  </a:lnTo>
                  <a:lnTo>
                    <a:pt x="3572603" y="711200"/>
                  </a:lnTo>
                  <a:lnTo>
                    <a:pt x="3570488" y="698500"/>
                  </a:lnTo>
                  <a:close/>
                  <a:moveTo>
                    <a:pt x="1671865" y="266700"/>
                  </a:moveTo>
                  <a:lnTo>
                    <a:pt x="1658221" y="317500"/>
                  </a:lnTo>
                  <a:lnTo>
                    <a:pt x="1615919" y="342900"/>
                  </a:lnTo>
                  <a:lnTo>
                    <a:pt x="1584936" y="368300"/>
                  </a:lnTo>
                  <a:lnTo>
                    <a:pt x="1571920" y="406400"/>
                  </a:lnTo>
                  <a:lnTo>
                    <a:pt x="1550769" y="419100"/>
                  </a:lnTo>
                  <a:lnTo>
                    <a:pt x="3410953" y="419100"/>
                  </a:lnTo>
                  <a:lnTo>
                    <a:pt x="3366798" y="381000"/>
                  </a:lnTo>
                  <a:lnTo>
                    <a:pt x="3310956" y="330200"/>
                  </a:lnTo>
                  <a:lnTo>
                    <a:pt x="3320998" y="292100"/>
                  </a:lnTo>
                  <a:lnTo>
                    <a:pt x="3291177" y="279400"/>
                  </a:lnTo>
                  <a:lnTo>
                    <a:pt x="1695665" y="279400"/>
                  </a:lnTo>
                  <a:lnTo>
                    <a:pt x="1671865" y="266700"/>
                  </a:lnTo>
                  <a:close/>
                  <a:moveTo>
                    <a:pt x="1405664" y="368300"/>
                  </a:moveTo>
                  <a:lnTo>
                    <a:pt x="1375633" y="368300"/>
                  </a:lnTo>
                  <a:lnTo>
                    <a:pt x="1359770" y="393700"/>
                  </a:lnTo>
                  <a:lnTo>
                    <a:pt x="1506561" y="393700"/>
                  </a:lnTo>
                  <a:lnTo>
                    <a:pt x="1495033" y="381000"/>
                  </a:lnTo>
                  <a:lnTo>
                    <a:pt x="1405664" y="368300"/>
                  </a:lnTo>
                  <a:close/>
                  <a:moveTo>
                    <a:pt x="1753098" y="254000"/>
                  </a:moveTo>
                  <a:lnTo>
                    <a:pt x="1695665" y="279400"/>
                  </a:lnTo>
                  <a:lnTo>
                    <a:pt x="3291177" y="279400"/>
                  </a:lnTo>
                  <a:lnTo>
                    <a:pt x="3261565" y="266700"/>
                  </a:lnTo>
                  <a:lnTo>
                    <a:pt x="1806604" y="266700"/>
                  </a:lnTo>
                  <a:lnTo>
                    <a:pt x="1753098" y="254000"/>
                  </a:lnTo>
                  <a:close/>
                  <a:moveTo>
                    <a:pt x="1909617" y="228600"/>
                  </a:moveTo>
                  <a:lnTo>
                    <a:pt x="1861283" y="254000"/>
                  </a:lnTo>
                  <a:lnTo>
                    <a:pt x="1834321" y="254000"/>
                  </a:lnTo>
                  <a:lnTo>
                    <a:pt x="1806604" y="266700"/>
                  </a:lnTo>
                  <a:lnTo>
                    <a:pt x="1941344" y="266700"/>
                  </a:lnTo>
                  <a:lnTo>
                    <a:pt x="1909617" y="228600"/>
                  </a:lnTo>
                  <a:close/>
                  <a:moveTo>
                    <a:pt x="2264444" y="38100"/>
                  </a:moveTo>
                  <a:lnTo>
                    <a:pt x="2228487" y="38100"/>
                  </a:lnTo>
                  <a:lnTo>
                    <a:pt x="2186184" y="50800"/>
                  </a:lnTo>
                  <a:lnTo>
                    <a:pt x="2167787" y="76200"/>
                  </a:lnTo>
                  <a:lnTo>
                    <a:pt x="2133620" y="114300"/>
                  </a:lnTo>
                  <a:lnTo>
                    <a:pt x="2124102" y="127000"/>
                  </a:lnTo>
                  <a:lnTo>
                    <a:pt x="2060649" y="165100"/>
                  </a:lnTo>
                  <a:lnTo>
                    <a:pt x="2026702" y="203200"/>
                  </a:lnTo>
                  <a:lnTo>
                    <a:pt x="1993384" y="215900"/>
                  </a:lnTo>
                  <a:lnTo>
                    <a:pt x="1993384" y="228600"/>
                  </a:lnTo>
                  <a:lnTo>
                    <a:pt x="1962505" y="254000"/>
                  </a:lnTo>
                  <a:lnTo>
                    <a:pt x="1941344" y="266700"/>
                  </a:lnTo>
                  <a:lnTo>
                    <a:pt x="3261565" y="266700"/>
                  </a:lnTo>
                  <a:lnTo>
                    <a:pt x="3225922" y="254000"/>
                  </a:lnTo>
                  <a:lnTo>
                    <a:pt x="3220425" y="228600"/>
                  </a:lnTo>
                  <a:lnTo>
                    <a:pt x="3253632" y="177800"/>
                  </a:lnTo>
                  <a:lnTo>
                    <a:pt x="2842541" y="177800"/>
                  </a:lnTo>
                  <a:lnTo>
                    <a:pt x="2833798" y="165100"/>
                  </a:lnTo>
                  <a:lnTo>
                    <a:pt x="2701980" y="165100"/>
                  </a:lnTo>
                  <a:lnTo>
                    <a:pt x="2643351" y="114300"/>
                  </a:lnTo>
                  <a:lnTo>
                    <a:pt x="2532341" y="114300"/>
                  </a:lnTo>
                  <a:lnTo>
                    <a:pt x="2527263" y="88900"/>
                  </a:lnTo>
                  <a:lnTo>
                    <a:pt x="2509818" y="63500"/>
                  </a:lnTo>
                  <a:lnTo>
                    <a:pt x="2308767" y="63500"/>
                  </a:lnTo>
                  <a:lnTo>
                    <a:pt x="2294170" y="50800"/>
                  </a:lnTo>
                  <a:lnTo>
                    <a:pt x="2264444" y="38100"/>
                  </a:lnTo>
                  <a:close/>
                  <a:moveTo>
                    <a:pt x="3207305" y="0"/>
                  </a:moveTo>
                  <a:lnTo>
                    <a:pt x="3174102" y="12700"/>
                  </a:lnTo>
                  <a:lnTo>
                    <a:pt x="3090439" y="12700"/>
                  </a:lnTo>
                  <a:lnTo>
                    <a:pt x="3044964" y="38100"/>
                  </a:lnTo>
                  <a:lnTo>
                    <a:pt x="3029740" y="50800"/>
                  </a:lnTo>
                  <a:lnTo>
                    <a:pt x="3005730" y="50800"/>
                  </a:lnTo>
                  <a:lnTo>
                    <a:pt x="3006892" y="63500"/>
                  </a:lnTo>
                  <a:lnTo>
                    <a:pt x="2948831" y="114300"/>
                  </a:lnTo>
                  <a:lnTo>
                    <a:pt x="2900498" y="127000"/>
                  </a:lnTo>
                  <a:lnTo>
                    <a:pt x="2882194" y="139700"/>
                  </a:lnTo>
                  <a:lnTo>
                    <a:pt x="2863692" y="165100"/>
                  </a:lnTo>
                  <a:lnTo>
                    <a:pt x="2842541" y="177800"/>
                  </a:lnTo>
                  <a:lnTo>
                    <a:pt x="3253632" y="177800"/>
                  </a:lnTo>
                  <a:lnTo>
                    <a:pt x="3270235" y="152400"/>
                  </a:lnTo>
                  <a:lnTo>
                    <a:pt x="3270235" y="139700"/>
                  </a:lnTo>
                  <a:lnTo>
                    <a:pt x="3252791" y="114300"/>
                  </a:lnTo>
                  <a:lnTo>
                    <a:pt x="3259659" y="76200"/>
                  </a:lnTo>
                  <a:lnTo>
                    <a:pt x="3250885" y="63500"/>
                  </a:lnTo>
                  <a:lnTo>
                    <a:pt x="3257440" y="38100"/>
                  </a:lnTo>
                  <a:lnTo>
                    <a:pt x="3245911" y="12700"/>
                  </a:lnTo>
                  <a:lnTo>
                    <a:pt x="3207305" y="0"/>
                  </a:lnTo>
                  <a:close/>
                  <a:moveTo>
                    <a:pt x="2732335" y="139700"/>
                  </a:moveTo>
                  <a:lnTo>
                    <a:pt x="2701980" y="165100"/>
                  </a:lnTo>
                  <a:lnTo>
                    <a:pt x="2833798" y="165100"/>
                  </a:lnTo>
                  <a:lnTo>
                    <a:pt x="2825055" y="152400"/>
                  </a:lnTo>
                  <a:lnTo>
                    <a:pt x="2768187" y="152400"/>
                  </a:lnTo>
                  <a:lnTo>
                    <a:pt x="2732335" y="139700"/>
                  </a:lnTo>
                  <a:close/>
                  <a:moveTo>
                    <a:pt x="2816312" y="139700"/>
                  </a:moveTo>
                  <a:lnTo>
                    <a:pt x="2801401" y="139700"/>
                  </a:lnTo>
                  <a:lnTo>
                    <a:pt x="2768187" y="152400"/>
                  </a:lnTo>
                  <a:lnTo>
                    <a:pt x="2825055" y="152400"/>
                  </a:lnTo>
                  <a:lnTo>
                    <a:pt x="2816312" y="139700"/>
                  </a:lnTo>
                  <a:close/>
                  <a:moveTo>
                    <a:pt x="2596004" y="88900"/>
                  </a:moveTo>
                  <a:lnTo>
                    <a:pt x="2571576" y="101600"/>
                  </a:lnTo>
                  <a:lnTo>
                    <a:pt x="2532341" y="114300"/>
                  </a:lnTo>
                  <a:lnTo>
                    <a:pt x="2643351" y="114300"/>
                  </a:lnTo>
                  <a:lnTo>
                    <a:pt x="2628694" y="101600"/>
                  </a:lnTo>
                  <a:lnTo>
                    <a:pt x="2596004" y="88900"/>
                  </a:lnTo>
                  <a:close/>
                  <a:moveTo>
                    <a:pt x="2424041" y="12700"/>
                  </a:moveTo>
                  <a:lnTo>
                    <a:pt x="2381738" y="25400"/>
                  </a:lnTo>
                  <a:lnTo>
                    <a:pt x="2363435" y="38100"/>
                  </a:lnTo>
                  <a:lnTo>
                    <a:pt x="2341656" y="63500"/>
                  </a:lnTo>
                  <a:lnTo>
                    <a:pt x="2509818" y="63500"/>
                  </a:lnTo>
                  <a:lnTo>
                    <a:pt x="2483369" y="50800"/>
                  </a:lnTo>
                  <a:lnTo>
                    <a:pt x="2465390" y="50800"/>
                  </a:lnTo>
                  <a:lnTo>
                    <a:pt x="2445192" y="25400"/>
                  </a:lnTo>
                  <a:lnTo>
                    <a:pt x="2424041" y="12700"/>
                  </a:lnTo>
                  <a:close/>
                  <a:moveTo>
                    <a:pt x="3141736" y="0"/>
                  </a:moveTo>
                  <a:lnTo>
                    <a:pt x="3123339" y="12700"/>
                  </a:lnTo>
                  <a:lnTo>
                    <a:pt x="3174102" y="12700"/>
                  </a:lnTo>
                  <a:lnTo>
                    <a:pt x="3141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12"/>
            <p:cNvSpPr/>
            <p:nvPr/>
          </p:nvSpPr>
          <p:spPr>
            <a:xfrm>
              <a:off x="287280" y="4478760"/>
              <a:ext cx="1548000" cy="1222560"/>
            </a:xfrm>
            <a:custGeom>
              <a:avLst/>
              <a:gdLst/>
              <a:ahLst/>
              <a:rect l="l" t="t" r="r" b="b"/>
              <a:pathLst>
                <a:path w="3886834" h="3111500">
                  <a:moveTo>
                    <a:pt x="1010922" y="3086100"/>
                  </a:moveTo>
                  <a:lnTo>
                    <a:pt x="1004733" y="3098800"/>
                  </a:lnTo>
                  <a:lnTo>
                    <a:pt x="1022502" y="3111500"/>
                  </a:lnTo>
                  <a:lnTo>
                    <a:pt x="1025602" y="3098800"/>
                  </a:lnTo>
                  <a:lnTo>
                    <a:pt x="1028691" y="3098800"/>
                  </a:lnTo>
                  <a:lnTo>
                    <a:pt x="1010922" y="3086100"/>
                  </a:lnTo>
                  <a:close/>
                  <a:moveTo>
                    <a:pt x="1025602" y="3098800"/>
                  </a:moveTo>
                  <a:lnTo>
                    <a:pt x="1022502" y="3111500"/>
                  </a:lnTo>
                  <a:lnTo>
                    <a:pt x="1024927" y="3106524"/>
                  </a:lnTo>
                  <a:lnTo>
                    <a:pt x="1025602" y="3098800"/>
                  </a:lnTo>
                  <a:close/>
                  <a:moveTo>
                    <a:pt x="1024927" y="3106524"/>
                  </a:moveTo>
                  <a:lnTo>
                    <a:pt x="1022502" y="3111500"/>
                  </a:lnTo>
                  <a:lnTo>
                    <a:pt x="1024492" y="3111500"/>
                  </a:lnTo>
                  <a:lnTo>
                    <a:pt x="1024927" y="3106524"/>
                  </a:lnTo>
                  <a:close/>
                  <a:moveTo>
                    <a:pt x="1028453" y="3099288"/>
                  </a:moveTo>
                  <a:lnTo>
                    <a:pt x="1025605" y="3105133"/>
                  </a:lnTo>
                  <a:lnTo>
                    <a:pt x="1024492" y="3111500"/>
                  </a:lnTo>
                  <a:lnTo>
                    <a:pt x="1066742" y="3111500"/>
                  </a:lnTo>
                  <a:lnTo>
                    <a:pt x="1067888" y="3110352"/>
                  </a:lnTo>
                  <a:lnTo>
                    <a:pt x="1028453" y="3099288"/>
                  </a:lnTo>
                  <a:close/>
                  <a:moveTo>
                    <a:pt x="1067888" y="3110352"/>
                  </a:moveTo>
                  <a:lnTo>
                    <a:pt x="1066742" y="3111500"/>
                  </a:lnTo>
                  <a:lnTo>
                    <a:pt x="1071977" y="3111500"/>
                  </a:lnTo>
                  <a:lnTo>
                    <a:pt x="1067888" y="3110352"/>
                  </a:lnTo>
                  <a:close/>
                  <a:moveTo>
                    <a:pt x="1085129" y="3086100"/>
                  </a:moveTo>
                  <a:lnTo>
                    <a:pt x="1081673" y="3086100"/>
                  </a:lnTo>
                  <a:lnTo>
                    <a:pt x="1079433" y="3098800"/>
                  </a:lnTo>
                  <a:lnTo>
                    <a:pt x="1067888" y="3110352"/>
                  </a:lnTo>
                  <a:lnTo>
                    <a:pt x="1071977" y="3111500"/>
                  </a:lnTo>
                  <a:lnTo>
                    <a:pt x="1074982" y="3111500"/>
                  </a:lnTo>
                  <a:lnTo>
                    <a:pt x="1086439" y="3100034"/>
                  </a:lnTo>
                  <a:lnTo>
                    <a:pt x="1081977" y="3098800"/>
                  </a:lnTo>
                  <a:lnTo>
                    <a:pt x="1085129" y="3086100"/>
                  </a:lnTo>
                  <a:close/>
                  <a:moveTo>
                    <a:pt x="1126300" y="3111062"/>
                  </a:moveTo>
                  <a:lnTo>
                    <a:pt x="1125923" y="3111500"/>
                  </a:lnTo>
                  <a:lnTo>
                    <a:pt x="1127881" y="3111500"/>
                  </a:lnTo>
                  <a:lnTo>
                    <a:pt x="1126300" y="3111062"/>
                  </a:lnTo>
                  <a:close/>
                  <a:moveTo>
                    <a:pt x="1127573" y="3109585"/>
                  </a:moveTo>
                  <a:lnTo>
                    <a:pt x="1126300" y="3111062"/>
                  </a:lnTo>
                  <a:lnTo>
                    <a:pt x="1127881" y="3111500"/>
                  </a:lnTo>
                  <a:lnTo>
                    <a:pt x="1131033" y="3111500"/>
                  </a:lnTo>
                  <a:lnTo>
                    <a:pt x="1127573" y="3109585"/>
                  </a:lnTo>
                  <a:close/>
                  <a:moveTo>
                    <a:pt x="1147818" y="3086100"/>
                  </a:moveTo>
                  <a:lnTo>
                    <a:pt x="1127573" y="3109585"/>
                  </a:lnTo>
                  <a:lnTo>
                    <a:pt x="1131033" y="3111500"/>
                  </a:lnTo>
                  <a:lnTo>
                    <a:pt x="1132991" y="3111500"/>
                  </a:lnTo>
                  <a:lnTo>
                    <a:pt x="1154875" y="3098800"/>
                  </a:lnTo>
                  <a:lnTo>
                    <a:pt x="1152205" y="3098800"/>
                  </a:lnTo>
                  <a:lnTo>
                    <a:pt x="1151354" y="3092462"/>
                  </a:lnTo>
                  <a:lnTo>
                    <a:pt x="1147818" y="3086100"/>
                  </a:lnTo>
                  <a:close/>
                  <a:moveTo>
                    <a:pt x="1085129" y="3086100"/>
                  </a:moveTo>
                  <a:lnTo>
                    <a:pt x="1083558" y="3098800"/>
                  </a:lnTo>
                  <a:lnTo>
                    <a:pt x="1087673" y="3098800"/>
                  </a:lnTo>
                  <a:lnTo>
                    <a:pt x="1086439" y="3100034"/>
                  </a:lnTo>
                  <a:lnTo>
                    <a:pt x="1126300" y="3111062"/>
                  </a:lnTo>
                  <a:lnTo>
                    <a:pt x="1127573" y="3109585"/>
                  </a:lnTo>
                  <a:lnTo>
                    <a:pt x="1085129" y="3086100"/>
                  </a:lnTo>
                  <a:close/>
                  <a:moveTo>
                    <a:pt x="1026712" y="3098800"/>
                  </a:moveTo>
                  <a:lnTo>
                    <a:pt x="1025602" y="3098800"/>
                  </a:lnTo>
                  <a:lnTo>
                    <a:pt x="1024927" y="3106524"/>
                  </a:lnTo>
                  <a:lnTo>
                    <a:pt x="1025605" y="3105133"/>
                  </a:lnTo>
                  <a:lnTo>
                    <a:pt x="1026712" y="3098800"/>
                  </a:lnTo>
                  <a:close/>
                  <a:moveTo>
                    <a:pt x="1026712" y="3098800"/>
                  </a:moveTo>
                  <a:lnTo>
                    <a:pt x="1025605" y="3105133"/>
                  </a:lnTo>
                  <a:lnTo>
                    <a:pt x="1028453" y="3099288"/>
                  </a:lnTo>
                  <a:lnTo>
                    <a:pt x="1026712" y="3098800"/>
                  </a:lnTo>
                  <a:close/>
                  <a:moveTo>
                    <a:pt x="1085129" y="3086100"/>
                  </a:moveTo>
                  <a:lnTo>
                    <a:pt x="1081977" y="3098800"/>
                  </a:lnTo>
                  <a:lnTo>
                    <a:pt x="1086439" y="3100034"/>
                  </a:lnTo>
                  <a:lnTo>
                    <a:pt x="1087673" y="3098800"/>
                  </a:lnTo>
                  <a:lnTo>
                    <a:pt x="1083558" y="3098800"/>
                  </a:lnTo>
                  <a:lnTo>
                    <a:pt x="1085129" y="3086100"/>
                  </a:lnTo>
                  <a:close/>
                  <a:moveTo>
                    <a:pt x="1028691" y="3098800"/>
                  </a:moveTo>
                  <a:lnTo>
                    <a:pt x="1026712" y="3098800"/>
                  </a:lnTo>
                  <a:lnTo>
                    <a:pt x="1028453" y="3099288"/>
                  </a:lnTo>
                  <a:lnTo>
                    <a:pt x="1028691" y="3098800"/>
                  </a:lnTo>
                  <a:close/>
                  <a:moveTo>
                    <a:pt x="992744" y="3060700"/>
                  </a:moveTo>
                  <a:lnTo>
                    <a:pt x="983990" y="3060700"/>
                  </a:lnTo>
                  <a:lnTo>
                    <a:pt x="1003456" y="3086100"/>
                  </a:lnTo>
                  <a:lnTo>
                    <a:pt x="1003979" y="3098800"/>
                  </a:lnTo>
                  <a:lnTo>
                    <a:pt x="1004733" y="3098800"/>
                  </a:lnTo>
                  <a:lnTo>
                    <a:pt x="1007833" y="3086100"/>
                  </a:lnTo>
                  <a:lnTo>
                    <a:pt x="1012210" y="3086100"/>
                  </a:lnTo>
                  <a:lnTo>
                    <a:pt x="992744" y="3060700"/>
                  </a:lnTo>
                  <a:close/>
                  <a:moveTo>
                    <a:pt x="1151354" y="3092462"/>
                  </a:moveTo>
                  <a:lnTo>
                    <a:pt x="1152205" y="3098800"/>
                  </a:lnTo>
                  <a:lnTo>
                    <a:pt x="1154494" y="3098113"/>
                  </a:lnTo>
                  <a:lnTo>
                    <a:pt x="1151354" y="3092462"/>
                  </a:lnTo>
                  <a:close/>
                  <a:moveTo>
                    <a:pt x="1154494" y="3098113"/>
                  </a:moveTo>
                  <a:lnTo>
                    <a:pt x="1152205" y="3098800"/>
                  </a:lnTo>
                  <a:lnTo>
                    <a:pt x="1154875" y="3098800"/>
                  </a:lnTo>
                  <a:lnTo>
                    <a:pt x="1154494" y="3098113"/>
                  </a:lnTo>
                  <a:close/>
                  <a:moveTo>
                    <a:pt x="1191749" y="3073715"/>
                  </a:moveTo>
                  <a:lnTo>
                    <a:pt x="1150499" y="3086100"/>
                  </a:lnTo>
                  <a:lnTo>
                    <a:pt x="1151354" y="3092462"/>
                  </a:lnTo>
                  <a:lnTo>
                    <a:pt x="1154494" y="3098113"/>
                  </a:lnTo>
                  <a:lnTo>
                    <a:pt x="1194508" y="3086100"/>
                  </a:lnTo>
                  <a:lnTo>
                    <a:pt x="1193654" y="3079750"/>
                  </a:lnTo>
                  <a:lnTo>
                    <a:pt x="1191749" y="3073715"/>
                  </a:lnTo>
                  <a:close/>
                  <a:moveTo>
                    <a:pt x="1210057" y="3073400"/>
                  </a:moveTo>
                  <a:lnTo>
                    <a:pt x="1192801" y="3073400"/>
                  </a:lnTo>
                  <a:lnTo>
                    <a:pt x="1193654" y="3079750"/>
                  </a:lnTo>
                  <a:lnTo>
                    <a:pt x="1195659" y="3086100"/>
                  </a:lnTo>
                  <a:lnTo>
                    <a:pt x="1214057" y="3086100"/>
                  </a:lnTo>
                  <a:lnTo>
                    <a:pt x="1210057" y="3073400"/>
                  </a:lnTo>
                  <a:close/>
                  <a:moveTo>
                    <a:pt x="1226925" y="3022600"/>
                  </a:moveTo>
                  <a:lnTo>
                    <a:pt x="1207261" y="3073400"/>
                  </a:lnTo>
                  <a:lnTo>
                    <a:pt x="1212057" y="3073400"/>
                  </a:lnTo>
                  <a:lnTo>
                    <a:pt x="1214057" y="3086100"/>
                  </a:lnTo>
                  <a:lnTo>
                    <a:pt x="1216004" y="3086100"/>
                  </a:lnTo>
                  <a:lnTo>
                    <a:pt x="1216853" y="3073400"/>
                  </a:lnTo>
                  <a:lnTo>
                    <a:pt x="1235099" y="3038066"/>
                  </a:lnTo>
                  <a:lnTo>
                    <a:pt x="1229868" y="3035300"/>
                  </a:lnTo>
                  <a:lnTo>
                    <a:pt x="1230681" y="3032522"/>
                  </a:lnTo>
                  <a:lnTo>
                    <a:pt x="1226925" y="3022600"/>
                  </a:lnTo>
                  <a:close/>
                  <a:moveTo>
                    <a:pt x="1192801" y="3073400"/>
                  </a:moveTo>
                  <a:lnTo>
                    <a:pt x="1191749" y="3073715"/>
                  </a:lnTo>
                  <a:lnTo>
                    <a:pt x="1193654" y="3079750"/>
                  </a:lnTo>
                  <a:lnTo>
                    <a:pt x="1192801" y="3073400"/>
                  </a:lnTo>
                  <a:close/>
                  <a:moveTo>
                    <a:pt x="1192801" y="3073400"/>
                  </a:moveTo>
                  <a:lnTo>
                    <a:pt x="1191649" y="3073400"/>
                  </a:lnTo>
                  <a:lnTo>
                    <a:pt x="1191749" y="3073715"/>
                  </a:lnTo>
                  <a:lnTo>
                    <a:pt x="1192801" y="3073400"/>
                  </a:lnTo>
                  <a:close/>
                  <a:moveTo>
                    <a:pt x="972979" y="3010385"/>
                  </a:moveTo>
                  <a:lnTo>
                    <a:pt x="963855" y="3022600"/>
                  </a:lnTo>
                  <a:lnTo>
                    <a:pt x="983624" y="3060700"/>
                  </a:lnTo>
                  <a:lnTo>
                    <a:pt x="993111" y="3060700"/>
                  </a:lnTo>
                  <a:lnTo>
                    <a:pt x="978284" y="3022600"/>
                  </a:lnTo>
                  <a:lnTo>
                    <a:pt x="973813" y="3022600"/>
                  </a:lnTo>
                  <a:lnTo>
                    <a:pt x="972979" y="3010385"/>
                  </a:lnTo>
                  <a:close/>
                  <a:moveTo>
                    <a:pt x="1233585" y="3022600"/>
                  </a:moveTo>
                  <a:lnTo>
                    <a:pt x="1232508" y="3029983"/>
                  </a:lnTo>
                  <a:lnTo>
                    <a:pt x="1236527" y="3035300"/>
                  </a:lnTo>
                  <a:lnTo>
                    <a:pt x="1235099" y="3038066"/>
                  </a:lnTo>
                  <a:lnTo>
                    <a:pt x="1253878" y="3048000"/>
                  </a:lnTo>
                  <a:lnTo>
                    <a:pt x="1255025" y="3040138"/>
                  </a:lnTo>
                  <a:lnTo>
                    <a:pt x="1252747" y="3035300"/>
                  </a:lnTo>
                  <a:lnTo>
                    <a:pt x="1254762" y="3033801"/>
                  </a:lnTo>
                  <a:lnTo>
                    <a:pt x="1233585" y="3022600"/>
                  </a:lnTo>
                  <a:close/>
                  <a:moveTo>
                    <a:pt x="1255025" y="3040138"/>
                  </a:moveTo>
                  <a:lnTo>
                    <a:pt x="1253878" y="3048000"/>
                  </a:lnTo>
                  <a:lnTo>
                    <a:pt x="1255736" y="3041650"/>
                  </a:lnTo>
                  <a:lnTo>
                    <a:pt x="1255025" y="3040138"/>
                  </a:lnTo>
                  <a:close/>
                  <a:moveTo>
                    <a:pt x="1255736" y="3041650"/>
                  </a:moveTo>
                  <a:lnTo>
                    <a:pt x="1253878" y="3048000"/>
                  </a:lnTo>
                  <a:lnTo>
                    <a:pt x="1258726" y="3048000"/>
                  </a:lnTo>
                  <a:lnTo>
                    <a:pt x="1255736" y="3041650"/>
                  </a:lnTo>
                  <a:close/>
                  <a:moveTo>
                    <a:pt x="1256562" y="3038826"/>
                  </a:moveTo>
                  <a:lnTo>
                    <a:pt x="1255736" y="3041650"/>
                  </a:lnTo>
                  <a:lnTo>
                    <a:pt x="1258726" y="3048000"/>
                  </a:lnTo>
                  <a:lnTo>
                    <a:pt x="1256562" y="3038826"/>
                  </a:lnTo>
                  <a:close/>
                  <a:moveTo>
                    <a:pt x="1285737" y="3010766"/>
                  </a:moveTo>
                  <a:lnTo>
                    <a:pt x="1254762" y="3033801"/>
                  </a:lnTo>
                  <a:lnTo>
                    <a:pt x="1257595" y="3035300"/>
                  </a:lnTo>
                  <a:lnTo>
                    <a:pt x="1256562" y="3038826"/>
                  </a:lnTo>
                  <a:lnTo>
                    <a:pt x="1258726" y="3048000"/>
                  </a:lnTo>
                  <a:lnTo>
                    <a:pt x="1292892" y="3022600"/>
                  </a:lnTo>
                  <a:lnTo>
                    <a:pt x="1289906" y="3016268"/>
                  </a:lnTo>
                  <a:lnTo>
                    <a:pt x="1285737" y="3010766"/>
                  </a:lnTo>
                  <a:close/>
                  <a:moveTo>
                    <a:pt x="1255731" y="3035300"/>
                  </a:moveTo>
                  <a:lnTo>
                    <a:pt x="1255025" y="3040138"/>
                  </a:lnTo>
                  <a:lnTo>
                    <a:pt x="1255736" y="3041650"/>
                  </a:lnTo>
                  <a:lnTo>
                    <a:pt x="1256562" y="3038826"/>
                  </a:lnTo>
                  <a:lnTo>
                    <a:pt x="1255731" y="3035300"/>
                  </a:lnTo>
                  <a:close/>
                  <a:moveTo>
                    <a:pt x="1254762" y="3033801"/>
                  </a:moveTo>
                  <a:lnTo>
                    <a:pt x="1252747" y="3035300"/>
                  </a:lnTo>
                  <a:lnTo>
                    <a:pt x="1255025" y="3040138"/>
                  </a:lnTo>
                  <a:lnTo>
                    <a:pt x="1255731" y="3035300"/>
                  </a:lnTo>
                  <a:lnTo>
                    <a:pt x="1257595" y="3035300"/>
                  </a:lnTo>
                  <a:lnTo>
                    <a:pt x="1254762" y="3033801"/>
                  </a:lnTo>
                  <a:close/>
                  <a:moveTo>
                    <a:pt x="1257595" y="3035300"/>
                  </a:moveTo>
                  <a:lnTo>
                    <a:pt x="1255731" y="3035300"/>
                  </a:lnTo>
                  <a:lnTo>
                    <a:pt x="1256562" y="3038826"/>
                  </a:lnTo>
                  <a:lnTo>
                    <a:pt x="1257595" y="3035300"/>
                  </a:lnTo>
                  <a:close/>
                  <a:moveTo>
                    <a:pt x="1230681" y="3032522"/>
                  </a:moveTo>
                  <a:lnTo>
                    <a:pt x="1229868" y="3035300"/>
                  </a:lnTo>
                  <a:lnTo>
                    <a:pt x="1235099" y="3038066"/>
                  </a:lnTo>
                  <a:lnTo>
                    <a:pt x="1236527" y="3035300"/>
                  </a:lnTo>
                  <a:lnTo>
                    <a:pt x="1231732" y="3035300"/>
                  </a:lnTo>
                  <a:lnTo>
                    <a:pt x="1230681" y="3032522"/>
                  </a:lnTo>
                  <a:close/>
                  <a:moveTo>
                    <a:pt x="1231726" y="3028950"/>
                  </a:moveTo>
                  <a:lnTo>
                    <a:pt x="1230681" y="3032522"/>
                  </a:lnTo>
                  <a:lnTo>
                    <a:pt x="1231732" y="3035300"/>
                  </a:lnTo>
                  <a:lnTo>
                    <a:pt x="1232508" y="3029983"/>
                  </a:lnTo>
                  <a:lnTo>
                    <a:pt x="1231726" y="3028950"/>
                  </a:lnTo>
                  <a:close/>
                  <a:moveTo>
                    <a:pt x="1232508" y="3029983"/>
                  </a:moveTo>
                  <a:lnTo>
                    <a:pt x="1231732" y="3035300"/>
                  </a:lnTo>
                  <a:lnTo>
                    <a:pt x="1236527" y="3035300"/>
                  </a:lnTo>
                  <a:lnTo>
                    <a:pt x="1232508" y="3029983"/>
                  </a:lnTo>
                  <a:close/>
                  <a:moveTo>
                    <a:pt x="1226925" y="3022600"/>
                  </a:moveTo>
                  <a:lnTo>
                    <a:pt x="1230681" y="3032522"/>
                  </a:lnTo>
                  <a:lnTo>
                    <a:pt x="1231726" y="3028950"/>
                  </a:lnTo>
                  <a:lnTo>
                    <a:pt x="1226925" y="3022600"/>
                  </a:lnTo>
                  <a:close/>
                  <a:moveTo>
                    <a:pt x="1233585" y="3022600"/>
                  </a:moveTo>
                  <a:lnTo>
                    <a:pt x="1231726" y="3028950"/>
                  </a:lnTo>
                  <a:lnTo>
                    <a:pt x="1232508" y="3029983"/>
                  </a:lnTo>
                  <a:lnTo>
                    <a:pt x="1233585" y="3022600"/>
                  </a:lnTo>
                  <a:close/>
                  <a:moveTo>
                    <a:pt x="1233585" y="3022600"/>
                  </a:moveTo>
                  <a:lnTo>
                    <a:pt x="1226925" y="3022600"/>
                  </a:lnTo>
                  <a:lnTo>
                    <a:pt x="1231726" y="3028950"/>
                  </a:lnTo>
                  <a:lnTo>
                    <a:pt x="1233585" y="3022600"/>
                  </a:lnTo>
                  <a:close/>
                  <a:moveTo>
                    <a:pt x="962232" y="2959100"/>
                  </a:moveTo>
                  <a:lnTo>
                    <a:pt x="959038" y="2959100"/>
                  </a:lnTo>
                  <a:lnTo>
                    <a:pt x="963373" y="3022600"/>
                  </a:lnTo>
                  <a:lnTo>
                    <a:pt x="963855" y="3022600"/>
                  </a:lnTo>
                  <a:lnTo>
                    <a:pt x="972979" y="3010385"/>
                  </a:lnTo>
                  <a:lnTo>
                    <a:pt x="970345" y="2971800"/>
                  </a:lnTo>
                  <a:lnTo>
                    <a:pt x="966284" y="2971800"/>
                  </a:lnTo>
                  <a:lnTo>
                    <a:pt x="962232" y="2959100"/>
                  </a:lnTo>
                  <a:close/>
                  <a:moveTo>
                    <a:pt x="973342" y="3009900"/>
                  </a:moveTo>
                  <a:lnTo>
                    <a:pt x="972979" y="3010385"/>
                  </a:lnTo>
                  <a:lnTo>
                    <a:pt x="973813" y="3022600"/>
                  </a:lnTo>
                  <a:lnTo>
                    <a:pt x="978284" y="3022600"/>
                  </a:lnTo>
                  <a:lnTo>
                    <a:pt x="973342" y="3009900"/>
                  </a:lnTo>
                  <a:close/>
                  <a:moveTo>
                    <a:pt x="1292074" y="3019129"/>
                  </a:moveTo>
                  <a:lnTo>
                    <a:pt x="1292892" y="3022600"/>
                  </a:lnTo>
                  <a:lnTo>
                    <a:pt x="1294704" y="3022600"/>
                  </a:lnTo>
                  <a:lnTo>
                    <a:pt x="1292074" y="3019129"/>
                  </a:lnTo>
                  <a:close/>
                  <a:moveTo>
                    <a:pt x="1289897" y="3009900"/>
                  </a:moveTo>
                  <a:lnTo>
                    <a:pt x="1292074" y="3019129"/>
                  </a:lnTo>
                  <a:lnTo>
                    <a:pt x="1294704" y="3022600"/>
                  </a:lnTo>
                  <a:lnTo>
                    <a:pt x="1289897" y="3009900"/>
                  </a:lnTo>
                  <a:close/>
                  <a:moveTo>
                    <a:pt x="1299949" y="3009900"/>
                  </a:moveTo>
                  <a:lnTo>
                    <a:pt x="1289897" y="3009900"/>
                  </a:lnTo>
                  <a:lnTo>
                    <a:pt x="1294704" y="3022600"/>
                  </a:lnTo>
                  <a:lnTo>
                    <a:pt x="1299949" y="3009900"/>
                  </a:lnTo>
                  <a:close/>
                  <a:moveTo>
                    <a:pt x="1289897" y="3009900"/>
                  </a:moveTo>
                  <a:lnTo>
                    <a:pt x="1286903" y="3009900"/>
                  </a:lnTo>
                  <a:lnTo>
                    <a:pt x="1289906" y="3016268"/>
                  </a:lnTo>
                  <a:lnTo>
                    <a:pt x="1292074" y="3019129"/>
                  </a:lnTo>
                  <a:lnTo>
                    <a:pt x="1289897" y="3009900"/>
                  </a:lnTo>
                  <a:close/>
                  <a:moveTo>
                    <a:pt x="1286903" y="3009900"/>
                  </a:moveTo>
                  <a:lnTo>
                    <a:pt x="1285737" y="3010766"/>
                  </a:lnTo>
                  <a:lnTo>
                    <a:pt x="1289906" y="3016268"/>
                  </a:lnTo>
                  <a:lnTo>
                    <a:pt x="1286903" y="3009900"/>
                  </a:lnTo>
                  <a:close/>
                  <a:moveTo>
                    <a:pt x="1315582" y="2946400"/>
                  </a:moveTo>
                  <a:lnTo>
                    <a:pt x="1312525" y="2946400"/>
                  </a:lnTo>
                  <a:lnTo>
                    <a:pt x="1311310" y="2959100"/>
                  </a:lnTo>
                  <a:lnTo>
                    <a:pt x="1285081" y="3009900"/>
                  </a:lnTo>
                  <a:lnTo>
                    <a:pt x="1285737" y="3010766"/>
                  </a:lnTo>
                  <a:lnTo>
                    <a:pt x="1286903" y="3009900"/>
                  </a:lnTo>
                  <a:lnTo>
                    <a:pt x="1299949" y="3009900"/>
                  </a:lnTo>
                  <a:lnTo>
                    <a:pt x="1320933" y="2959100"/>
                  </a:lnTo>
                  <a:lnTo>
                    <a:pt x="1316127" y="2959100"/>
                  </a:lnTo>
                  <a:lnTo>
                    <a:pt x="1315582" y="2946400"/>
                  </a:lnTo>
                  <a:close/>
                  <a:moveTo>
                    <a:pt x="1795799" y="2974458"/>
                  </a:moveTo>
                  <a:lnTo>
                    <a:pt x="1784343" y="2997200"/>
                  </a:lnTo>
                  <a:lnTo>
                    <a:pt x="1779453" y="3009900"/>
                  </a:lnTo>
                  <a:lnTo>
                    <a:pt x="1788615" y="3009900"/>
                  </a:lnTo>
                  <a:lnTo>
                    <a:pt x="1788772" y="2997200"/>
                  </a:lnTo>
                  <a:lnTo>
                    <a:pt x="1793201" y="2997200"/>
                  </a:lnTo>
                  <a:lnTo>
                    <a:pt x="1805997" y="2984500"/>
                  </a:lnTo>
                  <a:lnTo>
                    <a:pt x="1796343" y="2984500"/>
                  </a:lnTo>
                  <a:lnTo>
                    <a:pt x="1795799" y="2974458"/>
                  </a:lnTo>
                  <a:close/>
                  <a:moveTo>
                    <a:pt x="1843347" y="2997200"/>
                  </a:moveTo>
                  <a:lnTo>
                    <a:pt x="1788919" y="2997200"/>
                  </a:lnTo>
                  <a:lnTo>
                    <a:pt x="1788615" y="3009900"/>
                  </a:lnTo>
                  <a:lnTo>
                    <a:pt x="1843189" y="3009900"/>
                  </a:lnTo>
                  <a:lnTo>
                    <a:pt x="1843347" y="2997200"/>
                  </a:lnTo>
                  <a:close/>
                  <a:moveTo>
                    <a:pt x="1843493" y="2997200"/>
                  </a:moveTo>
                  <a:lnTo>
                    <a:pt x="1843347" y="2997200"/>
                  </a:lnTo>
                  <a:lnTo>
                    <a:pt x="1843189" y="3009900"/>
                  </a:lnTo>
                  <a:lnTo>
                    <a:pt x="1843493" y="2997200"/>
                  </a:lnTo>
                  <a:close/>
                  <a:moveTo>
                    <a:pt x="1846551" y="2971800"/>
                  </a:moveTo>
                  <a:lnTo>
                    <a:pt x="1841975" y="2971800"/>
                  </a:lnTo>
                  <a:lnTo>
                    <a:pt x="1838174" y="2997200"/>
                  </a:lnTo>
                  <a:lnTo>
                    <a:pt x="1843493" y="2997200"/>
                  </a:lnTo>
                  <a:lnTo>
                    <a:pt x="1843189" y="3009900"/>
                  </a:lnTo>
                  <a:lnTo>
                    <a:pt x="1847807" y="3009900"/>
                  </a:lnTo>
                  <a:lnTo>
                    <a:pt x="1848519" y="2997200"/>
                  </a:lnTo>
                  <a:lnTo>
                    <a:pt x="1850425" y="2984500"/>
                  </a:lnTo>
                  <a:lnTo>
                    <a:pt x="1847755" y="2984500"/>
                  </a:lnTo>
                  <a:lnTo>
                    <a:pt x="1846551" y="2971800"/>
                  </a:lnTo>
                  <a:close/>
                  <a:moveTo>
                    <a:pt x="2104496" y="2996980"/>
                  </a:moveTo>
                  <a:lnTo>
                    <a:pt x="2104229" y="2997200"/>
                  </a:lnTo>
                  <a:lnTo>
                    <a:pt x="2104909" y="2997200"/>
                  </a:lnTo>
                  <a:lnTo>
                    <a:pt x="2104496" y="2996980"/>
                  </a:lnTo>
                  <a:close/>
                  <a:moveTo>
                    <a:pt x="2107457" y="2994554"/>
                  </a:moveTo>
                  <a:lnTo>
                    <a:pt x="2104496" y="2996980"/>
                  </a:lnTo>
                  <a:lnTo>
                    <a:pt x="2104909" y="2997200"/>
                  </a:lnTo>
                  <a:lnTo>
                    <a:pt x="2109946" y="2997200"/>
                  </a:lnTo>
                  <a:lnTo>
                    <a:pt x="2107457" y="2994554"/>
                  </a:lnTo>
                  <a:close/>
                  <a:moveTo>
                    <a:pt x="2141620" y="2971800"/>
                  </a:moveTo>
                  <a:lnTo>
                    <a:pt x="2135222" y="2971800"/>
                  </a:lnTo>
                  <a:lnTo>
                    <a:pt x="2107457" y="2994554"/>
                  </a:lnTo>
                  <a:lnTo>
                    <a:pt x="2109946" y="2997200"/>
                  </a:lnTo>
                  <a:lnTo>
                    <a:pt x="2110626" y="2997200"/>
                  </a:lnTo>
                  <a:lnTo>
                    <a:pt x="2141620" y="2971800"/>
                  </a:lnTo>
                  <a:close/>
                  <a:moveTo>
                    <a:pt x="2084176" y="2976518"/>
                  </a:moveTo>
                  <a:lnTo>
                    <a:pt x="2081004" y="2984500"/>
                  </a:lnTo>
                  <a:lnTo>
                    <a:pt x="2104496" y="2996980"/>
                  </a:lnTo>
                  <a:lnTo>
                    <a:pt x="2107457" y="2994554"/>
                  </a:lnTo>
                  <a:lnTo>
                    <a:pt x="2097998" y="2984500"/>
                  </a:lnTo>
                  <a:lnTo>
                    <a:pt x="2087831" y="2984500"/>
                  </a:lnTo>
                  <a:lnTo>
                    <a:pt x="2084176" y="2976518"/>
                  </a:lnTo>
                  <a:close/>
                  <a:moveTo>
                    <a:pt x="1797138" y="2971800"/>
                  </a:moveTo>
                  <a:lnTo>
                    <a:pt x="1795799" y="2974458"/>
                  </a:lnTo>
                  <a:lnTo>
                    <a:pt x="1796343" y="2984500"/>
                  </a:lnTo>
                  <a:lnTo>
                    <a:pt x="1801568" y="2978150"/>
                  </a:lnTo>
                  <a:lnTo>
                    <a:pt x="1797138" y="2971800"/>
                  </a:lnTo>
                  <a:close/>
                  <a:moveTo>
                    <a:pt x="1801568" y="2978150"/>
                  </a:moveTo>
                  <a:lnTo>
                    <a:pt x="1796343" y="2984500"/>
                  </a:lnTo>
                  <a:lnTo>
                    <a:pt x="1801568" y="2984500"/>
                  </a:lnTo>
                  <a:lnTo>
                    <a:pt x="1803211" y="2980505"/>
                  </a:lnTo>
                  <a:lnTo>
                    <a:pt x="1801568" y="2978150"/>
                  </a:lnTo>
                  <a:close/>
                  <a:moveTo>
                    <a:pt x="1803211" y="2980505"/>
                  </a:moveTo>
                  <a:lnTo>
                    <a:pt x="1801568" y="2984500"/>
                  </a:lnTo>
                  <a:lnTo>
                    <a:pt x="1805997" y="2984500"/>
                  </a:lnTo>
                  <a:lnTo>
                    <a:pt x="1803211" y="2980505"/>
                  </a:lnTo>
                  <a:close/>
                  <a:moveTo>
                    <a:pt x="1806793" y="2971800"/>
                  </a:moveTo>
                  <a:lnTo>
                    <a:pt x="1803211" y="2980505"/>
                  </a:lnTo>
                  <a:lnTo>
                    <a:pt x="1805997" y="2984500"/>
                  </a:lnTo>
                  <a:lnTo>
                    <a:pt x="1806897" y="2984500"/>
                  </a:lnTo>
                  <a:lnTo>
                    <a:pt x="1806793" y="2971800"/>
                  </a:lnTo>
                  <a:close/>
                  <a:moveTo>
                    <a:pt x="1904402" y="2959100"/>
                  </a:moveTo>
                  <a:lnTo>
                    <a:pt x="1846551" y="2971800"/>
                  </a:lnTo>
                  <a:lnTo>
                    <a:pt x="1847755" y="2984500"/>
                  </a:lnTo>
                  <a:lnTo>
                    <a:pt x="1850516" y="2983893"/>
                  </a:lnTo>
                  <a:lnTo>
                    <a:pt x="1852331" y="2971800"/>
                  </a:lnTo>
                  <a:lnTo>
                    <a:pt x="1903858" y="2971800"/>
                  </a:lnTo>
                  <a:lnTo>
                    <a:pt x="1904663" y="2967338"/>
                  </a:lnTo>
                  <a:lnTo>
                    <a:pt x="1904579" y="2962862"/>
                  </a:lnTo>
                  <a:lnTo>
                    <a:pt x="1904402" y="2959100"/>
                  </a:lnTo>
                  <a:close/>
                  <a:moveTo>
                    <a:pt x="1850516" y="2983893"/>
                  </a:moveTo>
                  <a:lnTo>
                    <a:pt x="1847755" y="2984500"/>
                  </a:lnTo>
                  <a:lnTo>
                    <a:pt x="1850425" y="2984500"/>
                  </a:lnTo>
                  <a:lnTo>
                    <a:pt x="1850516" y="2983893"/>
                  </a:lnTo>
                  <a:close/>
                  <a:moveTo>
                    <a:pt x="1906151" y="2959100"/>
                  </a:moveTo>
                  <a:lnTo>
                    <a:pt x="1905296" y="2968526"/>
                  </a:lnTo>
                  <a:lnTo>
                    <a:pt x="1905606" y="2971800"/>
                  </a:lnTo>
                  <a:lnTo>
                    <a:pt x="1904326" y="2972081"/>
                  </a:lnTo>
                  <a:lnTo>
                    <a:pt x="1925009" y="2984500"/>
                  </a:lnTo>
                  <a:lnTo>
                    <a:pt x="1926150" y="2971800"/>
                  </a:lnTo>
                  <a:lnTo>
                    <a:pt x="1923334" y="2971800"/>
                  </a:lnTo>
                  <a:lnTo>
                    <a:pt x="1925008" y="2970422"/>
                  </a:lnTo>
                  <a:lnTo>
                    <a:pt x="1906151" y="2959100"/>
                  </a:lnTo>
                  <a:close/>
                  <a:moveTo>
                    <a:pt x="1925008" y="2970422"/>
                  </a:moveTo>
                  <a:lnTo>
                    <a:pt x="1923334" y="2971800"/>
                  </a:lnTo>
                  <a:lnTo>
                    <a:pt x="1926150" y="2971800"/>
                  </a:lnTo>
                  <a:lnTo>
                    <a:pt x="1925009" y="2984500"/>
                  </a:lnTo>
                  <a:lnTo>
                    <a:pt x="1927302" y="2971800"/>
                  </a:lnTo>
                  <a:lnTo>
                    <a:pt x="1925008" y="2970422"/>
                  </a:lnTo>
                  <a:close/>
                  <a:moveTo>
                    <a:pt x="1954212" y="2946400"/>
                  </a:moveTo>
                  <a:lnTo>
                    <a:pt x="1925008" y="2970422"/>
                  </a:lnTo>
                  <a:lnTo>
                    <a:pt x="1927302" y="2971800"/>
                  </a:lnTo>
                  <a:lnTo>
                    <a:pt x="1925009" y="2984500"/>
                  </a:lnTo>
                  <a:lnTo>
                    <a:pt x="1927135" y="2984500"/>
                  </a:lnTo>
                  <a:lnTo>
                    <a:pt x="1928977" y="2971800"/>
                  </a:lnTo>
                  <a:lnTo>
                    <a:pt x="1959856" y="2959100"/>
                  </a:lnTo>
                  <a:lnTo>
                    <a:pt x="1956893" y="2959100"/>
                  </a:lnTo>
                  <a:lnTo>
                    <a:pt x="1956907" y="2958503"/>
                  </a:lnTo>
                  <a:lnTo>
                    <a:pt x="1954212" y="2946400"/>
                  </a:lnTo>
                  <a:close/>
                  <a:moveTo>
                    <a:pt x="2048838" y="2927350"/>
                  </a:moveTo>
                  <a:lnTo>
                    <a:pt x="2043717" y="2933700"/>
                  </a:lnTo>
                  <a:lnTo>
                    <a:pt x="2054293" y="2984500"/>
                  </a:lnTo>
                  <a:lnTo>
                    <a:pt x="2057911" y="2975525"/>
                  </a:lnTo>
                  <a:lnTo>
                    <a:pt x="2055780" y="2971800"/>
                  </a:lnTo>
                  <a:lnTo>
                    <a:pt x="2063002" y="2964444"/>
                  </a:lnTo>
                  <a:lnTo>
                    <a:pt x="2056602" y="2933700"/>
                  </a:lnTo>
                  <a:lnTo>
                    <a:pt x="2048241" y="2933700"/>
                  </a:lnTo>
                  <a:lnTo>
                    <a:pt x="2048838" y="2927350"/>
                  </a:lnTo>
                  <a:close/>
                  <a:moveTo>
                    <a:pt x="2057911" y="2975525"/>
                  </a:moveTo>
                  <a:lnTo>
                    <a:pt x="2054293" y="2984500"/>
                  </a:lnTo>
                  <a:lnTo>
                    <a:pt x="2059413" y="2978150"/>
                  </a:lnTo>
                  <a:lnTo>
                    <a:pt x="2057911" y="2975525"/>
                  </a:lnTo>
                  <a:close/>
                  <a:moveTo>
                    <a:pt x="2059413" y="2978150"/>
                  </a:moveTo>
                  <a:lnTo>
                    <a:pt x="2054293" y="2984500"/>
                  </a:lnTo>
                  <a:lnTo>
                    <a:pt x="2063047" y="2984500"/>
                  </a:lnTo>
                  <a:lnTo>
                    <a:pt x="2059413" y="2978150"/>
                  </a:lnTo>
                  <a:close/>
                  <a:moveTo>
                    <a:pt x="2060754" y="2976487"/>
                  </a:moveTo>
                  <a:lnTo>
                    <a:pt x="2059413" y="2978150"/>
                  </a:lnTo>
                  <a:lnTo>
                    <a:pt x="2063047" y="2984500"/>
                  </a:lnTo>
                  <a:lnTo>
                    <a:pt x="2060754" y="2976487"/>
                  </a:lnTo>
                  <a:close/>
                  <a:moveTo>
                    <a:pt x="2068251" y="2959100"/>
                  </a:moveTo>
                  <a:lnTo>
                    <a:pt x="2063002" y="2964444"/>
                  </a:lnTo>
                  <a:lnTo>
                    <a:pt x="2064533" y="2971800"/>
                  </a:lnTo>
                  <a:lnTo>
                    <a:pt x="2060754" y="2976487"/>
                  </a:lnTo>
                  <a:lnTo>
                    <a:pt x="2063047" y="2984500"/>
                  </a:lnTo>
                  <a:lnTo>
                    <a:pt x="2071420" y="2975980"/>
                  </a:lnTo>
                  <a:lnTo>
                    <a:pt x="2067591" y="2971800"/>
                  </a:lnTo>
                  <a:lnTo>
                    <a:pt x="2070615" y="2967338"/>
                  </a:lnTo>
                  <a:lnTo>
                    <a:pt x="2068251" y="2959100"/>
                  </a:lnTo>
                  <a:close/>
                  <a:moveTo>
                    <a:pt x="2076198" y="2959100"/>
                  </a:moveTo>
                  <a:lnTo>
                    <a:pt x="2073245" y="2967815"/>
                  </a:lnTo>
                  <a:lnTo>
                    <a:pt x="2075528" y="2971800"/>
                  </a:lnTo>
                  <a:lnTo>
                    <a:pt x="2071420" y="2975980"/>
                  </a:lnTo>
                  <a:lnTo>
                    <a:pt x="2079224" y="2984500"/>
                  </a:lnTo>
                  <a:lnTo>
                    <a:pt x="2081004" y="2984500"/>
                  </a:lnTo>
                  <a:lnTo>
                    <a:pt x="2084176" y="2976518"/>
                  </a:lnTo>
                  <a:lnTo>
                    <a:pt x="2076198" y="2959100"/>
                  </a:lnTo>
                  <a:close/>
                  <a:moveTo>
                    <a:pt x="2086051" y="2971800"/>
                  </a:moveTo>
                  <a:lnTo>
                    <a:pt x="2084176" y="2976518"/>
                  </a:lnTo>
                  <a:lnTo>
                    <a:pt x="2087831" y="2984500"/>
                  </a:lnTo>
                  <a:lnTo>
                    <a:pt x="2097998" y="2984500"/>
                  </a:lnTo>
                  <a:lnTo>
                    <a:pt x="2086051" y="2971800"/>
                  </a:lnTo>
                  <a:close/>
                  <a:moveTo>
                    <a:pt x="1903858" y="2971800"/>
                  </a:moveTo>
                  <a:lnTo>
                    <a:pt x="1852331" y="2971800"/>
                  </a:lnTo>
                  <a:lnTo>
                    <a:pt x="1850516" y="2983893"/>
                  </a:lnTo>
                  <a:lnTo>
                    <a:pt x="1904326" y="2972081"/>
                  </a:lnTo>
                  <a:lnTo>
                    <a:pt x="1903858" y="2971800"/>
                  </a:lnTo>
                  <a:close/>
                  <a:moveTo>
                    <a:pt x="1806793" y="2971800"/>
                  </a:moveTo>
                  <a:lnTo>
                    <a:pt x="1797138" y="2971800"/>
                  </a:lnTo>
                  <a:lnTo>
                    <a:pt x="1801568" y="2978150"/>
                  </a:lnTo>
                  <a:lnTo>
                    <a:pt x="1806793" y="2971800"/>
                  </a:lnTo>
                  <a:close/>
                  <a:moveTo>
                    <a:pt x="2059413" y="2971800"/>
                  </a:moveTo>
                  <a:lnTo>
                    <a:pt x="2057911" y="2975525"/>
                  </a:lnTo>
                  <a:lnTo>
                    <a:pt x="2059413" y="2978150"/>
                  </a:lnTo>
                  <a:lnTo>
                    <a:pt x="2060754" y="2976487"/>
                  </a:lnTo>
                  <a:lnTo>
                    <a:pt x="2059413" y="2971800"/>
                  </a:lnTo>
                  <a:close/>
                  <a:moveTo>
                    <a:pt x="2064533" y="2971800"/>
                  </a:moveTo>
                  <a:lnTo>
                    <a:pt x="2059413" y="2971800"/>
                  </a:lnTo>
                  <a:lnTo>
                    <a:pt x="2060754" y="2976487"/>
                  </a:lnTo>
                  <a:lnTo>
                    <a:pt x="2064533" y="2971800"/>
                  </a:lnTo>
                  <a:close/>
                  <a:moveTo>
                    <a:pt x="2070615" y="2967338"/>
                  </a:moveTo>
                  <a:lnTo>
                    <a:pt x="2067591" y="2971800"/>
                  </a:lnTo>
                  <a:lnTo>
                    <a:pt x="2071420" y="2975980"/>
                  </a:lnTo>
                  <a:lnTo>
                    <a:pt x="2075528" y="2971800"/>
                  </a:lnTo>
                  <a:lnTo>
                    <a:pt x="2071895" y="2971800"/>
                  </a:lnTo>
                  <a:lnTo>
                    <a:pt x="2070615" y="2967338"/>
                  </a:lnTo>
                  <a:close/>
                  <a:moveTo>
                    <a:pt x="2063002" y="2964444"/>
                  </a:moveTo>
                  <a:lnTo>
                    <a:pt x="2055780" y="2971800"/>
                  </a:lnTo>
                  <a:lnTo>
                    <a:pt x="2057911" y="2975525"/>
                  </a:lnTo>
                  <a:lnTo>
                    <a:pt x="2059413" y="2971800"/>
                  </a:lnTo>
                  <a:lnTo>
                    <a:pt x="2064533" y="2971800"/>
                  </a:lnTo>
                  <a:lnTo>
                    <a:pt x="2063002" y="2964444"/>
                  </a:lnTo>
                  <a:close/>
                  <a:moveTo>
                    <a:pt x="1802667" y="2908300"/>
                  </a:moveTo>
                  <a:lnTo>
                    <a:pt x="1792217" y="2908300"/>
                  </a:lnTo>
                  <a:lnTo>
                    <a:pt x="1795799" y="2974458"/>
                  </a:lnTo>
                  <a:lnTo>
                    <a:pt x="1797138" y="2971800"/>
                  </a:lnTo>
                  <a:lnTo>
                    <a:pt x="1806793" y="2971800"/>
                  </a:lnTo>
                  <a:lnTo>
                    <a:pt x="1802667" y="2908300"/>
                  </a:lnTo>
                  <a:close/>
                  <a:moveTo>
                    <a:pt x="1904763" y="2966784"/>
                  </a:moveTo>
                  <a:lnTo>
                    <a:pt x="1903858" y="2971800"/>
                  </a:lnTo>
                  <a:lnTo>
                    <a:pt x="1904326" y="2972081"/>
                  </a:lnTo>
                  <a:lnTo>
                    <a:pt x="1905606" y="2971800"/>
                  </a:lnTo>
                  <a:lnTo>
                    <a:pt x="1904999" y="2971800"/>
                  </a:lnTo>
                  <a:lnTo>
                    <a:pt x="1904763" y="2966784"/>
                  </a:lnTo>
                  <a:close/>
                  <a:moveTo>
                    <a:pt x="969478" y="2959100"/>
                  </a:moveTo>
                  <a:lnTo>
                    <a:pt x="962232" y="2959100"/>
                  </a:lnTo>
                  <a:lnTo>
                    <a:pt x="966284" y="2971800"/>
                  </a:lnTo>
                  <a:lnTo>
                    <a:pt x="969960" y="2966784"/>
                  </a:lnTo>
                  <a:lnTo>
                    <a:pt x="969843" y="2964444"/>
                  </a:lnTo>
                  <a:lnTo>
                    <a:pt x="969478" y="2959100"/>
                  </a:lnTo>
                  <a:close/>
                  <a:moveTo>
                    <a:pt x="969999" y="2966732"/>
                  </a:moveTo>
                  <a:lnTo>
                    <a:pt x="966284" y="2971800"/>
                  </a:lnTo>
                  <a:lnTo>
                    <a:pt x="970345" y="2971800"/>
                  </a:lnTo>
                  <a:lnTo>
                    <a:pt x="969999" y="2966732"/>
                  </a:lnTo>
                  <a:close/>
                  <a:moveTo>
                    <a:pt x="1346585" y="2952729"/>
                  </a:moveTo>
                  <a:lnTo>
                    <a:pt x="1345487" y="2959100"/>
                  </a:lnTo>
                  <a:lnTo>
                    <a:pt x="1390648" y="2971800"/>
                  </a:lnTo>
                  <a:lnTo>
                    <a:pt x="1391345" y="2963756"/>
                  </a:lnTo>
                  <a:lnTo>
                    <a:pt x="1390250" y="2959100"/>
                  </a:lnTo>
                  <a:lnTo>
                    <a:pt x="1347131" y="2959100"/>
                  </a:lnTo>
                  <a:lnTo>
                    <a:pt x="1346585" y="2952729"/>
                  </a:lnTo>
                  <a:close/>
                  <a:moveTo>
                    <a:pt x="1391345" y="2963756"/>
                  </a:moveTo>
                  <a:lnTo>
                    <a:pt x="1390648" y="2971800"/>
                  </a:lnTo>
                  <a:lnTo>
                    <a:pt x="1391742" y="2965450"/>
                  </a:lnTo>
                  <a:lnTo>
                    <a:pt x="1391345" y="2963756"/>
                  </a:lnTo>
                  <a:close/>
                  <a:moveTo>
                    <a:pt x="1391742" y="2965450"/>
                  </a:moveTo>
                  <a:lnTo>
                    <a:pt x="1390648" y="2971800"/>
                  </a:lnTo>
                  <a:lnTo>
                    <a:pt x="1393235" y="2971800"/>
                  </a:lnTo>
                  <a:lnTo>
                    <a:pt x="1391742" y="2965450"/>
                  </a:lnTo>
                  <a:close/>
                  <a:moveTo>
                    <a:pt x="1392188" y="2962862"/>
                  </a:moveTo>
                  <a:lnTo>
                    <a:pt x="1391743" y="2965454"/>
                  </a:lnTo>
                  <a:lnTo>
                    <a:pt x="1393235" y="2971800"/>
                  </a:lnTo>
                  <a:lnTo>
                    <a:pt x="1392188" y="2962862"/>
                  </a:lnTo>
                  <a:close/>
                  <a:moveTo>
                    <a:pt x="1503524" y="2921000"/>
                  </a:moveTo>
                  <a:lnTo>
                    <a:pt x="1391428" y="2958703"/>
                  </a:lnTo>
                  <a:lnTo>
                    <a:pt x="1392837" y="2959100"/>
                  </a:lnTo>
                  <a:lnTo>
                    <a:pt x="1392188" y="2962862"/>
                  </a:lnTo>
                  <a:lnTo>
                    <a:pt x="1393235" y="2971800"/>
                  </a:lnTo>
                  <a:lnTo>
                    <a:pt x="1506509" y="2933700"/>
                  </a:lnTo>
                  <a:lnTo>
                    <a:pt x="1503859" y="2933700"/>
                  </a:lnTo>
                  <a:lnTo>
                    <a:pt x="1504559" y="2929840"/>
                  </a:lnTo>
                  <a:lnTo>
                    <a:pt x="1503524" y="2921000"/>
                  </a:lnTo>
                  <a:close/>
                  <a:moveTo>
                    <a:pt x="1905004" y="2965450"/>
                  </a:moveTo>
                  <a:lnTo>
                    <a:pt x="1904773" y="2966732"/>
                  </a:lnTo>
                  <a:lnTo>
                    <a:pt x="1904999" y="2971800"/>
                  </a:lnTo>
                  <a:lnTo>
                    <a:pt x="1905124" y="2970422"/>
                  </a:lnTo>
                  <a:lnTo>
                    <a:pt x="1905004" y="2965450"/>
                  </a:lnTo>
                  <a:close/>
                  <a:moveTo>
                    <a:pt x="1905296" y="2968526"/>
                  </a:moveTo>
                  <a:lnTo>
                    <a:pt x="1904999" y="2971800"/>
                  </a:lnTo>
                  <a:lnTo>
                    <a:pt x="1905606" y="2971800"/>
                  </a:lnTo>
                  <a:lnTo>
                    <a:pt x="1905296" y="2968526"/>
                  </a:lnTo>
                  <a:close/>
                  <a:moveTo>
                    <a:pt x="2071892" y="2965454"/>
                  </a:moveTo>
                  <a:lnTo>
                    <a:pt x="2070615" y="2967338"/>
                  </a:lnTo>
                  <a:lnTo>
                    <a:pt x="2071895" y="2971800"/>
                  </a:lnTo>
                  <a:lnTo>
                    <a:pt x="2073245" y="2967815"/>
                  </a:lnTo>
                  <a:lnTo>
                    <a:pt x="2071892" y="2965454"/>
                  </a:lnTo>
                  <a:close/>
                  <a:moveTo>
                    <a:pt x="2073245" y="2967815"/>
                  </a:moveTo>
                  <a:lnTo>
                    <a:pt x="2071895" y="2971800"/>
                  </a:lnTo>
                  <a:lnTo>
                    <a:pt x="2075528" y="2971800"/>
                  </a:lnTo>
                  <a:lnTo>
                    <a:pt x="2073245" y="2967815"/>
                  </a:lnTo>
                  <a:close/>
                  <a:moveTo>
                    <a:pt x="2093607" y="2932609"/>
                  </a:moveTo>
                  <a:lnTo>
                    <a:pt x="2093800" y="2933700"/>
                  </a:lnTo>
                  <a:lnTo>
                    <a:pt x="2099307" y="2971800"/>
                  </a:lnTo>
                  <a:lnTo>
                    <a:pt x="2104469" y="2965450"/>
                  </a:lnTo>
                  <a:lnTo>
                    <a:pt x="2106742" y="2959100"/>
                  </a:lnTo>
                  <a:lnTo>
                    <a:pt x="2109632" y="2959100"/>
                  </a:lnTo>
                  <a:lnTo>
                    <a:pt x="2107105" y="2947427"/>
                  </a:lnTo>
                  <a:lnTo>
                    <a:pt x="2095674" y="2933700"/>
                  </a:lnTo>
                  <a:lnTo>
                    <a:pt x="2097758" y="2933700"/>
                  </a:lnTo>
                  <a:lnTo>
                    <a:pt x="2093607" y="2932609"/>
                  </a:lnTo>
                  <a:close/>
                  <a:moveTo>
                    <a:pt x="2111810" y="2959100"/>
                  </a:moveTo>
                  <a:lnTo>
                    <a:pt x="2109632" y="2959100"/>
                  </a:lnTo>
                  <a:lnTo>
                    <a:pt x="2104468" y="2965454"/>
                  </a:lnTo>
                  <a:lnTo>
                    <a:pt x="2102197" y="2971800"/>
                  </a:lnTo>
                  <a:lnTo>
                    <a:pt x="2108480" y="2971800"/>
                  </a:lnTo>
                  <a:lnTo>
                    <a:pt x="2111810" y="2959100"/>
                  </a:lnTo>
                  <a:close/>
                  <a:moveTo>
                    <a:pt x="2113011" y="2954519"/>
                  </a:moveTo>
                  <a:lnTo>
                    <a:pt x="2108480" y="2971800"/>
                  </a:lnTo>
                  <a:lnTo>
                    <a:pt x="2111181" y="2971800"/>
                  </a:lnTo>
                  <a:lnTo>
                    <a:pt x="2115736" y="2959100"/>
                  </a:lnTo>
                  <a:lnTo>
                    <a:pt x="2116825" y="2959100"/>
                  </a:lnTo>
                  <a:lnTo>
                    <a:pt x="2113011" y="2954519"/>
                  </a:lnTo>
                  <a:close/>
                  <a:moveTo>
                    <a:pt x="2125097" y="2946400"/>
                  </a:moveTo>
                  <a:lnTo>
                    <a:pt x="2123422" y="2946400"/>
                  </a:lnTo>
                  <a:lnTo>
                    <a:pt x="2116825" y="2959100"/>
                  </a:lnTo>
                  <a:lnTo>
                    <a:pt x="2115736" y="2959100"/>
                  </a:lnTo>
                  <a:lnTo>
                    <a:pt x="2111181" y="2971800"/>
                  </a:lnTo>
                  <a:lnTo>
                    <a:pt x="2118438" y="2971800"/>
                  </a:lnTo>
                  <a:lnTo>
                    <a:pt x="2125097" y="2946400"/>
                  </a:lnTo>
                  <a:close/>
                  <a:moveTo>
                    <a:pt x="2162948" y="2960129"/>
                  </a:moveTo>
                  <a:lnTo>
                    <a:pt x="2137777" y="2971800"/>
                  </a:lnTo>
                  <a:lnTo>
                    <a:pt x="2166447" y="2971800"/>
                  </a:lnTo>
                  <a:lnTo>
                    <a:pt x="2165808" y="2965450"/>
                  </a:lnTo>
                  <a:lnTo>
                    <a:pt x="2162948" y="2960129"/>
                  </a:lnTo>
                  <a:close/>
                  <a:moveTo>
                    <a:pt x="2184530" y="2952750"/>
                  </a:moveTo>
                  <a:lnTo>
                    <a:pt x="2183012" y="2959100"/>
                  </a:lnTo>
                  <a:lnTo>
                    <a:pt x="2165169" y="2959100"/>
                  </a:lnTo>
                  <a:lnTo>
                    <a:pt x="2165810" y="2965454"/>
                  </a:lnTo>
                  <a:lnTo>
                    <a:pt x="2169221" y="2971800"/>
                  </a:lnTo>
                  <a:lnTo>
                    <a:pt x="2187943" y="2959100"/>
                  </a:lnTo>
                  <a:lnTo>
                    <a:pt x="2184530" y="2952750"/>
                  </a:lnTo>
                  <a:close/>
                  <a:moveTo>
                    <a:pt x="1906151" y="2959100"/>
                  </a:moveTo>
                  <a:lnTo>
                    <a:pt x="1905186" y="2964444"/>
                  </a:lnTo>
                  <a:lnTo>
                    <a:pt x="1905126" y="2966732"/>
                  </a:lnTo>
                  <a:lnTo>
                    <a:pt x="1905296" y="2968526"/>
                  </a:lnTo>
                  <a:lnTo>
                    <a:pt x="1906151" y="2959100"/>
                  </a:lnTo>
                  <a:close/>
                  <a:moveTo>
                    <a:pt x="2076198" y="2959100"/>
                  </a:moveTo>
                  <a:lnTo>
                    <a:pt x="2071892" y="2965454"/>
                  </a:lnTo>
                  <a:lnTo>
                    <a:pt x="2073245" y="2967815"/>
                  </a:lnTo>
                  <a:lnTo>
                    <a:pt x="2076198" y="2959100"/>
                  </a:lnTo>
                  <a:close/>
                  <a:moveTo>
                    <a:pt x="2068251" y="2959100"/>
                  </a:moveTo>
                  <a:lnTo>
                    <a:pt x="2070615" y="2967338"/>
                  </a:lnTo>
                  <a:lnTo>
                    <a:pt x="2071889" y="2965450"/>
                  </a:lnTo>
                  <a:lnTo>
                    <a:pt x="2068251" y="2959100"/>
                  </a:lnTo>
                  <a:close/>
                  <a:moveTo>
                    <a:pt x="1904402" y="2959100"/>
                  </a:moveTo>
                  <a:lnTo>
                    <a:pt x="1904763" y="2966784"/>
                  </a:lnTo>
                  <a:lnTo>
                    <a:pt x="1905004" y="2965454"/>
                  </a:lnTo>
                  <a:lnTo>
                    <a:pt x="1904402" y="2959100"/>
                  </a:lnTo>
                  <a:close/>
                  <a:moveTo>
                    <a:pt x="975593" y="2959100"/>
                  </a:moveTo>
                  <a:lnTo>
                    <a:pt x="969478" y="2959100"/>
                  </a:lnTo>
                  <a:lnTo>
                    <a:pt x="969999" y="2966732"/>
                  </a:lnTo>
                  <a:lnTo>
                    <a:pt x="975593" y="2959100"/>
                  </a:lnTo>
                  <a:close/>
                  <a:moveTo>
                    <a:pt x="2076198" y="2959100"/>
                  </a:moveTo>
                  <a:lnTo>
                    <a:pt x="2068251" y="2959100"/>
                  </a:lnTo>
                  <a:lnTo>
                    <a:pt x="2071892" y="2965454"/>
                  </a:lnTo>
                  <a:lnTo>
                    <a:pt x="2076198" y="2959100"/>
                  </a:lnTo>
                  <a:close/>
                  <a:moveTo>
                    <a:pt x="1391748" y="2959100"/>
                  </a:moveTo>
                  <a:lnTo>
                    <a:pt x="1391345" y="2963756"/>
                  </a:lnTo>
                  <a:lnTo>
                    <a:pt x="1391742" y="2965450"/>
                  </a:lnTo>
                  <a:lnTo>
                    <a:pt x="1392188" y="2962862"/>
                  </a:lnTo>
                  <a:lnTo>
                    <a:pt x="1391748" y="2959100"/>
                  </a:lnTo>
                  <a:close/>
                  <a:moveTo>
                    <a:pt x="1906151" y="2959100"/>
                  </a:moveTo>
                  <a:lnTo>
                    <a:pt x="1904402" y="2959100"/>
                  </a:lnTo>
                  <a:lnTo>
                    <a:pt x="1905004" y="2965450"/>
                  </a:lnTo>
                  <a:lnTo>
                    <a:pt x="1906151" y="2959100"/>
                  </a:lnTo>
                  <a:close/>
                  <a:moveTo>
                    <a:pt x="2109632" y="2959100"/>
                  </a:moveTo>
                  <a:lnTo>
                    <a:pt x="2106742" y="2959100"/>
                  </a:lnTo>
                  <a:lnTo>
                    <a:pt x="2104469" y="2965450"/>
                  </a:lnTo>
                  <a:lnTo>
                    <a:pt x="2109632" y="2959100"/>
                  </a:lnTo>
                  <a:close/>
                  <a:moveTo>
                    <a:pt x="2165169" y="2959100"/>
                  </a:moveTo>
                  <a:lnTo>
                    <a:pt x="2162948" y="2960129"/>
                  </a:lnTo>
                  <a:lnTo>
                    <a:pt x="2165808" y="2965450"/>
                  </a:lnTo>
                  <a:lnTo>
                    <a:pt x="2165169" y="2959100"/>
                  </a:lnTo>
                  <a:close/>
                  <a:moveTo>
                    <a:pt x="1391428" y="2958703"/>
                  </a:moveTo>
                  <a:lnTo>
                    <a:pt x="1390250" y="2959100"/>
                  </a:lnTo>
                  <a:lnTo>
                    <a:pt x="1391345" y="2963756"/>
                  </a:lnTo>
                  <a:lnTo>
                    <a:pt x="1391748" y="2959100"/>
                  </a:lnTo>
                  <a:lnTo>
                    <a:pt x="1392837" y="2959100"/>
                  </a:lnTo>
                  <a:lnTo>
                    <a:pt x="1391428" y="2958703"/>
                  </a:lnTo>
                  <a:close/>
                  <a:moveTo>
                    <a:pt x="1392837" y="2959100"/>
                  </a:moveTo>
                  <a:lnTo>
                    <a:pt x="1391748" y="2959100"/>
                  </a:lnTo>
                  <a:lnTo>
                    <a:pt x="1392188" y="2962862"/>
                  </a:lnTo>
                  <a:lnTo>
                    <a:pt x="1392837" y="2959100"/>
                  </a:lnTo>
                  <a:close/>
                  <a:moveTo>
                    <a:pt x="2181116" y="2946400"/>
                  </a:moveTo>
                  <a:lnTo>
                    <a:pt x="2162394" y="2959100"/>
                  </a:lnTo>
                  <a:lnTo>
                    <a:pt x="2162948" y="2960129"/>
                  </a:lnTo>
                  <a:lnTo>
                    <a:pt x="2165169" y="2959100"/>
                  </a:lnTo>
                  <a:lnTo>
                    <a:pt x="2183012" y="2959100"/>
                  </a:lnTo>
                  <a:lnTo>
                    <a:pt x="2184489" y="2952922"/>
                  </a:lnTo>
                  <a:lnTo>
                    <a:pt x="2184519" y="2952729"/>
                  </a:lnTo>
                  <a:lnTo>
                    <a:pt x="2181116" y="2946400"/>
                  </a:lnTo>
                  <a:close/>
                  <a:moveTo>
                    <a:pt x="979645" y="2933700"/>
                  </a:moveTo>
                  <a:lnTo>
                    <a:pt x="969174" y="2933700"/>
                  </a:lnTo>
                  <a:lnTo>
                    <a:pt x="968337" y="2959100"/>
                  </a:lnTo>
                  <a:lnTo>
                    <a:pt x="978797" y="2959100"/>
                  </a:lnTo>
                  <a:lnTo>
                    <a:pt x="979645" y="2933700"/>
                  </a:lnTo>
                  <a:close/>
                  <a:moveTo>
                    <a:pt x="1346042" y="2946400"/>
                  </a:moveTo>
                  <a:lnTo>
                    <a:pt x="1315582" y="2946400"/>
                  </a:lnTo>
                  <a:lnTo>
                    <a:pt x="1316671" y="2959100"/>
                  </a:lnTo>
                  <a:lnTo>
                    <a:pt x="1345487" y="2959100"/>
                  </a:lnTo>
                  <a:lnTo>
                    <a:pt x="1346552" y="2952922"/>
                  </a:lnTo>
                  <a:lnTo>
                    <a:pt x="1346493" y="2951656"/>
                  </a:lnTo>
                  <a:lnTo>
                    <a:pt x="1346042" y="2946400"/>
                  </a:lnTo>
                  <a:close/>
                  <a:moveTo>
                    <a:pt x="1347676" y="2946400"/>
                  </a:moveTo>
                  <a:lnTo>
                    <a:pt x="1346585" y="2952729"/>
                  </a:lnTo>
                  <a:lnTo>
                    <a:pt x="1347131" y="2959100"/>
                  </a:lnTo>
                  <a:lnTo>
                    <a:pt x="1390250" y="2959100"/>
                  </a:lnTo>
                  <a:lnTo>
                    <a:pt x="1391428" y="2958703"/>
                  </a:lnTo>
                  <a:lnTo>
                    <a:pt x="1347676" y="2946400"/>
                  </a:lnTo>
                  <a:close/>
                  <a:moveTo>
                    <a:pt x="1956907" y="2958503"/>
                  </a:moveTo>
                  <a:lnTo>
                    <a:pt x="1956893" y="2959100"/>
                  </a:lnTo>
                  <a:lnTo>
                    <a:pt x="1957039" y="2959100"/>
                  </a:lnTo>
                  <a:lnTo>
                    <a:pt x="1956907" y="2958503"/>
                  </a:lnTo>
                  <a:close/>
                  <a:moveTo>
                    <a:pt x="1957039" y="2952761"/>
                  </a:moveTo>
                  <a:lnTo>
                    <a:pt x="1956951" y="2958703"/>
                  </a:lnTo>
                  <a:lnTo>
                    <a:pt x="1957039" y="2959100"/>
                  </a:lnTo>
                  <a:lnTo>
                    <a:pt x="1957039" y="2952761"/>
                  </a:lnTo>
                  <a:close/>
                  <a:moveTo>
                    <a:pt x="1957111" y="2952922"/>
                  </a:moveTo>
                  <a:lnTo>
                    <a:pt x="1957039" y="2959100"/>
                  </a:lnTo>
                  <a:lnTo>
                    <a:pt x="1959856" y="2959100"/>
                  </a:lnTo>
                  <a:lnTo>
                    <a:pt x="1957111" y="2952922"/>
                  </a:lnTo>
                  <a:close/>
                  <a:moveTo>
                    <a:pt x="2023254" y="2946400"/>
                  </a:moveTo>
                  <a:lnTo>
                    <a:pt x="1957186" y="2946400"/>
                  </a:lnTo>
                  <a:lnTo>
                    <a:pt x="1957111" y="2952922"/>
                  </a:lnTo>
                  <a:lnTo>
                    <a:pt x="1959856" y="2959100"/>
                  </a:lnTo>
                  <a:lnTo>
                    <a:pt x="2018849" y="2959100"/>
                  </a:lnTo>
                  <a:lnTo>
                    <a:pt x="2023254" y="2946400"/>
                  </a:lnTo>
                  <a:close/>
                  <a:moveTo>
                    <a:pt x="2036252" y="2908300"/>
                  </a:moveTo>
                  <a:lnTo>
                    <a:pt x="2033131" y="2908300"/>
                  </a:lnTo>
                  <a:lnTo>
                    <a:pt x="2032063" y="2921000"/>
                  </a:lnTo>
                  <a:lnTo>
                    <a:pt x="2018849" y="2959100"/>
                  </a:lnTo>
                  <a:lnTo>
                    <a:pt x="2023624" y="2959100"/>
                  </a:lnTo>
                  <a:lnTo>
                    <a:pt x="2023917" y="2946400"/>
                  </a:lnTo>
                  <a:lnTo>
                    <a:pt x="2033107" y="2946400"/>
                  </a:lnTo>
                  <a:lnTo>
                    <a:pt x="2041916" y="2921000"/>
                  </a:lnTo>
                  <a:lnTo>
                    <a:pt x="2036995" y="2921000"/>
                  </a:lnTo>
                  <a:lnTo>
                    <a:pt x="2036252" y="2908300"/>
                  </a:lnTo>
                  <a:close/>
                  <a:moveTo>
                    <a:pt x="2033107" y="2946400"/>
                  </a:moveTo>
                  <a:lnTo>
                    <a:pt x="2023917" y="2946400"/>
                  </a:lnTo>
                  <a:lnTo>
                    <a:pt x="2023624" y="2959100"/>
                  </a:lnTo>
                  <a:lnTo>
                    <a:pt x="2028702" y="2959100"/>
                  </a:lnTo>
                  <a:lnTo>
                    <a:pt x="2033107" y="2946400"/>
                  </a:lnTo>
                  <a:close/>
                  <a:moveTo>
                    <a:pt x="2123422" y="2946400"/>
                  </a:moveTo>
                  <a:lnTo>
                    <a:pt x="2115139" y="2946400"/>
                  </a:lnTo>
                  <a:lnTo>
                    <a:pt x="2113011" y="2954519"/>
                  </a:lnTo>
                  <a:lnTo>
                    <a:pt x="2116825" y="2959100"/>
                  </a:lnTo>
                  <a:lnTo>
                    <a:pt x="2123422" y="2946400"/>
                  </a:lnTo>
                  <a:close/>
                  <a:moveTo>
                    <a:pt x="2201063" y="2946400"/>
                  </a:moveTo>
                  <a:lnTo>
                    <a:pt x="2186048" y="2946400"/>
                  </a:lnTo>
                  <a:lnTo>
                    <a:pt x="2184535" y="2952729"/>
                  </a:lnTo>
                  <a:lnTo>
                    <a:pt x="2184622" y="2952922"/>
                  </a:lnTo>
                  <a:lnTo>
                    <a:pt x="2187943" y="2959100"/>
                  </a:lnTo>
                  <a:lnTo>
                    <a:pt x="2195158" y="2959100"/>
                  </a:lnTo>
                  <a:lnTo>
                    <a:pt x="2199807" y="2951656"/>
                  </a:lnTo>
                  <a:lnTo>
                    <a:pt x="2201063" y="2946400"/>
                  </a:lnTo>
                  <a:close/>
                  <a:moveTo>
                    <a:pt x="2199807" y="2951656"/>
                  </a:moveTo>
                  <a:lnTo>
                    <a:pt x="2195158" y="2959100"/>
                  </a:lnTo>
                  <a:lnTo>
                    <a:pt x="2198027" y="2959100"/>
                  </a:lnTo>
                  <a:lnTo>
                    <a:pt x="2199807" y="2951656"/>
                  </a:lnTo>
                  <a:close/>
                  <a:moveTo>
                    <a:pt x="2219796" y="2933700"/>
                  </a:moveTo>
                  <a:lnTo>
                    <a:pt x="2211021" y="2933700"/>
                  </a:lnTo>
                  <a:lnTo>
                    <a:pt x="2199807" y="2951656"/>
                  </a:lnTo>
                  <a:lnTo>
                    <a:pt x="2198027" y="2959100"/>
                  </a:lnTo>
                  <a:lnTo>
                    <a:pt x="2203932" y="2959100"/>
                  </a:lnTo>
                  <a:lnTo>
                    <a:pt x="2219796" y="2933700"/>
                  </a:lnTo>
                  <a:close/>
                  <a:moveTo>
                    <a:pt x="1954212" y="2946400"/>
                  </a:moveTo>
                  <a:lnTo>
                    <a:pt x="1956907" y="2958503"/>
                  </a:lnTo>
                  <a:lnTo>
                    <a:pt x="1957025" y="2952729"/>
                  </a:lnTo>
                  <a:lnTo>
                    <a:pt x="1954212" y="2946400"/>
                  </a:lnTo>
                  <a:close/>
                  <a:moveTo>
                    <a:pt x="2104414" y="2934992"/>
                  </a:moveTo>
                  <a:lnTo>
                    <a:pt x="2107105" y="2947427"/>
                  </a:lnTo>
                  <a:lnTo>
                    <a:pt x="2113011" y="2954519"/>
                  </a:lnTo>
                  <a:lnTo>
                    <a:pt x="2115139" y="2946400"/>
                  </a:lnTo>
                  <a:lnTo>
                    <a:pt x="2123422" y="2946400"/>
                  </a:lnTo>
                  <a:lnTo>
                    <a:pt x="2104414" y="2934992"/>
                  </a:lnTo>
                  <a:close/>
                  <a:moveTo>
                    <a:pt x="1957186" y="2946400"/>
                  </a:moveTo>
                  <a:lnTo>
                    <a:pt x="1954212" y="2946400"/>
                  </a:lnTo>
                  <a:lnTo>
                    <a:pt x="1957039" y="2952761"/>
                  </a:lnTo>
                  <a:lnTo>
                    <a:pt x="1957186" y="2946400"/>
                  </a:lnTo>
                  <a:close/>
                  <a:moveTo>
                    <a:pt x="2101193" y="2932434"/>
                  </a:moveTo>
                  <a:lnTo>
                    <a:pt x="2101768" y="2933700"/>
                  </a:lnTo>
                  <a:lnTo>
                    <a:pt x="2095674" y="2933700"/>
                  </a:lnTo>
                  <a:lnTo>
                    <a:pt x="2107105" y="2947427"/>
                  </a:lnTo>
                  <a:lnTo>
                    <a:pt x="2104414" y="2934992"/>
                  </a:lnTo>
                  <a:lnTo>
                    <a:pt x="2102260" y="2933700"/>
                  </a:lnTo>
                  <a:lnTo>
                    <a:pt x="2101193" y="2932434"/>
                  </a:lnTo>
                  <a:close/>
                  <a:moveTo>
                    <a:pt x="2104134" y="2933700"/>
                  </a:moveTo>
                  <a:lnTo>
                    <a:pt x="2102260" y="2933700"/>
                  </a:lnTo>
                  <a:lnTo>
                    <a:pt x="2104414" y="2934992"/>
                  </a:lnTo>
                  <a:lnTo>
                    <a:pt x="2104134" y="2933700"/>
                  </a:lnTo>
                  <a:close/>
                  <a:moveTo>
                    <a:pt x="971467" y="2895600"/>
                  </a:moveTo>
                  <a:lnTo>
                    <a:pt x="966318" y="2902018"/>
                  </a:lnTo>
                  <a:lnTo>
                    <a:pt x="961761" y="2908300"/>
                  </a:lnTo>
                  <a:lnTo>
                    <a:pt x="961279" y="2908300"/>
                  </a:lnTo>
                  <a:lnTo>
                    <a:pt x="969321" y="2933700"/>
                  </a:lnTo>
                  <a:lnTo>
                    <a:pt x="979498" y="2933700"/>
                  </a:lnTo>
                  <a:lnTo>
                    <a:pt x="974144" y="2908300"/>
                  </a:lnTo>
                  <a:lnTo>
                    <a:pt x="961761" y="2908300"/>
                  </a:lnTo>
                  <a:lnTo>
                    <a:pt x="961588" y="2907915"/>
                  </a:lnTo>
                  <a:lnTo>
                    <a:pt x="974063" y="2907915"/>
                  </a:lnTo>
                  <a:lnTo>
                    <a:pt x="971467" y="2895600"/>
                  </a:lnTo>
                  <a:close/>
                  <a:moveTo>
                    <a:pt x="1504559" y="2929840"/>
                  </a:moveTo>
                  <a:lnTo>
                    <a:pt x="1503859" y="2933700"/>
                  </a:lnTo>
                  <a:lnTo>
                    <a:pt x="1505011" y="2933700"/>
                  </a:lnTo>
                  <a:lnTo>
                    <a:pt x="1504559" y="2929840"/>
                  </a:lnTo>
                  <a:close/>
                  <a:moveTo>
                    <a:pt x="1505014" y="2927337"/>
                  </a:moveTo>
                  <a:lnTo>
                    <a:pt x="1504559" y="2929840"/>
                  </a:lnTo>
                  <a:lnTo>
                    <a:pt x="1505011" y="2933700"/>
                  </a:lnTo>
                  <a:lnTo>
                    <a:pt x="1505428" y="2929102"/>
                  </a:lnTo>
                  <a:lnTo>
                    <a:pt x="1505014" y="2927337"/>
                  </a:lnTo>
                  <a:close/>
                  <a:moveTo>
                    <a:pt x="1505428" y="2929102"/>
                  </a:moveTo>
                  <a:lnTo>
                    <a:pt x="1505011" y="2933700"/>
                  </a:lnTo>
                  <a:lnTo>
                    <a:pt x="1506509" y="2933700"/>
                  </a:lnTo>
                  <a:lnTo>
                    <a:pt x="1505428" y="2929102"/>
                  </a:lnTo>
                  <a:close/>
                  <a:moveTo>
                    <a:pt x="1527314" y="2921000"/>
                  </a:moveTo>
                  <a:lnTo>
                    <a:pt x="1506163" y="2921000"/>
                  </a:lnTo>
                  <a:lnTo>
                    <a:pt x="1505428" y="2929102"/>
                  </a:lnTo>
                  <a:lnTo>
                    <a:pt x="1506509" y="2933700"/>
                  </a:lnTo>
                  <a:lnTo>
                    <a:pt x="1524634" y="2933700"/>
                  </a:lnTo>
                  <a:lnTo>
                    <a:pt x="1525047" y="2933558"/>
                  </a:lnTo>
                  <a:lnTo>
                    <a:pt x="1527314" y="2921000"/>
                  </a:lnTo>
                  <a:close/>
                  <a:moveTo>
                    <a:pt x="1525047" y="2933558"/>
                  </a:moveTo>
                  <a:lnTo>
                    <a:pt x="1524634" y="2933700"/>
                  </a:lnTo>
                  <a:lnTo>
                    <a:pt x="1525021" y="2933700"/>
                  </a:lnTo>
                  <a:lnTo>
                    <a:pt x="1525047" y="2933558"/>
                  </a:lnTo>
                  <a:close/>
                  <a:moveTo>
                    <a:pt x="1598673" y="2908300"/>
                  </a:moveTo>
                  <a:lnTo>
                    <a:pt x="1525047" y="2933558"/>
                  </a:lnTo>
                  <a:lnTo>
                    <a:pt x="1525021" y="2933700"/>
                  </a:lnTo>
                  <a:lnTo>
                    <a:pt x="1527702" y="2933700"/>
                  </a:lnTo>
                  <a:lnTo>
                    <a:pt x="1601731" y="2921000"/>
                  </a:lnTo>
                  <a:lnTo>
                    <a:pt x="1598673" y="2908300"/>
                  </a:lnTo>
                  <a:close/>
                  <a:moveTo>
                    <a:pt x="2049434" y="2921000"/>
                  </a:moveTo>
                  <a:lnTo>
                    <a:pt x="2042210" y="2921000"/>
                  </a:lnTo>
                  <a:lnTo>
                    <a:pt x="2043717" y="2933700"/>
                  </a:lnTo>
                  <a:lnTo>
                    <a:pt x="2048838" y="2927350"/>
                  </a:lnTo>
                  <a:lnTo>
                    <a:pt x="2049434" y="2921000"/>
                  </a:lnTo>
                  <a:close/>
                  <a:moveTo>
                    <a:pt x="2049155" y="2926957"/>
                  </a:moveTo>
                  <a:lnTo>
                    <a:pt x="2048838" y="2927350"/>
                  </a:lnTo>
                  <a:lnTo>
                    <a:pt x="2048241" y="2933700"/>
                  </a:lnTo>
                  <a:lnTo>
                    <a:pt x="2048838" y="2933700"/>
                  </a:lnTo>
                  <a:lnTo>
                    <a:pt x="2049155" y="2926957"/>
                  </a:lnTo>
                  <a:close/>
                  <a:moveTo>
                    <a:pt x="2053167" y="2921980"/>
                  </a:moveTo>
                  <a:lnTo>
                    <a:pt x="2049155" y="2926957"/>
                  </a:lnTo>
                  <a:lnTo>
                    <a:pt x="2048838" y="2933700"/>
                  </a:lnTo>
                  <a:lnTo>
                    <a:pt x="2056602" y="2933700"/>
                  </a:lnTo>
                  <a:lnTo>
                    <a:pt x="2054220" y="2922257"/>
                  </a:lnTo>
                  <a:lnTo>
                    <a:pt x="2053167" y="2921980"/>
                  </a:lnTo>
                  <a:close/>
                  <a:moveTo>
                    <a:pt x="2054220" y="2922257"/>
                  </a:moveTo>
                  <a:lnTo>
                    <a:pt x="2056602" y="2933700"/>
                  </a:lnTo>
                  <a:lnTo>
                    <a:pt x="2092575" y="2933700"/>
                  </a:lnTo>
                  <a:lnTo>
                    <a:pt x="2091873" y="2932153"/>
                  </a:lnTo>
                  <a:lnTo>
                    <a:pt x="2054220" y="2922257"/>
                  </a:lnTo>
                  <a:close/>
                  <a:moveTo>
                    <a:pt x="2091873" y="2932153"/>
                  </a:moveTo>
                  <a:lnTo>
                    <a:pt x="2092575" y="2933700"/>
                  </a:lnTo>
                  <a:lnTo>
                    <a:pt x="2093800" y="2933700"/>
                  </a:lnTo>
                  <a:lnTo>
                    <a:pt x="2093607" y="2932609"/>
                  </a:lnTo>
                  <a:lnTo>
                    <a:pt x="2091873" y="2932153"/>
                  </a:lnTo>
                  <a:close/>
                  <a:moveTo>
                    <a:pt x="2091559" y="2921000"/>
                  </a:moveTo>
                  <a:lnTo>
                    <a:pt x="2093607" y="2932609"/>
                  </a:lnTo>
                  <a:lnTo>
                    <a:pt x="2097758" y="2933700"/>
                  </a:lnTo>
                  <a:lnTo>
                    <a:pt x="2101768" y="2933700"/>
                  </a:lnTo>
                  <a:lnTo>
                    <a:pt x="2101193" y="2932434"/>
                  </a:lnTo>
                  <a:lnTo>
                    <a:pt x="2091559" y="2921000"/>
                  </a:lnTo>
                  <a:close/>
                  <a:moveTo>
                    <a:pt x="2213911" y="2921000"/>
                  </a:moveTo>
                  <a:lnTo>
                    <a:pt x="2205283" y="2921000"/>
                  </a:lnTo>
                  <a:lnTo>
                    <a:pt x="2211094" y="2933700"/>
                  </a:lnTo>
                  <a:lnTo>
                    <a:pt x="2219722" y="2933700"/>
                  </a:lnTo>
                  <a:lnTo>
                    <a:pt x="2213911" y="2921000"/>
                  </a:lnTo>
                  <a:close/>
                  <a:moveTo>
                    <a:pt x="2090240" y="2908300"/>
                  </a:moveTo>
                  <a:lnTo>
                    <a:pt x="2084899" y="2908300"/>
                  </a:lnTo>
                  <a:lnTo>
                    <a:pt x="2086239" y="2919740"/>
                  </a:lnTo>
                  <a:lnTo>
                    <a:pt x="2091873" y="2932153"/>
                  </a:lnTo>
                  <a:lnTo>
                    <a:pt x="2093607" y="2932609"/>
                  </a:lnTo>
                  <a:lnTo>
                    <a:pt x="2091559" y="2921000"/>
                  </a:lnTo>
                  <a:lnTo>
                    <a:pt x="2096004" y="2921000"/>
                  </a:lnTo>
                  <a:lnTo>
                    <a:pt x="2090240" y="2908300"/>
                  </a:lnTo>
                  <a:close/>
                  <a:moveTo>
                    <a:pt x="2096004" y="2921000"/>
                  </a:moveTo>
                  <a:lnTo>
                    <a:pt x="2091559" y="2921000"/>
                  </a:lnTo>
                  <a:lnTo>
                    <a:pt x="2101193" y="2932434"/>
                  </a:lnTo>
                  <a:lnTo>
                    <a:pt x="2096004" y="2921000"/>
                  </a:lnTo>
                  <a:close/>
                  <a:moveTo>
                    <a:pt x="1503524" y="2921000"/>
                  </a:moveTo>
                  <a:lnTo>
                    <a:pt x="1504559" y="2929840"/>
                  </a:lnTo>
                  <a:lnTo>
                    <a:pt x="1505011" y="2927350"/>
                  </a:lnTo>
                  <a:lnTo>
                    <a:pt x="1503524" y="2921000"/>
                  </a:lnTo>
                  <a:close/>
                  <a:moveTo>
                    <a:pt x="1506163" y="2921000"/>
                  </a:moveTo>
                  <a:lnTo>
                    <a:pt x="1505017" y="2927350"/>
                  </a:lnTo>
                  <a:lnTo>
                    <a:pt x="1505428" y="2929102"/>
                  </a:lnTo>
                  <a:lnTo>
                    <a:pt x="1506163" y="2921000"/>
                  </a:lnTo>
                  <a:close/>
                  <a:moveTo>
                    <a:pt x="2049434" y="2921000"/>
                  </a:moveTo>
                  <a:lnTo>
                    <a:pt x="2048838" y="2927350"/>
                  </a:lnTo>
                  <a:lnTo>
                    <a:pt x="2049155" y="2926957"/>
                  </a:lnTo>
                  <a:lnTo>
                    <a:pt x="2049434" y="2921000"/>
                  </a:lnTo>
                  <a:close/>
                  <a:moveTo>
                    <a:pt x="1506163" y="2921000"/>
                  </a:moveTo>
                  <a:lnTo>
                    <a:pt x="1503524" y="2921000"/>
                  </a:lnTo>
                  <a:lnTo>
                    <a:pt x="1505014" y="2927337"/>
                  </a:lnTo>
                  <a:lnTo>
                    <a:pt x="1506163" y="2921000"/>
                  </a:lnTo>
                  <a:close/>
                  <a:moveTo>
                    <a:pt x="2049434" y="2921000"/>
                  </a:moveTo>
                  <a:lnTo>
                    <a:pt x="2049155" y="2926957"/>
                  </a:lnTo>
                  <a:lnTo>
                    <a:pt x="2053167" y="2921980"/>
                  </a:lnTo>
                  <a:lnTo>
                    <a:pt x="2049434" y="2921000"/>
                  </a:lnTo>
                  <a:close/>
                  <a:moveTo>
                    <a:pt x="2053958" y="2921000"/>
                  </a:moveTo>
                  <a:lnTo>
                    <a:pt x="2053167" y="2921980"/>
                  </a:lnTo>
                  <a:lnTo>
                    <a:pt x="2054220" y="2922257"/>
                  </a:lnTo>
                  <a:lnTo>
                    <a:pt x="2053958" y="2921000"/>
                  </a:lnTo>
                  <a:close/>
                  <a:moveTo>
                    <a:pt x="1602610" y="2908300"/>
                  </a:moveTo>
                  <a:lnTo>
                    <a:pt x="1600202" y="2908300"/>
                  </a:lnTo>
                  <a:lnTo>
                    <a:pt x="1601731" y="2921000"/>
                  </a:lnTo>
                  <a:lnTo>
                    <a:pt x="1602610" y="2908300"/>
                  </a:lnTo>
                  <a:close/>
                  <a:moveTo>
                    <a:pt x="2081046" y="2908300"/>
                  </a:moveTo>
                  <a:lnTo>
                    <a:pt x="2036252" y="2908300"/>
                  </a:lnTo>
                  <a:lnTo>
                    <a:pt x="2037739" y="2921000"/>
                  </a:lnTo>
                  <a:lnTo>
                    <a:pt x="2086386" y="2921000"/>
                  </a:lnTo>
                  <a:lnTo>
                    <a:pt x="2086239" y="2919740"/>
                  </a:lnTo>
                  <a:lnTo>
                    <a:pt x="2081046" y="2908300"/>
                  </a:lnTo>
                  <a:close/>
                  <a:moveTo>
                    <a:pt x="2217838" y="2895600"/>
                  </a:moveTo>
                  <a:lnTo>
                    <a:pt x="2205147" y="2921000"/>
                  </a:lnTo>
                  <a:lnTo>
                    <a:pt x="2214037" y="2921000"/>
                  </a:lnTo>
                  <a:lnTo>
                    <a:pt x="2226728" y="2908300"/>
                  </a:lnTo>
                  <a:lnTo>
                    <a:pt x="2222288" y="2908300"/>
                  </a:lnTo>
                  <a:lnTo>
                    <a:pt x="2217838" y="2895600"/>
                  </a:lnTo>
                  <a:close/>
                  <a:moveTo>
                    <a:pt x="2084899" y="2908300"/>
                  </a:moveTo>
                  <a:lnTo>
                    <a:pt x="2081046" y="2908300"/>
                  </a:lnTo>
                  <a:lnTo>
                    <a:pt x="2086239" y="2919740"/>
                  </a:lnTo>
                  <a:lnTo>
                    <a:pt x="2084899" y="2908300"/>
                  </a:lnTo>
                  <a:close/>
                  <a:moveTo>
                    <a:pt x="966318" y="2902018"/>
                  </a:moveTo>
                  <a:lnTo>
                    <a:pt x="961588" y="2907915"/>
                  </a:lnTo>
                  <a:lnTo>
                    <a:pt x="961761" y="2908300"/>
                  </a:lnTo>
                  <a:lnTo>
                    <a:pt x="966318" y="2902018"/>
                  </a:lnTo>
                  <a:close/>
                  <a:moveTo>
                    <a:pt x="1620568" y="2882900"/>
                  </a:moveTo>
                  <a:lnTo>
                    <a:pt x="1619270" y="2882900"/>
                  </a:lnTo>
                  <a:lnTo>
                    <a:pt x="1618212" y="2895600"/>
                  </a:lnTo>
                  <a:lnTo>
                    <a:pt x="1597061" y="2908300"/>
                  </a:lnTo>
                  <a:lnTo>
                    <a:pt x="1603343" y="2908300"/>
                  </a:lnTo>
                  <a:lnTo>
                    <a:pt x="1624495" y="2895600"/>
                  </a:lnTo>
                  <a:lnTo>
                    <a:pt x="1621353" y="2895600"/>
                  </a:lnTo>
                  <a:lnTo>
                    <a:pt x="1620568" y="2882900"/>
                  </a:lnTo>
                  <a:close/>
                  <a:moveTo>
                    <a:pt x="1714230" y="2895600"/>
                  </a:moveTo>
                  <a:lnTo>
                    <a:pt x="1678147" y="2895600"/>
                  </a:lnTo>
                  <a:lnTo>
                    <a:pt x="1714419" y="2908300"/>
                  </a:lnTo>
                  <a:lnTo>
                    <a:pt x="1714786" y="2902018"/>
                  </a:lnTo>
                  <a:lnTo>
                    <a:pt x="1714803" y="2899503"/>
                  </a:lnTo>
                  <a:lnTo>
                    <a:pt x="1714230" y="2895600"/>
                  </a:lnTo>
                  <a:close/>
                  <a:moveTo>
                    <a:pt x="1714896" y="2900139"/>
                  </a:moveTo>
                  <a:lnTo>
                    <a:pt x="1714419" y="2908300"/>
                  </a:lnTo>
                  <a:lnTo>
                    <a:pt x="1715162" y="2901950"/>
                  </a:lnTo>
                  <a:lnTo>
                    <a:pt x="1714896" y="2900139"/>
                  </a:lnTo>
                  <a:close/>
                  <a:moveTo>
                    <a:pt x="1715162" y="2901950"/>
                  </a:moveTo>
                  <a:lnTo>
                    <a:pt x="1714419" y="2908300"/>
                  </a:lnTo>
                  <a:lnTo>
                    <a:pt x="1716094" y="2908300"/>
                  </a:lnTo>
                  <a:lnTo>
                    <a:pt x="1715162" y="2901950"/>
                  </a:lnTo>
                  <a:close/>
                  <a:moveTo>
                    <a:pt x="1715448" y="2899503"/>
                  </a:moveTo>
                  <a:lnTo>
                    <a:pt x="1715162" y="2901950"/>
                  </a:lnTo>
                  <a:lnTo>
                    <a:pt x="1716094" y="2908300"/>
                  </a:lnTo>
                  <a:lnTo>
                    <a:pt x="1715448" y="2899503"/>
                  </a:lnTo>
                  <a:close/>
                  <a:moveTo>
                    <a:pt x="1789678" y="2895600"/>
                  </a:moveTo>
                  <a:lnTo>
                    <a:pt x="1715905" y="2895600"/>
                  </a:lnTo>
                  <a:lnTo>
                    <a:pt x="1715448" y="2899503"/>
                  </a:lnTo>
                  <a:lnTo>
                    <a:pt x="1716094" y="2908300"/>
                  </a:lnTo>
                  <a:lnTo>
                    <a:pt x="1789791" y="2896143"/>
                  </a:lnTo>
                  <a:lnTo>
                    <a:pt x="1789678" y="2895600"/>
                  </a:lnTo>
                  <a:close/>
                  <a:moveTo>
                    <a:pt x="1797275" y="2882900"/>
                  </a:moveTo>
                  <a:lnTo>
                    <a:pt x="1791222" y="2882900"/>
                  </a:lnTo>
                  <a:lnTo>
                    <a:pt x="1793086" y="2895600"/>
                  </a:lnTo>
                  <a:lnTo>
                    <a:pt x="1789791" y="2896143"/>
                  </a:lnTo>
                  <a:lnTo>
                    <a:pt x="1792322" y="2908300"/>
                  </a:lnTo>
                  <a:lnTo>
                    <a:pt x="1802562" y="2908300"/>
                  </a:lnTo>
                  <a:lnTo>
                    <a:pt x="1797275" y="2882900"/>
                  </a:lnTo>
                  <a:close/>
                  <a:moveTo>
                    <a:pt x="2217838" y="2895600"/>
                  </a:moveTo>
                  <a:lnTo>
                    <a:pt x="2222288" y="2908300"/>
                  </a:lnTo>
                  <a:lnTo>
                    <a:pt x="2220668" y="2899642"/>
                  </a:lnTo>
                  <a:lnTo>
                    <a:pt x="2217838" y="2895600"/>
                  </a:lnTo>
                  <a:close/>
                  <a:moveTo>
                    <a:pt x="2220668" y="2899642"/>
                  </a:moveTo>
                  <a:lnTo>
                    <a:pt x="2222288" y="2908300"/>
                  </a:lnTo>
                  <a:lnTo>
                    <a:pt x="2224665" y="2908300"/>
                  </a:lnTo>
                  <a:lnTo>
                    <a:pt x="2222283" y="2901950"/>
                  </a:lnTo>
                  <a:lnTo>
                    <a:pt x="2220668" y="2899642"/>
                  </a:lnTo>
                  <a:close/>
                  <a:moveTo>
                    <a:pt x="2222294" y="2901966"/>
                  </a:moveTo>
                  <a:lnTo>
                    <a:pt x="2224665" y="2908300"/>
                  </a:lnTo>
                  <a:lnTo>
                    <a:pt x="2225971" y="2907218"/>
                  </a:lnTo>
                  <a:lnTo>
                    <a:pt x="2222294" y="2901966"/>
                  </a:lnTo>
                  <a:close/>
                  <a:moveTo>
                    <a:pt x="2225971" y="2907218"/>
                  </a:moveTo>
                  <a:lnTo>
                    <a:pt x="2224665" y="2908300"/>
                  </a:lnTo>
                  <a:lnTo>
                    <a:pt x="2226728" y="2908300"/>
                  </a:lnTo>
                  <a:lnTo>
                    <a:pt x="2225971" y="2907218"/>
                  </a:lnTo>
                  <a:close/>
                  <a:moveTo>
                    <a:pt x="2257156" y="2906904"/>
                  </a:moveTo>
                  <a:lnTo>
                    <a:pt x="2256706" y="2908300"/>
                  </a:lnTo>
                  <a:lnTo>
                    <a:pt x="2259795" y="2908300"/>
                  </a:lnTo>
                  <a:lnTo>
                    <a:pt x="2257156" y="2906904"/>
                  </a:lnTo>
                  <a:close/>
                  <a:moveTo>
                    <a:pt x="2276244" y="2857500"/>
                  </a:moveTo>
                  <a:lnTo>
                    <a:pt x="2273103" y="2857500"/>
                  </a:lnTo>
                  <a:lnTo>
                    <a:pt x="2257156" y="2906904"/>
                  </a:lnTo>
                  <a:lnTo>
                    <a:pt x="2259795" y="2908300"/>
                  </a:lnTo>
                  <a:lnTo>
                    <a:pt x="2263470" y="2895600"/>
                  </a:lnTo>
                  <a:lnTo>
                    <a:pt x="2270648" y="2895600"/>
                  </a:lnTo>
                  <a:lnTo>
                    <a:pt x="2279354" y="2868626"/>
                  </a:lnTo>
                  <a:lnTo>
                    <a:pt x="2276244" y="2857500"/>
                  </a:lnTo>
                  <a:close/>
                  <a:moveTo>
                    <a:pt x="2270648" y="2895600"/>
                  </a:moveTo>
                  <a:lnTo>
                    <a:pt x="2263470" y="2895600"/>
                  </a:lnTo>
                  <a:lnTo>
                    <a:pt x="2259795" y="2908300"/>
                  </a:lnTo>
                  <a:lnTo>
                    <a:pt x="2266548" y="2908300"/>
                  </a:lnTo>
                  <a:lnTo>
                    <a:pt x="2270648" y="2895600"/>
                  </a:lnTo>
                  <a:close/>
                  <a:moveTo>
                    <a:pt x="948138" y="2857500"/>
                  </a:moveTo>
                  <a:lnTo>
                    <a:pt x="938924" y="2857500"/>
                  </a:lnTo>
                  <a:lnTo>
                    <a:pt x="961588" y="2907915"/>
                  </a:lnTo>
                  <a:lnTo>
                    <a:pt x="966368" y="2901950"/>
                  </a:lnTo>
                  <a:lnTo>
                    <a:pt x="970975" y="2895600"/>
                  </a:lnTo>
                  <a:lnTo>
                    <a:pt x="948138" y="2857500"/>
                  </a:lnTo>
                  <a:close/>
                  <a:moveTo>
                    <a:pt x="2235785" y="2895600"/>
                  </a:moveTo>
                  <a:lnTo>
                    <a:pt x="2219911" y="2895600"/>
                  </a:lnTo>
                  <a:lnTo>
                    <a:pt x="2222288" y="2901950"/>
                  </a:lnTo>
                  <a:lnTo>
                    <a:pt x="2225971" y="2907218"/>
                  </a:lnTo>
                  <a:lnTo>
                    <a:pt x="2238360" y="2896961"/>
                  </a:lnTo>
                  <a:lnTo>
                    <a:pt x="2235785" y="2895600"/>
                  </a:lnTo>
                  <a:close/>
                  <a:moveTo>
                    <a:pt x="2260805" y="2895600"/>
                  </a:moveTo>
                  <a:lnTo>
                    <a:pt x="2240005" y="2895600"/>
                  </a:lnTo>
                  <a:lnTo>
                    <a:pt x="2238360" y="2896961"/>
                  </a:lnTo>
                  <a:lnTo>
                    <a:pt x="2257156" y="2906904"/>
                  </a:lnTo>
                  <a:lnTo>
                    <a:pt x="2260805" y="2895600"/>
                  </a:lnTo>
                  <a:close/>
                  <a:moveTo>
                    <a:pt x="1715162" y="2895600"/>
                  </a:moveTo>
                  <a:lnTo>
                    <a:pt x="1714896" y="2900139"/>
                  </a:lnTo>
                  <a:lnTo>
                    <a:pt x="1715162" y="2901950"/>
                  </a:lnTo>
                  <a:lnTo>
                    <a:pt x="1715448" y="2899503"/>
                  </a:lnTo>
                  <a:lnTo>
                    <a:pt x="1715162" y="2895600"/>
                  </a:lnTo>
                  <a:close/>
                  <a:moveTo>
                    <a:pt x="1787173" y="2883567"/>
                  </a:moveTo>
                  <a:lnTo>
                    <a:pt x="1714230" y="2895600"/>
                  </a:lnTo>
                  <a:lnTo>
                    <a:pt x="1714896" y="2900139"/>
                  </a:lnTo>
                  <a:lnTo>
                    <a:pt x="1715162" y="2895600"/>
                  </a:lnTo>
                  <a:lnTo>
                    <a:pt x="1789678" y="2895600"/>
                  </a:lnTo>
                  <a:lnTo>
                    <a:pt x="1787173" y="2883567"/>
                  </a:lnTo>
                  <a:close/>
                  <a:moveTo>
                    <a:pt x="2219911" y="2895600"/>
                  </a:moveTo>
                  <a:lnTo>
                    <a:pt x="2217838" y="2895600"/>
                  </a:lnTo>
                  <a:lnTo>
                    <a:pt x="2220668" y="2899642"/>
                  </a:lnTo>
                  <a:lnTo>
                    <a:pt x="2219911" y="2895600"/>
                  </a:lnTo>
                  <a:close/>
                  <a:moveTo>
                    <a:pt x="1715905" y="2895600"/>
                  </a:moveTo>
                  <a:lnTo>
                    <a:pt x="1715162" y="2895600"/>
                  </a:lnTo>
                  <a:lnTo>
                    <a:pt x="1715448" y="2899503"/>
                  </a:lnTo>
                  <a:lnTo>
                    <a:pt x="1715905" y="2895600"/>
                  </a:lnTo>
                  <a:close/>
                  <a:moveTo>
                    <a:pt x="2240005" y="2895600"/>
                  </a:moveTo>
                  <a:lnTo>
                    <a:pt x="2235785" y="2895600"/>
                  </a:lnTo>
                  <a:lnTo>
                    <a:pt x="2238360" y="2896961"/>
                  </a:lnTo>
                  <a:lnTo>
                    <a:pt x="2240005" y="2895600"/>
                  </a:lnTo>
                  <a:close/>
                  <a:moveTo>
                    <a:pt x="1791222" y="2882900"/>
                  </a:moveTo>
                  <a:lnTo>
                    <a:pt x="1787173" y="2883567"/>
                  </a:lnTo>
                  <a:lnTo>
                    <a:pt x="1789791" y="2896143"/>
                  </a:lnTo>
                  <a:lnTo>
                    <a:pt x="1793086" y="2895600"/>
                  </a:lnTo>
                  <a:lnTo>
                    <a:pt x="1791222" y="2882900"/>
                  </a:lnTo>
                  <a:close/>
                  <a:moveTo>
                    <a:pt x="1666263" y="2882900"/>
                  </a:moveTo>
                  <a:lnTo>
                    <a:pt x="1620568" y="2882900"/>
                  </a:lnTo>
                  <a:lnTo>
                    <a:pt x="1622128" y="2895600"/>
                  </a:lnTo>
                  <a:lnTo>
                    <a:pt x="1663949" y="2895600"/>
                  </a:lnTo>
                  <a:lnTo>
                    <a:pt x="1667043" y="2889250"/>
                  </a:lnTo>
                  <a:lnTo>
                    <a:pt x="1666263" y="2882900"/>
                  </a:lnTo>
                  <a:close/>
                  <a:moveTo>
                    <a:pt x="1667043" y="2889250"/>
                  </a:moveTo>
                  <a:lnTo>
                    <a:pt x="1663949" y="2895600"/>
                  </a:lnTo>
                  <a:lnTo>
                    <a:pt x="1667823" y="2895600"/>
                  </a:lnTo>
                  <a:lnTo>
                    <a:pt x="1667043" y="2889250"/>
                  </a:lnTo>
                  <a:close/>
                  <a:moveTo>
                    <a:pt x="1670137" y="2882900"/>
                  </a:moveTo>
                  <a:lnTo>
                    <a:pt x="1667043" y="2889250"/>
                  </a:lnTo>
                  <a:lnTo>
                    <a:pt x="1667823" y="2895600"/>
                  </a:lnTo>
                  <a:lnTo>
                    <a:pt x="1681980" y="2895600"/>
                  </a:lnTo>
                  <a:lnTo>
                    <a:pt x="1670137" y="2882900"/>
                  </a:lnTo>
                  <a:close/>
                  <a:moveTo>
                    <a:pt x="1791222" y="2882900"/>
                  </a:moveTo>
                  <a:lnTo>
                    <a:pt x="1787034" y="2882900"/>
                  </a:lnTo>
                  <a:lnTo>
                    <a:pt x="1787173" y="2883567"/>
                  </a:lnTo>
                  <a:lnTo>
                    <a:pt x="1791222" y="2882900"/>
                  </a:lnTo>
                  <a:close/>
                  <a:moveTo>
                    <a:pt x="2297521" y="2857500"/>
                  </a:moveTo>
                  <a:lnTo>
                    <a:pt x="2282946" y="2857500"/>
                  </a:lnTo>
                  <a:lnTo>
                    <a:pt x="2279354" y="2868626"/>
                  </a:lnTo>
                  <a:lnTo>
                    <a:pt x="2279794" y="2870200"/>
                  </a:lnTo>
                  <a:lnTo>
                    <a:pt x="2299444" y="2858401"/>
                  </a:lnTo>
                  <a:lnTo>
                    <a:pt x="2297521" y="2857500"/>
                  </a:lnTo>
                  <a:close/>
                  <a:moveTo>
                    <a:pt x="2300819" y="2844800"/>
                  </a:moveTo>
                  <a:lnTo>
                    <a:pt x="2299781" y="2852823"/>
                  </a:lnTo>
                  <a:lnTo>
                    <a:pt x="2299789" y="2853362"/>
                  </a:lnTo>
                  <a:lnTo>
                    <a:pt x="2300945" y="2857500"/>
                  </a:lnTo>
                  <a:lnTo>
                    <a:pt x="2299444" y="2858401"/>
                  </a:lnTo>
                  <a:lnTo>
                    <a:pt x="2324599" y="2870200"/>
                  </a:lnTo>
                  <a:lnTo>
                    <a:pt x="2325663" y="2862027"/>
                  </a:lnTo>
                  <a:lnTo>
                    <a:pt x="2324211" y="2857500"/>
                  </a:lnTo>
                  <a:lnTo>
                    <a:pt x="2326072" y="2856644"/>
                  </a:lnTo>
                  <a:lnTo>
                    <a:pt x="2300819" y="2844800"/>
                  </a:lnTo>
                  <a:close/>
                  <a:moveTo>
                    <a:pt x="2325663" y="2862027"/>
                  </a:moveTo>
                  <a:lnTo>
                    <a:pt x="2324599" y="2870200"/>
                  </a:lnTo>
                  <a:lnTo>
                    <a:pt x="2326248" y="2863850"/>
                  </a:lnTo>
                  <a:lnTo>
                    <a:pt x="2325663" y="2862027"/>
                  </a:lnTo>
                  <a:close/>
                  <a:moveTo>
                    <a:pt x="2326248" y="2863850"/>
                  </a:moveTo>
                  <a:lnTo>
                    <a:pt x="2324599" y="2870200"/>
                  </a:lnTo>
                  <a:lnTo>
                    <a:pt x="2328285" y="2870200"/>
                  </a:lnTo>
                  <a:lnTo>
                    <a:pt x="2326248" y="2863850"/>
                  </a:lnTo>
                  <a:close/>
                  <a:moveTo>
                    <a:pt x="2326880" y="2861417"/>
                  </a:moveTo>
                  <a:lnTo>
                    <a:pt x="2326248" y="2863850"/>
                  </a:lnTo>
                  <a:lnTo>
                    <a:pt x="2328285" y="2870200"/>
                  </a:lnTo>
                  <a:lnTo>
                    <a:pt x="2326880" y="2861417"/>
                  </a:lnTo>
                  <a:close/>
                  <a:moveTo>
                    <a:pt x="2349725" y="2845764"/>
                  </a:moveTo>
                  <a:lnTo>
                    <a:pt x="2326072" y="2856644"/>
                  </a:lnTo>
                  <a:lnTo>
                    <a:pt x="2327897" y="2857500"/>
                  </a:lnTo>
                  <a:lnTo>
                    <a:pt x="2326880" y="2861417"/>
                  </a:lnTo>
                  <a:lnTo>
                    <a:pt x="2328285" y="2870200"/>
                  </a:lnTo>
                  <a:lnTo>
                    <a:pt x="2355886" y="2857500"/>
                  </a:lnTo>
                  <a:lnTo>
                    <a:pt x="2353855" y="2851150"/>
                  </a:lnTo>
                  <a:lnTo>
                    <a:pt x="2349725" y="2845764"/>
                  </a:lnTo>
                  <a:close/>
                  <a:moveTo>
                    <a:pt x="2297396" y="2844800"/>
                  </a:moveTo>
                  <a:lnTo>
                    <a:pt x="2276244" y="2857500"/>
                  </a:lnTo>
                  <a:lnTo>
                    <a:pt x="2279354" y="2868626"/>
                  </a:lnTo>
                  <a:lnTo>
                    <a:pt x="2282946" y="2857500"/>
                  </a:lnTo>
                  <a:lnTo>
                    <a:pt x="2297521" y="2857500"/>
                  </a:lnTo>
                  <a:lnTo>
                    <a:pt x="2298596" y="2853362"/>
                  </a:lnTo>
                  <a:lnTo>
                    <a:pt x="2297396" y="2844800"/>
                  </a:lnTo>
                  <a:close/>
                  <a:moveTo>
                    <a:pt x="2326253" y="2857500"/>
                  </a:moveTo>
                  <a:lnTo>
                    <a:pt x="2325663" y="2862027"/>
                  </a:lnTo>
                  <a:lnTo>
                    <a:pt x="2326248" y="2863850"/>
                  </a:lnTo>
                  <a:lnTo>
                    <a:pt x="2326880" y="2861417"/>
                  </a:lnTo>
                  <a:lnTo>
                    <a:pt x="2326253" y="2857500"/>
                  </a:lnTo>
                  <a:close/>
                  <a:moveTo>
                    <a:pt x="2326072" y="2856644"/>
                  </a:moveTo>
                  <a:lnTo>
                    <a:pt x="2324211" y="2857500"/>
                  </a:lnTo>
                  <a:lnTo>
                    <a:pt x="2325663" y="2862027"/>
                  </a:lnTo>
                  <a:lnTo>
                    <a:pt x="2326253" y="2857500"/>
                  </a:lnTo>
                  <a:lnTo>
                    <a:pt x="2327897" y="2857500"/>
                  </a:lnTo>
                  <a:lnTo>
                    <a:pt x="2326072" y="2856644"/>
                  </a:lnTo>
                  <a:close/>
                  <a:moveTo>
                    <a:pt x="2327897" y="2857500"/>
                  </a:moveTo>
                  <a:lnTo>
                    <a:pt x="2326253" y="2857500"/>
                  </a:lnTo>
                  <a:lnTo>
                    <a:pt x="2326880" y="2861417"/>
                  </a:lnTo>
                  <a:lnTo>
                    <a:pt x="2327897" y="2857500"/>
                  </a:lnTo>
                  <a:close/>
                  <a:moveTo>
                    <a:pt x="2298596" y="2853362"/>
                  </a:moveTo>
                  <a:lnTo>
                    <a:pt x="2297521" y="2857500"/>
                  </a:lnTo>
                  <a:lnTo>
                    <a:pt x="2299444" y="2858401"/>
                  </a:lnTo>
                  <a:lnTo>
                    <a:pt x="2300945" y="2857500"/>
                  </a:lnTo>
                  <a:lnTo>
                    <a:pt x="2299176" y="2857500"/>
                  </a:lnTo>
                  <a:lnTo>
                    <a:pt x="2298596" y="2853362"/>
                  </a:lnTo>
                  <a:close/>
                  <a:moveTo>
                    <a:pt x="923006" y="2837289"/>
                  </a:moveTo>
                  <a:lnTo>
                    <a:pt x="918003" y="2844800"/>
                  </a:lnTo>
                  <a:lnTo>
                    <a:pt x="910872" y="2844800"/>
                  </a:lnTo>
                  <a:lnTo>
                    <a:pt x="940484" y="2857500"/>
                  </a:lnTo>
                  <a:lnTo>
                    <a:pt x="946568" y="2857500"/>
                  </a:lnTo>
                  <a:lnTo>
                    <a:pt x="931762" y="2844800"/>
                  </a:lnTo>
                  <a:lnTo>
                    <a:pt x="918003" y="2844800"/>
                  </a:lnTo>
                  <a:lnTo>
                    <a:pt x="913914" y="2838450"/>
                  </a:lnTo>
                  <a:lnTo>
                    <a:pt x="924359" y="2838450"/>
                  </a:lnTo>
                  <a:lnTo>
                    <a:pt x="923006" y="2837289"/>
                  </a:lnTo>
                  <a:close/>
                  <a:moveTo>
                    <a:pt x="2299170" y="2851150"/>
                  </a:moveTo>
                  <a:lnTo>
                    <a:pt x="2298596" y="2853362"/>
                  </a:lnTo>
                  <a:lnTo>
                    <a:pt x="2299176" y="2857500"/>
                  </a:lnTo>
                  <a:lnTo>
                    <a:pt x="2299711" y="2853362"/>
                  </a:lnTo>
                  <a:lnTo>
                    <a:pt x="2299638" y="2852823"/>
                  </a:lnTo>
                  <a:lnTo>
                    <a:pt x="2299170" y="2851150"/>
                  </a:lnTo>
                  <a:close/>
                  <a:moveTo>
                    <a:pt x="2299736" y="2853172"/>
                  </a:moveTo>
                  <a:lnTo>
                    <a:pt x="2299176" y="2857500"/>
                  </a:lnTo>
                  <a:lnTo>
                    <a:pt x="2300945" y="2857500"/>
                  </a:lnTo>
                  <a:lnTo>
                    <a:pt x="2299736" y="2853172"/>
                  </a:lnTo>
                  <a:close/>
                  <a:moveTo>
                    <a:pt x="2355138" y="2852823"/>
                  </a:moveTo>
                  <a:lnTo>
                    <a:pt x="2355886" y="2857500"/>
                  </a:lnTo>
                  <a:lnTo>
                    <a:pt x="2358723" y="2857500"/>
                  </a:lnTo>
                  <a:lnTo>
                    <a:pt x="2355138" y="2852823"/>
                  </a:lnTo>
                  <a:close/>
                  <a:moveTo>
                    <a:pt x="2353855" y="2844800"/>
                  </a:moveTo>
                  <a:lnTo>
                    <a:pt x="2355138" y="2852823"/>
                  </a:lnTo>
                  <a:lnTo>
                    <a:pt x="2358723" y="2857500"/>
                  </a:lnTo>
                  <a:lnTo>
                    <a:pt x="2353855" y="2844800"/>
                  </a:lnTo>
                  <a:close/>
                  <a:moveTo>
                    <a:pt x="2361949" y="2844800"/>
                  </a:moveTo>
                  <a:lnTo>
                    <a:pt x="2353855" y="2844800"/>
                  </a:lnTo>
                  <a:lnTo>
                    <a:pt x="2358723" y="2857500"/>
                  </a:lnTo>
                  <a:lnTo>
                    <a:pt x="2361949" y="2844800"/>
                  </a:lnTo>
                  <a:close/>
                  <a:moveTo>
                    <a:pt x="2297396" y="2844800"/>
                  </a:moveTo>
                  <a:lnTo>
                    <a:pt x="2298596" y="2853362"/>
                  </a:lnTo>
                  <a:lnTo>
                    <a:pt x="2299170" y="2851150"/>
                  </a:lnTo>
                  <a:lnTo>
                    <a:pt x="2297396" y="2844800"/>
                  </a:lnTo>
                  <a:close/>
                  <a:moveTo>
                    <a:pt x="2300819" y="2844800"/>
                  </a:moveTo>
                  <a:lnTo>
                    <a:pt x="2299170" y="2851150"/>
                  </a:lnTo>
                  <a:lnTo>
                    <a:pt x="2299736" y="2853172"/>
                  </a:lnTo>
                  <a:lnTo>
                    <a:pt x="2300819" y="2844800"/>
                  </a:lnTo>
                  <a:close/>
                  <a:moveTo>
                    <a:pt x="2353855" y="2844800"/>
                  </a:moveTo>
                  <a:lnTo>
                    <a:pt x="2351823" y="2844800"/>
                  </a:lnTo>
                  <a:lnTo>
                    <a:pt x="2353855" y="2851150"/>
                  </a:lnTo>
                  <a:lnTo>
                    <a:pt x="2355138" y="2852823"/>
                  </a:lnTo>
                  <a:lnTo>
                    <a:pt x="2353855" y="2844800"/>
                  </a:lnTo>
                  <a:close/>
                  <a:moveTo>
                    <a:pt x="2300819" y="2844800"/>
                  </a:moveTo>
                  <a:lnTo>
                    <a:pt x="2297396" y="2844800"/>
                  </a:lnTo>
                  <a:lnTo>
                    <a:pt x="2299170" y="2851150"/>
                  </a:lnTo>
                  <a:lnTo>
                    <a:pt x="2300819" y="2844800"/>
                  </a:lnTo>
                  <a:close/>
                  <a:moveTo>
                    <a:pt x="2351823" y="2844800"/>
                  </a:moveTo>
                  <a:lnTo>
                    <a:pt x="2349725" y="2845764"/>
                  </a:lnTo>
                  <a:lnTo>
                    <a:pt x="2353855" y="2851150"/>
                  </a:lnTo>
                  <a:lnTo>
                    <a:pt x="2351823" y="2844800"/>
                  </a:lnTo>
                  <a:close/>
                  <a:moveTo>
                    <a:pt x="2365174" y="2832100"/>
                  </a:moveTo>
                  <a:lnTo>
                    <a:pt x="2355436" y="2832100"/>
                  </a:lnTo>
                  <a:lnTo>
                    <a:pt x="2348986" y="2844800"/>
                  </a:lnTo>
                  <a:lnTo>
                    <a:pt x="2349725" y="2845764"/>
                  </a:lnTo>
                  <a:lnTo>
                    <a:pt x="2351823" y="2844800"/>
                  </a:lnTo>
                  <a:lnTo>
                    <a:pt x="2361949" y="2844800"/>
                  </a:lnTo>
                  <a:lnTo>
                    <a:pt x="2365174" y="2832100"/>
                  </a:lnTo>
                  <a:close/>
                  <a:moveTo>
                    <a:pt x="909825" y="2832100"/>
                  </a:moveTo>
                  <a:lnTo>
                    <a:pt x="906370" y="2844800"/>
                  </a:lnTo>
                  <a:lnTo>
                    <a:pt x="910872" y="2844800"/>
                  </a:lnTo>
                  <a:lnTo>
                    <a:pt x="912808" y="2836732"/>
                  </a:lnTo>
                  <a:lnTo>
                    <a:pt x="909825" y="2832100"/>
                  </a:lnTo>
                  <a:close/>
                  <a:moveTo>
                    <a:pt x="916956" y="2832100"/>
                  </a:moveTo>
                  <a:lnTo>
                    <a:pt x="913914" y="2838450"/>
                  </a:lnTo>
                  <a:lnTo>
                    <a:pt x="918003" y="2844800"/>
                  </a:lnTo>
                  <a:lnTo>
                    <a:pt x="923006" y="2837289"/>
                  </a:lnTo>
                  <a:lnTo>
                    <a:pt x="916956" y="2832100"/>
                  </a:lnTo>
                  <a:close/>
                  <a:moveTo>
                    <a:pt x="916956" y="2832100"/>
                  </a:moveTo>
                  <a:lnTo>
                    <a:pt x="913919" y="2832100"/>
                  </a:lnTo>
                  <a:lnTo>
                    <a:pt x="912808" y="2836732"/>
                  </a:lnTo>
                  <a:lnTo>
                    <a:pt x="913914" y="2838450"/>
                  </a:lnTo>
                  <a:lnTo>
                    <a:pt x="916956" y="2832100"/>
                  </a:lnTo>
                  <a:close/>
                  <a:moveTo>
                    <a:pt x="926463" y="2832100"/>
                  </a:moveTo>
                  <a:lnTo>
                    <a:pt x="916956" y="2832100"/>
                  </a:lnTo>
                  <a:lnTo>
                    <a:pt x="923006" y="2837289"/>
                  </a:lnTo>
                  <a:lnTo>
                    <a:pt x="926463" y="2832100"/>
                  </a:lnTo>
                  <a:close/>
                  <a:moveTo>
                    <a:pt x="943384" y="2806700"/>
                  </a:moveTo>
                  <a:lnTo>
                    <a:pt x="935207" y="2806700"/>
                  </a:lnTo>
                  <a:lnTo>
                    <a:pt x="909825" y="2832100"/>
                  </a:lnTo>
                  <a:lnTo>
                    <a:pt x="912808" y="2836732"/>
                  </a:lnTo>
                  <a:lnTo>
                    <a:pt x="913919" y="2832100"/>
                  </a:lnTo>
                  <a:lnTo>
                    <a:pt x="926463" y="2832100"/>
                  </a:lnTo>
                  <a:lnTo>
                    <a:pt x="943384" y="2806700"/>
                  </a:lnTo>
                  <a:close/>
                  <a:moveTo>
                    <a:pt x="2347164" y="2806700"/>
                  </a:moveTo>
                  <a:lnTo>
                    <a:pt x="2338536" y="2806700"/>
                  </a:lnTo>
                  <a:lnTo>
                    <a:pt x="2355991" y="2832100"/>
                  </a:lnTo>
                  <a:lnTo>
                    <a:pt x="2364619" y="2832100"/>
                  </a:lnTo>
                  <a:lnTo>
                    <a:pt x="2347164" y="2806700"/>
                  </a:lnTo>
                  <a:close/>
                  <a:moveTo>
                    <a:pt x="2374587" y="2806700"/>
                  </a:moveTo>
                  <a:lnTo>
                    <a:pt x="2369739" y="2819400"/>
                  </a:lnTo>
                  <a:lnTo>
                    <a:pt x="2378880" y="2819400"/>
                  </a:lnTo>
                  <a:lnTo>
                    <a:pt x="2378954" y="2812946"/>
                  </a:lnTo>
                  <a:lnTo>
                    <a:pt x="2374587" y="2806700"/>
                  </a:lnTo>
                  <a:close/>
                  <a:moveTo>
                    <a:pt x="2379027" y="2813050"/>
                  </a:moveTo>
                  <a:lnTo>
                    <a:pt x="2378880" y="2819400"/>
                  </a:lnTo>
                  <a:lnTo>
                    <a:pt x="2383466" y="2819400"/>
                  </a:lnTo>
                  <a:lnTo>
                    <a:pt x="2379027" y="2813050"/>
                  </a:lnTo>
                  <a:close/>
                  <a:moveTo>
                    <a:pt x="2389812" y="2806700"/>
                  </a:moveTo>
                  <a:lnTo>
                    <a:pt x="2379173" y="2806700"/>
                  </a:lnTo>
                  <a:lnTo>
                    <a:pt x="2379027" y="2813050"/>
                  </a:lnTo>
                  <a:lnTo>
                    <a:pt x="2383466" y="2819400"/>
                  </a:lnTo>
                  <a:lnTo>
                    <a:pt x="2389812" y="2806700"/>
                  </a:lnTo>
                  <a:close/>
                  <a:moveTo>
                    <a:pt x="2417905" y="2806700"/>
                  </a:moveTo>
                  <a:lnTo>
                    <a:pt x="2389812" y="2806700"/>
                  </a:lnTo>
                  <a:lnTo>
                    <a:pt x="2383466" y="2819400"/>
                  </a:lnTo>
                  <a:lnTo>
                    <a:pt x="2421182" y="2819400"/>
                  </a:lnTo>
                  <a:lnTo>
                    <a:pt x="2421273" y="2812946"/>
                  </a:lnTo>
                  <a:lnTo>
                    <a:pt x="2417905" y="2806700"/>
                  </a:lnTo>
                  <a:close/>
                  <a:moveTo>
                    <a:pt x="2434062" y="2806700"/>
                  </a:moveTo>
                  <a:lnTo>
                    <a:pt x="2421476" y="2806700"/>
                  </a:lnTo>
                  <a:lnTo>
                    <a:pt x="2421329" y="2813050"/>
                  </a:lnTo>
                  <a:lnTo>
                    <a:pt x="2424753" y="2819400"/>
                  </a:lnTo>
                  <a:lnTo>
                    <a:pt x="2434062" y="2806700"/>
                  </a:lnTo>
                  <a:close/>
                  <a:moveTo>
                    <a:pt x="2638328" y="2794400"/>
                  </a:moveTo>
                  <a:lnTo>
                    <a:pt x="2635038" y="2800434"/>
                  </a:lnTo>
                  <a:lnTo>
                    <a:pt x="2632569" y="2806700"/>
                  </a:lnTo>
                  <a:lnTo>
                    <a:pt x="2656474" y="2819400"/>
                  </a:lnTo>
                  <a:lnTo>
                    <a:pt x="2658976" y="2813050"/>
                  </a:lnTo>
                  <a:lnTo>
                    <a:pt x="2657803" y="2806700"/>
                  </a:lnTo>
                  <a:lnTo>
                    <a:pt x="2660269" y="2806057"/>
                  </a:lnTo>
                  <a:lnTo>
                    <a:pt x="2638328" y="2794400"/>
                  </a:lnTo>
                  <a:close/>
                  <a:moveTo>
                    <a:pt x="2705305" y="2794325"/>
                  </a:moveTo>
                  <a:lnTo>
                    <a:pt x="2660269" y="2806057"/>
                  </a:lnTo>
                  <a:lnTo>
                    <a:pt x="2661479" y="2806700"/>
                  </a:lnTo>
                  <a:lnTo>
                    <a:pt x="2658976" y="2813050"/>
                  </a:lnTo>
                  <a:lnTo>
                    <a:pt x="2660149" y="2819400"/>
                  </a:lnTo>
                  <a:lnTo>
                    <a:pt x="2708901" y="2806700"/>
                  </a:lnTo>
                  <a:lnTo>
                    <a:pt x="2707715" y="2800317"/>
                  </a:lnTo>
                  <a:lnTo>
                    <a:pt x="2705305" y="2794325"/>
                  </a:lnTo>
                  <a:close/>
                  <a:moveTo>
                    <a:pt x="2379173" y="2806700"/>
                  </a:moveTo>
                  <a:lnTo>
                    <a:pt x="2379027" y="2806700"/>
                  </a:lnTo>
                  <a:lnTo>
                    <a:pt x="2379027" y="2813050"/>
                  </a:lnTo>
                  <a:lnTo>
                    <a:pt x="2379173" y="2806700"/>
                  </a:lnTo>
                  <a:close/>
                  <a:moveTo>
                    <a:pt x="2421476" y="2806700"/>
                  </a:moveTo>
                  <a:lnTo>
                    <a:pt x="2417905" y="2806700"/>
                  </a:lnTo>
                  <a:lnTo>
                    <a:pt x="2421329" y="2813050"/>
                  </a:lnTo>
                  <a:lnTo>
                    <a:pt x="2421476" y="2806700"/>
                  </a:lnTo>
                  <a:close/>
                  <a:moveTo>
                    <a:pt x="2660269" y="2806057"/>
                  </a:moveTo>
                  <a:lnTo>
                    <a:pt x="2657803" y="2806700"/>
                  </a:lnTo>
                  <a:lnTo>
                    <a:pt x="2658976" y="2813050"/>
                  </a:lnTo>
                  <a:lnTo>
                    <a:pt x="2661479" y="2806700"/>
                  </a:lnTo>
                  <a:lnTo>
                    <a:pt x="2660269" y="2806057"/>
                  </a:lnTo>
                  <a:close/>
                  <a:moveTo>
                    <a:pt x="2396157" y="2794000"/>
                  </a:moveTo>
                  <a:lnTo>
                    <a:pt x="2387278" y="2794000"/>
                  </a:lnTo>
                  <a:lnTo>
                    <a:pt x="2374587" y="2806700"/>
                  </a:lnTo>
                  <a:lnTo>
                    <a:pt x="2378954" y="2812946"/>
                  </a:lnTo>
                  <a:lnTo>
                    <a:pt x="2379027" y="2806700"/>
                  </a:lnTo>
                  <a:lnTo>
                    <a:pt x="2389812" y="2806700"/>
                  </a:lnTo>
                  <a:lnTo>
                    <a:pt x="2396157" y="2794000"/>
                  </a:lnTo>
                  <a:close/>
                  <a:moveTo>
                    <a:pt x="964096" y="2730500"/>
                  </a:moveTo>
                  <a:lnTo>
                    <a:pt x="934484" y="2806700"/>
                  </a:lnTo>
                  <a:lnTo>
                    <a:pt x="944117" y="2806700"/>
                  </a:lnTo>
                  <a:lnTo>
                    <a:pt x="973729" y="2743200"/>
                  </a:lnTo>
                  <a:lnTo>
                    <a:pt x="973415" y="2743200"/>
                  </a:lnTo>
                  <a:lnTo>
                    <a:pt x="968808" y="2736712"/>
                  </a:lnTo>
                  <a:lnTo>
                    <a:pt x="964096" y="2730500"/>
                  </a:lnTo>
                  <a:close/>
                  <a:moveTo>
                    <a:pt x="2368420" y="2794000"/>
                  </a:moveTo>
                  <a:lnTo>
                    <a:pt x="2340818" y="2806700"/>
                  </a:lnTo>
                  <a:lnTo>
                    <a:pt x="2372493" y="2806700"/>
                  </a:lnTo>
                  <a:lnTo>
                    <a:pt x="2368420" y="2794000"/>
                  </a:lnTo>
                  <a:close/>
                  <a:moveTo>
                    <a:pt x="2374524" y="2794000"/>
                  </a:moveTo>
                  <a:lnTo>
                    <a:pt x="2370461" y="2794000"/>
                  </a:lnTo>
                  <a:lnTo>
                    <a:pt x="2372493" y="2806700"/>
                  </a:lnTo>
                  <a:lnTo>
                    <a:pt x="2374524" y="2794000"/>
                  </a:lnTo>
                  <a:close/>
                  <a:moveTo>
                    <a:pt x="2426680" y="2717800"/>
                  </a:moveTo>
                  <a:lnTo>
                    <a:pt x="2424659" y="2717800"/>
                  </a:lnTo>
                  <a:lnTo>
                    <a:pt x="2425402" y="2806700"/>
                  </a:lnTo>
                  <a:lnTo>
                    <a:pt x="2435873" y="2806700"/>
                  </a:lnTo>
                  <a:lnTo>
                    <a:pt x="2435236" y="2730500"/>
                  </a:lnTo>
                  <a:lnTo>
                    <a:pt x="2433109" y="2730500"/>
                  </a:lnTo>
                  <a:lnTo>
                    <a:pt x="2426680" y="2717800"/>
                  </a:lnTo>
                  <a:close/>
                  <a:moveTo>
                    <a:pt x="2609993" y="2768600"/>
                  </a:moveTo>
                  <a:lnTo>
                    <a:pt x="2607670" y="2777088"/>
                  </a:lnTo>
                  <a:lnTo>
                    <a:pt x="2609941" y="2781300"/>
                  </a:lnTo>
                  <a:lnTo>
                    <a:pt x="2606036" y="2783964"/>
                  </a:lnTo>
                  <a:lnTo>
                    <a:pt x="2631595" y="2806700"/>
                  </a:lnTo>
                  <a:lnTo>
                    <a:pt x="2635084" y="2800317"/>
                  </a:lnTo>
                  <a:lnTo>
                    <a:pt x="2637574" y="2794000"/>
                  </a:lnTo>
                  <a:lnTo>
                    <a:pt x="2638547" y="2794000"/>
                  </a:lnTo>
                  <a:lnTo>
                    <a:pt x="2609993" y="2768600"/>
                  </a:lnTo>
                  <a:close/>
                  <a:moveTo>
                    <a:pt x="2726587" y="2794000"/>
                  </a:moveTo>
                  <a:lnTo>
                    <a:pt x="2706556" y="2794000"/>
                  </a:lnTo>
                  <a:lnTo>
                    <a:pt x="2707722" y="2800317"/>
                  </a:lnTo>
                  <a:lnTo>
                    <a:pt x="2710283" y="2806700"/>
                  </a:lnTo>
                  <a:lnTo>
                    <a:pt x="2728818" y="2795576"/>
                  </a:lnTo>
                  <a:lnTo>
                    <a:pt x="2726587" y="2794000"/>
                  </a:lnTo>
                  <a:close/>
                  <a:moveTo>
                    <a:pt x="2731183" y="2781300"/>
                  </a:moveTo>
                  <a:lnTo>
                    <a:pt x="2729676" y="2789611"/>
                  </a:lnTo>
                  <a:lnTo>
                    <a:pt x="2731445" y="2794000"/>
                  </a:lnTo>
                  <a:lnTo>
                    <a:pt x="2728818" y="2795576"/>
                  </a:lnTo>
                  <a:lnTo>
                    <a:pt x="2744565" y="2806700"/>
                  </a:lnTo>
                  <a:lnTo>
                    <a:pt x="2746867" y="2800317"/>
                  </a:lnTo>
                  <a:lnTo>
                    <a:pt x="2747591" y="2794000"/>
                  </a:lnTo>
                  <a:lnTo>
                    <a:pt x="2749162" y="2794000"/>
                  </a:lnTo>
                  <a:lnTo>
                    <a:pt x="2731183" y="2781300"/>
                  </a:lnTo>
                  <a:close/>
                  <a:moveTo>
                    <a:pt x="2748985" y="2794489"/>
                  </a:moveTo>
                  <a:lnTo>
                    <a:pt x="2746875" y="2800317"/>
                  </a:lnTo>
                  <a:lnTo>
                    <a:pt x="2746136" y="2806700"/>
                  </a:lnTo>
                  <a:lnTo>
                    <a:pt x="2782156" y="2806700"/>
                  </a:lnTo>
                  <a:lnTo>
                    <a:pt x="2783019" y="2806440"/>
                  </a:lnTo>
                  <a:lnTo>
                    <a:pt x="2748985" y="2794489"/>
                  </a:lnTo>
                  <a:close/>
                  <a:moveTo>
                    <a:pt x="2783019" y="2806440"/>
                  </a:moveTo>
                  <a:lnTo>
                    <a:pt x="2782156" y="2806700"/>
                  </a:lnTo>
                  <a:lnTo>
                    <a:pt x="2783758" y="2806700"/>
                  </a:lnTo>
                  <a:lnTo>
                    <a:pt x="2783019" y="2806440"/>
                  </a:lnTo>
                  <a:close/>
                  <a:moveTo>
                    <a:pt x="2824458" y="2794000"/>
                  </a:moveTo>
                  <a:lnTo>
                    <a:pt x="2783019" y="2806440"/>
                  </a:lnTo>
                  <a:lnTo>
                    <a:pt x="2783758" y="2806700"/>
                  </a:lnTo>
                  <a:lnTo>
                    <a:pt x="2825201" y="2806700"/>
                  </a:lnTo>
                  <a:lnTo>
                    <a:pt x="2825333" y="2800317"/>
                  </a:lnTo>
                  <a:lnTo>
                    <a:pt x="2824458" y="2794000"/>
                  </a:lnTo>
                  <a:close/>
                  <a:moveTo>
                    <a:pt x="2825333" y="2800317"/>
                  </a:moveTo>
                  <a:lnTo>
                    <a:pt x="2825201" y="2806700"/>
                  </a:lnTo>
                  <a:lnTo>
                    <a:pt x="2826217" y="2806700"/>
                  </a:lnTo>
                  <a:lnTo>
                    <a:pt x="2825333" y="2800317"/>
                  </a:lnTo>
                  <a:close/>
                  <a:moveTo>
                    <a:pt x="2857159" y="2794000"/>
                  </a:moveTo>
                  <a:lnTo>
                    <a:pt x="2825463" y="2794000"/>
                  </a:lnTo>
                  <a:lnTo>
                    <a:pt x="2825349" y="2800434"/>
                  </a:lnTo>
                  <a:lnTo>
                    <a:pt x="2826217" y="2806700"/>
                  </a:lnTo>
                  <a:lnTo>
                    <a:pt x="2862876" y="2806700"/>
                  </a:lnTo>
                  <a:lnTo>
                    <a:pt x="2857159" y="2794000"/>
                  </a:lnTo>
                  <a:close/>
                  <a:moveTo>
                    <a:pt x="2861928" y="2787650"/>
                  </a:moveTo>
                  <a:lnTo>
                    <a:pt x="2857159" y="2794000"/>
                  </a:lnTo>
                  <a:lnTo>
                    <a:pt x="2862876" y="2806700"/>
                  </a:lnTo>
                  <a:lnTo>
                    <a:pt x="2867576" y="2800434"/>
                  </a:lnTo>
                  <a:lnTo>
                    <a:pt x="2867640" y="2794000"/>
                  </a:lnTo>
                  <a:lnTo>
                    <a:pt x="2866415" y="2794000"/>
                  </a:lnTo>
                  <a:lnTo>
                    <a:pt x="2861928" y="2787650"/>
                  </a:lnTo>
                  <a:close/>
                  <a:moveTo>
                    <a:pt x="2867576" y="2800434"/>
                  </a:moveTo>
                  <a:lnTo>
                    <a:pt x="2862876" y="2806700"/>
                  </a:lnTo>
                  <a:lnTo>
                    <a:pt x="2867514" y="2806700"/>
                  </a:lnTo>
                  <a:lnTo>
                    <a:pt x="2867576" y="2800434"/>
                  </a:lnTo>
                  <a:close/>
                  <a:moveTo>
                    <a:pt x="2872404" y="2794000"/>
                  </a:moveTo>
                  <a:lnTo>
                    <a:pt x="2867645" y="2800342"/>
                  </a:lnTo>
                  <a:lnTo>
                    <a:pt x="2867514" y="2806700"/>
                  </a:lnTo>
                  <a:lnTo>
                    <a:pt x="2875860" y="2806700"/>
                  </a:lnTo>
                  <a:lnTo>
                    <a:pt x="2872404" y="2794000"/>
                  </a:lnTo>
                  <a:close/>
                  <a:moveTo>
                    <a:pt x="2867776" y="2794000"/>
                  </a:moveTo>
                  <a:lnTo>
                    <a:pt x="2867640" y="2794000"/>
                  </a:lnTo>
                  <a:lnTo>
                    <a:pt x="2867576" y="2800434"/>
                  </a:lnTo>
                  <a:lnTo>
                    <a:pt x="2867776" y="2794000"/>
                  </a:lnTo>
                  <a:close/>
                  <a:moveTo>
                    <a:pt x="2637574" y="2794000"/>
                  </a:moveTo>
                  <a:lnTo>
                    <a:pt x="2635071" y="2800350"/>
                  </a:lnTo>
                  <a:lnTo>
                    <a:pt x="2638328" y="2794400"/>
                  </a:lnTo>
                  <a:lnTo>
                    <a:pt x="2637574" y="2794000"/>
                  </a:lnTo>
                  <a:close/>
                  <a:moveTo>
                    <a:pt x="2706556" y="2794000"/>
                  </a:moveTo>
                  <a:lnTo>
                    <a:pt x="2705305" y="2794325"/>
                  </a:lnTo>
                  <a:lnTo>
                    <a:pt x="2707729" y="2800350"/>
                  </a:lnTo>
                  <a:lnTo>
                    <a:pt x="2706556" y="2794000"/>
                  </a:lnTo>
                  <a:close/>
                  <a:moveTo>
                    <a:pt x="2747591" y="2794000"/>
                  </a:moveTo>
                  <a:lnTo>
                    <a:pt x="2746864" y="2800350"/>
                  </a:lnTo>
                  <a:lnTo>
                    <a:pt x="2748985" y="2794489"/>
                  </a:lnTo>
                  <a:lnTo>
                    <a:pt x="2747591" y="2794000"/>
                  </a:lnTo>
                  <a:close/>
                  <a:moveTo>
                    <a:pt x="2869790" y="2788182"/>
                  </a:moveTo>
                  <a:lnTo>
                    <a:pt x="2866415" y="2794000"/>
                  </a:lnTo>
                  <a:lnTo>
                    <a:pt x="2867776" y="2794000"/>
                  </a:lnTo>
                  <a:lnTo>
                    <a:pt x="2867645" y="2800342"/>
                  </a:lnTo>
                  <a:lnTo>
                    <a:pt x="2872404" y="2794000"/>
                  </a:lnTo>
                  <a:lnTo>
                    <a:pt x="2869790" y="2788182"/>
                  </a:lnTo>
                  <a:close/>
                  <a:moveTo>
                    <a:pt x="2728061" y="2789927"/>
                  </a:moveTo>
                  <a:lnTo>
                    <a:pt x="2726587" y="2794000"/>
                  </a:lnTo>
                  <a:lnTo>
                    <a:pt x="2728818" y="2795576"/>
                  </a:lnTo>
                  <a:lnTo>
                    <a:pt x="2731445" y="2794000"/>
                  </a:lnTo>
                  <a:lnTo>
                    <a:pt x="2728880" y="2794000"/>
                  </a:lnTo>
                  <a:lnTo>
                    <a:pt x="2728061" y="2789927"/>
                  </a:lnTo>
                  <a:close/>
                  <a:moveTo>
                    <a:pt x="2749162" y="2794000"/>
                  </a:moveTo>
                  <a:lnTo>
                    <a:pt x="2747591" y="2794000"/>
                  </a:lnTo>
                  <a:lnTo>
                    <a:pt x="2748985" y="2794489"/>
                  </a:lnTo>
                  <a:lnTo>
                    <a:pt x="2749162" y="2794000"/>
                  </a:lnTo>
                  <a:close/>
                  <a:moveTo>
                    <a:pt x="2638547" y="2794000"/>
                  </a:moveTo>
                  <a:lnTo>
                    <a:pt x="2637574" y="2794000"/>
                  </a:lnTo>
                  <a:lnTo>
                    <a:pt x="2638328" y="2794400"/>
                  </a:lnTo>
                  <a:lnTo>
                    <a:pt x="2638547" y="2794000"/>
                  </a:lnTo>
                  <a:close/>
                  <a:moveTo>
                    <a:pt x="2726325" y="2781300"/>
                  </a:moveTo>
                  <a:lnTo>
                    <a:pt x="2705174" y="2794000"/>
                  </a:lnTo>
                  <a:lnTo>
                    <a:pt x="2705305" y="2794325"/>
                  </a:lnTo>
                  <a:lnTo>
                    <a:pt x="2706556" y="2794000"/>
                  </a:lnTo>
                  <a:lnTo>
                    <a:pt x="2726587" y="2794000"/>
                  </a:lnTo>
                  <a:lnTo>
                    <a:pt x="2728061" y="2789927"/>
                  </a:lnTo>
                  <a:lnTo>
                    <a:pt x="2726325" y="2781300"/>
                  </a:lnTo>
                  <a:close/>
                  <a:moveTo>
                    <a:pt x="2374754" y="2768600"/>
                  </a:moveTo>
                  <a:lnTo>
                    <a:pt x="2372032" y="2781300"/>
                  </a:lnTo>
                  <a:lnTo>
                    <a:pt x="2365582" y="2794000"/>
                  </a:lnTo>
                  <a:lnTo>
                    <a:pt x="2375330" y="2794000"/>
                  </a:lnTo>
                  <a:lnTo>
                    <a:pt x="2379258" y="2786267"/>
                  </a:lnTo>
                  <a:lnTo>
                    <a:pt x="2373466" y="2781300"/>
                  </a:lnTo>
                  <a:lnTo>
                    <a:pt x="2380346" y="2781300"/>
                  </a:lnTo>
                  <a:lnTo>
                    <a:pt x="2374754" y="2768600"/>
                  </a:lnTo>
                  <a:close/>
                  <a:moveTo>
                    <a:pt x="2381345" y="2782157"/>
                  </a:moveTo>
                  <a:lnTo>
                    <a:pt x="2379258" y="2786267"/>
                  </a:lnTo>
                  <a:lnTo>
                    <a:pt x="2388272" y="2794000"/>
                  </a:lnTo>
                  <a:lnTo>
                    <a:pt x="2395152" y="2794000"/>
                  </a:lnTo>
                  <a:lnTo>
                    <a:pt x="2381345" y="2782157"/>
                  </a:lnTo>
                  <a:close/>
                  <a:moveTo>
                    <a:pt x="2572989" y="2781300"/>
                  </a:moveTo>
                  <a:lnTo>
                    <a:pt x="2567262" y="2781300"/>
                  </a:lnTo>
                  <a:lnTo>
                    <a:pt x="2570361" y="2794000"/>
                  </a:lnTo>
                  <a:lnTo>
                    <a:pt x="2572989" y="2781300"/>
                  </a:lnTo>
                  <a:close/>
                  <a:moveTo>
                    <a:pt x="2575617" y="2781300"/>
                  </a:moveTo>
                  <a:lnTo>
                    <a:pt x="2570361" y="2794000"/>
                  </a:lnTo>
                  <a:lnTo>
                    <a:pt x="2584476" y="2794000"/>
                  </a:lnTo>
                  <a:lnTo>
                    <a:pt x="2586805" y="2790822"/>
                  </a:lnTo>
                  <a:lnTo>
                    <a:pt x="2575617" y="2781300"/>
                  </a:lnTo>
                  <a:close/>
                  <a:moveTo>
                    <a:pt x="2586805" y="2790822"/>
                  </a:moveTo>
                  <a:lnTo>
                    <a:pt x="2584476" y="2794000"/>
                  </a:lnTo>
                  <a:lnTo>
                    <a:pt x="2590538" y="2794000"/>
                  </a:lnTo>
                  <a:lnTo>
                    <a:pt x="2586805" y="2790822"/>
                  </a:lnTo>
                  <a:close/>
                  <a:moveTo>
                    <a:pt x="2603093" y="2768600"/>
                  </a:moveTo>
                  <a:lnTo>
                    <a:pt x="2586805" y="2790822"/>
                  </a:lnTo>
                  <a:lnTo>
                    <a:pt x="2590538" y="2794000"/>
                  </a:lnTo>
                  <a:lnTo>
                    <a:pt x="2591324" y="2794000"/>
                  </a:lnTo>
                  <a:lnTo>
                    <a:pt x="2606036" y="2783964"/>
                  </a:lnTo>
                  <a:lnTo>
                    <a:pt x="2603041" y="2781300"/>
                  </a:lnTo>
                  <a:lnTo>
                    <a:pt x="2605370" y="2777045"/>
                  </a:lnTo>
                  <a:lnTo>
                    <a:pt x="2603093" y="2768600"/>
                  </a:lnTo>
                  <a:close/>
                  <a:moveTo>
                    <a:pt x="2728885" y="2787650"/>
                  </a:moveTo>
                  <a:lnTo>
                    <a:pt x="2728061" y="2789927"/>
                  </a:lnTo>
                  <a:lnTo>
                    <a:pt x="2728880" y="2794000"/>
                  </a:lnTo>
                  <a:lnTo>
                    <a:pt x="2729676" y="2789611"/>
                  </a:lnTo>
                  <a:lnTo>
                    <a:pt x="2728885" y="2787650"/>
                  </a:lnTo>
                  <a:close/>
                  <a:moveTo>
                    <a:pt x="2729676" y="2789611"/>
                  </a:moveTo>
                  <a:lnTo>
                    <a:pt x="2728880" y="2794000"/>
                  </a:lnTo>
                  <a:lnTo>
                    <a:pt x="2731445" y="2794000"/>
                  </a:lnTo>
                  <a:lnTo>
                    <a:pt x="2729676" y="2789611"/>
                  </a:lnTo>
                  <a:close/>
                  <a:moveTo>
                    <a:pt x="2857441" y="2781300"/>
                  </a:moveTo>
                  <a:lnTo>
                    <a:pt x="2856028" y="2781300"/>
                  </a:lnTo>
                  <a:lnTo>
                    <a:pt x="2857159" y="2794000"/>
                  </a:lnTo>
                  <a:lnTo>
                    <a:pt x="2860373" y="2785449"/>
                  </a:lnTo>
                  <a:lnTo>
                    <a:pt x="2857441" y="2781300"/>
                  </a:lnTo>
                  <a:close/>
                  <a:moveTo>
                    <a:pt x="2866698" y="2781300"/>
                  </a:moveTo>
                  <a:lnTo>
                    <a:pt x="2861932" y="2787655"/>
                  </a:lnTo>
                  <a:lnTo>
                    <a:pt x="2866415" y="2794000"/>
                  </a:lnTo>
                  <a:lnTo>
                    <a:pt x="2869790" y="2788182"/>
                  </a:lnTo>
                  <a:lnTo>
                    <a:pt x="2866698" y="2781300"/>
                  </a:lnTo>
                  <a:close/>
                  <a:moveTo>
                    <a:pt x="3108816" y="2730500"/>
                  </a:moveTo>
                  <a:lnTo>
                    <a:pt x="3104408" y="2730500"/>
                  </a:lnTo>
                  <a:lnTo>
                    <a:pt x="3105737" y="2743200"/>
                  </a:lnTo>
                  <a:lnTo>
                    <a:pt x="3100062" y="2743200"/>
                  </a:lnTo>
                  <a:lnTo>
                    <a:pt x="3111266" y="2781300"/>
                  </a:lnTo>
                  <a:lnTo>
                    <a:pt x="3115622" y="2794000"/>
                  </a:lnTo>
                  <a:lnTo>
                    <a:pt x="3121161" y="2781300"/>
                  </a:lnTo>
                  <a:lnTo>
                    <a:pt x="3111413" y="2768600"/>
                  </a:lnTo>
                  <a:lnTo>
                    <a:pt x="3115843" y="2762752"/>
                  </a:lnTo>
                  <a:lnTo>
                    <a:pt x="3110165" y="2743442"/>
                  </a:lnTo>
                  <a:lnTo>
                    <a:pt x="3110066" y="2742923"/>
                  </a:lnTo>
                  <a:lnTo>
                    <a:pt x="3108816" y="2730500"/>
                  </a:lnTo>
                  <a:close/>
                  <a:moveTo>
                    <a:pt x="3191620" y="2769238"/>
                  </a:moveTo>
                  <a:lnTo>
                    <a:pt x="3188620" y="2774969"/>
                  </a:lnTo>
                  <a:lnTo>
                    <a:pt x="3186991" y="2781300"/>
                  </a:lnTo>
                  <a:lnTo>
                    <a:pt x="3214069" y="2794000"/>
                  </a:lnTo>
                  <a:lnTo>
                    <a:pt x="3215010" y="2786685"/>
                  </a:lnTo>
                  <a:lnTo>
                    <a:pt x="3211169" y="2781300"/>
                  </a:lnTo>
                  <a:lnTo>
                    <a:pt x="3212766" y="2779156"/>
                  </a:lnTo>
                  <a:lnTo>
                    <a:pt x="3191620" y="2769238"/>
                  </a:lnTo>
                  <a:close/>
                  <a:moveTo>
                    <a:pt x="3215010" y="2786685"/>
                  </a:moveTo>
                  <a:lnTo>
                    <a:pt x="3214069" y="2794000"/>
                  </a:lnTo>
                  <a:lnTo>
                    <a:pt x="3215697" y="2787650"/>
                  </a:lnTo>
                  <a:lnTo>
                    <a:pt x="3215010" y="2786685"/>
                  </a:lnTo>
                  <a:close/>
                  <a:moveTo>
                    <a:pt x="3215701" y="2787655"/>
                  </a:moveTo>
                  <a:lnTo>
                    <a:pt x="3214069" y="2794000"/>
                  </a:lnTo>
                  <a:lnTo>
                    <a:pt x="3220226" y="2794000"/>
                  </a:lnTo>
                  <a:lnTo>
                    <a:pt x="3215701" y="2787655"/>
                  </a:lnTo>
                  <a:close/>
                  <a:moveTo>
                    <a:pt x="3216651" y="2783962"/>
                  </a:moveTo>
                  <a:lnTo>
                    <a:pt x="3215701" y="2787655"/>
                  </a:lnTo>
                  <a:lnTo>
                    <a:pt x="3220226" y="2794000"/>
                  </a:lnTo>
                  <a:lnTo>
                    <a:pt x="3216651" y="2783962"/>
                  </a:lnTo>
                  <a:close/>
                  <a:moveTo>
                    <a:pt x="3239157" y="2755900"/>
                  </a:moveTo>
                  <a:lnTo>
                    <a:pt x="3230100" y="2755900"/>
                  </a:lnTo>
                  <a:lnTo>
                    <a:pt x="3212766" y="2779156"/>
                  </a:lnTo>
                  <a:lnTo>
                    <a:pt x="3217336" y="2781300"/>
                  </a:lnTo>
                  <a:lnTo>
                    <a:pt x="3216652" y="2783964"/>
                  </a:lnTo>
                  <a:lnTo>
                    <a:pt x="3220226" y="2794000"/>
                  </a:lnTo>
                  <a:lnTo>
                    <a:pt x="3239157" y="2755900"/>
                  </a:lnTo>
                  <a:close/>
                  <a:moveTo>
                    <a:pt x="2726325" y="2781300"/>
                  </a:moveTo>
                  <a:lnTo>
                    <a:pt x="2728061" y="2789927"/>
                  </a:lnTo>
                  <a:lnTo>
                    <a:pt x="2728885" y="2787650"/>
                  </a:lnTo>
                  <a:lnTo>
                    <a:pt x="2726325" y="2781300"/>
                  </a:lnTo>
                  <a:close/>
                  <a:moveTo>
                    <a:pt x="2731183" y="2781300"/>
                  </a:moveTo>
                  <a:lnTo>
                    <a:pt x="2728887" y="2787655"/>
                  </a:lnTo>
                  <a:lnTo>
                    <a:pt x="2729676" y="2789611"/>
                  </a:lnTo>
                  <a:lnTo>
                    <a:pt x="2731183" y="2781300"/>
                  </a:lnTo>
                  <a:close/>
                  <a:moveTo>
                    <a:pt x="2873783" y="2781300"/>
                  </a:moveTo>
                  <a:lnTo>
                    <a:pt x="2866698" y="2781300"/>
                  </a:lnTo>
                  <a:lnTo>
                    <a:pt x="2869790" y="2788182"/>
                  </a:lnTo>
                  <a:lnTo>
                    <a:pt x="2873783" y="2781300"/>
                  </a:lnTo>
                  <a:close/>
                  <a:moveTo>
                    <a:pt x="3215703" y="2781300"/>
                  </a:moveTo>
                  <a:lnTo>
                    <a:pt x="3215010" y="2786685"/>
                  </a:lnTo>
                  <a:lnTo>
                    <a:pt x="3215701" y="2787655"/>
                  </a:lnTo>
                  <a:lnTo>
                    <a:pt x="3216651" y="2783962"/>
                  </a:lnTo>
                  <a:lnTo>
                    <a:pt x="3215703" y="2781300"/>
                  </a:lnTo>
                  <a:close/>
                  <a:moveTo>
                    <a:pt x="2731183" y="2781300"/>
                  </a:moveTo>
                  <a:lnTo>
                    <a:pt x="2726325" y="2781300"/>
                  </a:lnTo>
                  <a:lnTo>
                    <a:pt x="2728885" y="2787650"/>
                  </a:lnTo>
                  <a:lnTo>
                    <a:pt x="2731183" y="2781300"/>
                  </a:lnTo>
                  <a:close/>
                  <a:moveTo>
                    <a:pt x="2866698" y="2781300"/>
                  </a:moveTo>
                  <a:lnTo>
                    <a:pt x="2861933" y="2781300"/>
                  </a:lnTo>
                  <a:lnTo>
                    <a:pt x="2860373" y="2785449"/>
                  </a:lnTo>
                  <a:lnTo>
                    <a:pt x="2861928" y="2787650"/>
                  </a:lnTo>
                  <a:lnTo>
                    <a:pt x="2866698" y="2781300"/>
                  </a:lnTo>
                  <a:close/>
                  <a:moveTo>
                    <a:pt x="3212766" y="2779156"/>
                  </a:moveTo>
                  <a:lnTo>
                    <a:pt x="3211169" y="2781300"/>
                  </a:lnTo>
                  <a:lnTo>
                    <a:pt x="3215010" y="2786685"/>
                  </a:lnTo>
                  <a:lnTo>
                    <a:pt x="3215703" y="2781300"/>
                  </a:lnTo>
                  <a:lnTo>
                    <a:pt x="3217336" y="2781300"/>
                  </a:lnTo>
                  <a:lnTo>
                    <a:pt x="3212766" y="2779156"/>
                  </a:lnTo>
                  <a:close/>
                  <a:moveTo>
                    <a:pt x="2380346" y="2781300"/>
                  </a:moveTo>
                  <a:lnTo>
                    <a:pt x="2373466" y="2781300"/>
                  </a:lnTo>
                  <a:lnTo>
                    <a:pt x="2379258" y="2786267"/>
                  </a:lnTo>
                  <a:lnTo>
                    <a:pt x="2381345" y="2782157"/>
                  </a:lnTo>
                  <a:lnTo>
                    <a:pt x="2380346" y="2781300"/>
                  </a:lnTo>
                  <a:close/>
                  <a:moveTo>
                    <a:pt x="2879405" y="2743442"/>
                  </a:moveTo>
                  <a:lnTo>
                    <a:pt x="2857441" y="2781300"/>
                  </a:lnTo>
                  <a:lnTo>
                    <a:pt x="2860373" y="2785449"/>
                  </a:lnTo>
                  <a:lnTo>
                    <a:pt x="2861933" y="2781300"/>
                  </a:lnTo>
                  <a:lnTo>
                    <a:pt x="2873783" y="2781300"/>
                  </a:lnTo>
                  <a:lnTo>
                    <a:pt x="2888519" y="2755900"/>
                  </a:lnTo>
                  <a:lnTo>
                    <a:pt x="2884032" y="2749550"/>
                  </a:lnTo>
                  <a:lnTo>
                    <a:pt x="2879405" y="2743442"/>
                  </a:lnTo>
                  <a:close/>
                  <a:moveTo>
                    <a:pt x="2605370" y="2777045"/>
                  </a:moveTo>
                  <a:lnTo>
                    <a:pt x="2603041" y="2781300"/>
                  </a:lnTo>
                  <a:lnTo>
                    <a:pt x="2606037" y="2783962"/>
                  </a:lnTo>
                  <a:lnTo>
                    <a:pt x="2609941" y="2781300"/>
                  </a:lnTo>
                  <a:lnTo>
                    <a:pt x="2606517" y="2781300"/>
                  </a:lnTo>
                  <a:lnTo>
                    <a:pt x="2605370" y="2777045"/>
                  </a:lnTo>
                  <a:close/>
                  <a:moveTo>
                    <a:pt x="3217336" y="2781300"/>
                  </a:moveTo>
                  <a:lnTo>
                    <a:pt x="3215703" y="2781300"/>
                  </a:lnTo>
                  <a:lnTo>
                    <a:pt x="3216651" y="2783962"/>
                  </a:lnTo>
                  <a:lnTo>
                    <a:pt x="3217336" y="2781300"/>
                  </a:lnTo>
                  <a:close/>
                  <a:moveTo>
                    <a:pt x="2381780" y="2781300"/>
                  </a:moveTo>
                  <a:lnTo>
                    <a:pt x="2380346" y="2781300"/>
                  </a:lnTo>
                  <a:lnTo>
                    <a:pt x="2381345" y="2782157"/>
                  </a:lnTo>
                  <a:lnTo>
                    <a:pt x="2381780" y="2781300"/>
                  </a:lnTo>
                  <a:close/>
                  <a:moveTo>
                    <a:pt x="2585355" y="2743200"/>
                  </a:moveTo>
                  <a:lnTo>
                    <a:pt x="2575010" y="2743200"/>
                  </a:lnTo>
                  <a:lnTo>
                    <a:pt x="2567817" y="2781300"/>
                  </a:lnTo>
                  <a:lnTo>
                    <a:pt x="2578162" y="2781300"/>
                  </a:lnTo>
                  <a:lnTo>
                    <a:pt x="2585355" y="2743200"/>
                  </a:lnTo>
                  <a:close/>
                  <a:moveTo>
                    <a:pt x="2606517" y="2774950"/>
                  </a:moveTo>
                  <a:lnTo>
                    <a:pt x="2605370" y="2777045"/>
                  </a:lnTo>
                  <a:lnTo>
                    <a:pt x="2606517" y="2781300"/>
                  </a:lnTo>
                  <a:lnTo>
                    <a:pt x="2607670" y="2777088"/>
                  </a:lnTo>
                  <a:lnTo>
                    <a:pt x="2606517" y="2774950"/>
                  </a:lnTo>
                  <a:close/>
                  <a:moveTo>
                    <a:pt x="2607670" y="2777088"/>
                  </a:moveTo>
                  <a:lnTo>
                    <a:pt x="2606517" y="2781300"/>
                  </a:lnTo>
                  <a:lnTo>
                    <a:pt x="2609941" y="2781300"/>
                  </a:lnTo>
                  <a:lnTo>
                    <a:pt x="2607670" y="2777088"/>
                  </a:lnTo>
                  <a:close/>
                  <a:moveTo>
                    <a:pt x="3115843" y="2762752"/>
                  </a:moveTo>
                  <a:lnTo>
                    <a:pt x="3111413" y="2768600"/>
                  </a:lnTo>
                  <a:lnTo>
                    <a:pt x="3121161" y="2781300"/>
                  </a:lnTo>
                  <a:lnTo>
                    <a:pt x="3121238" y="2781097"/>
                  </a:lnTo>
                  <a:lnTo>
                    <a:pt x="3115843" y="2762752"/>
                  </a:lnTo>
                  <a:close/>
                  <a:moveTo>
                    <a:pt x="3121238" y="2781097"/>
                  </a:moveTo>
                  <a:lnTo>
                    <a:pt x="3121161" y="2781300"/>
                  </a:lnTo>
                  <a:lnTo>
                    <a:pt x="3121297" y="2781300"/>
                  </a:lnTo>
                  <a:lnTo>
                    <a:pt x="3121238" y="2781097"/>
                  </a:lnTo>
                  <a:close/>
                  <a:moveTo>
                    <a:pt x="3150385" y="2743200"/>
                  </a:moveTo>
                  <a:lnTo>
                    <a:pt x="3148877" y="2743200"/>
                  </a:lnTo>
                  <a:lnTo>
                    <a:pt x="3145771" y="2745065"/>
                  </a:lnTo>
                  <a:lnTo>
                    <a:pt x="3185306" y="2781300"/>
                  </a:lnTo>
                  <a:lnTo>
                    <a:pt x="3188625" y="2774950"/>
                  </a:lnTo>
                  <a:lnTo>
                    <a:pt x="3190258" y="2768600"/>
                  </a:lnTo>
                  <a:lnTo>
                    <a:pt x="3191955" y="2768600"/>
                  </a:lnTo>
                  <a:lnTo>
                    <a:pt x="3150385" y="2743200"/>
                  </a:lnTo>
                  <a:close/>
                  <a:moveTo>
                    <a:pt x="3124093" y="2743200"/>
                  </a:moveTo>
                  <a:lnTo>
                    <a:pt x="3121894" y="2743200"/>
                  </a:lnTo>
                  <a:lnTo>
                    <a:pt x="3121035" y="2755900"/>
                  </a:lnTo>
                  <a:lnTo>
                    <a:pt x="3115843" y="2762752"/>
                  </a:lnTo>
                  <a:lnTo>
                    <a:pt x="3121238" y="2781097"/>
                  </a:lnTo>
                  <a:lnTo>
                    <a:pt x="3130784" y="2755900"/>
                  </a:lnTo>
                  <a:lnTo>
                    <a:pt x="3125904" y="2755900"/>
                  </a:lnTo>
                  <a:lnTo>
                    <a:pt x="3124093" y="2743200"/>
                  </a:lnTo>
                  <a:close/>
                  <a:moveTo>
                    <a:pt x="2609993" y="2768600"/>
                  </a:moveTo>
                  <a:lnTo>
                    <a:pt x="2606517" y="2774950"/>
                  </a:lnTo>
                  <a:lnTo>
                    <a:pt x="2607670" y="2777088"/>
                  </a:lnTo>
                  <a:lnTo>
                    <a:pt x="2609993" y="2768600"/>
                  </a:lnTo>
                  <a:close/>
                  <a:moveTo>
                    <a:pt x="2603093" y="2768600"/>
                  </a:moveTo>
                  <a:lnTo>
                    <a:pt x="2605370" y="2777045"/>
                  </a:lnTo>
                  <a:lnTo>
                    <a:pt x="2606517" y="2774950"/>
                  </a:lnTo>
                  <a:lnTo>
                    <a:pt x="2603093" y="2768600"/>
                  </a:lnTo>
                  <a:close/>
                  <a:moveTo>
                    <a:pt x="3190258" y="2768600"/>
                  </a:moveTo>
                  <a:lnTo>
                    <a:pt x="3188620" y="2774969"/>
                  </a:lnTo>
                  <a:lnTo>
                    <a:pt x="3191620" y="2769238"/>
                  </a:lnTo>
                  <a:lnTo>
                    <a:pt x="3190258" y="2768600"/>
                  </a:lnTo>
                  <a:close/>
                  <a:moveTo>
                    <a:pt x="2609993" y="2768600"/>
                  </a:moveTo>
                  <a:lnTo>
                    <a:pt x="2603093" y="2768600"/>
                  </a:lnTo>
                  <a:lnTo>
                    <a:pt x="2606517" y="2774950"/>
                  </a:lnTo>
                  <a:lnTo>
                    <a:pt x="2609993" y="2768600"/>
                  </a:lnTo>
                  <a:close/>
                  <a:moveTo>
                    <a:pt x="3191955" y="2768600"/>
                  </a:moveTo>
                  <a:lnTo>
                    <a:pt x="3190258" y="2768600"/>
                  </a:lnTo>
                  <a:lnTo>
                    <a:pt x="3191620" y="2769238"/>
                  </a:lnTo>
                  <a:lnTo>
                    <a:pt x="3191955" y="2768600"/>
                  </a:lnTo>
                  <a:close/>
                  <a:moveTo>
                    <a:pt x="2478325" y="2734785"/>
                  </a:moveTo>
                  <a:lnTo>
                    <a:pt x="2476626" y="2743200"/>
                  </a:lnTo>
                  <a:lnTo>
                    <a:pt x="2494604" y="2755900"/>
                  </a:lnTo>
                  <a:lnTo>
                    <a:pt x="2495892" y="2743200"/>
                  </a:lnTo>
                  <a:lnTo>
                    <a:pt x="2482217" y="2743200"/>
                  </a:lnTo>
                  <a:lnTo>
                    <a:pt x="2478325" y="2734785"/>
                  </a:lnTo>
                  <a:close/>
                  <a:moveTo>
                    <a:pt x="2490770" y="2738679"/>
                  </a:moveTo>
                  <a:lnTo>
                    <a:pt x="2490657" y="2743200"/>
                  </a:lnTo>
                  <a:lnTo>
                    <a:pt x="2495892" y="2743200"/>
                  </a:lnTo>
                  <a:lnTo>
                    <a:pt x="2494604" y="2755900"/>
                  </a:lnTo>
                  <a:lnTo>
                    <a:pt x="2497170" y="2743200"/>
                  </a:lnTo>
                  <a:lnTo>
                    <a:pt x="2490770" y="2738679"/>
                  </a:lnTo>
                  <a:close/>
                  <a:moveTo>
                    <a:pt x="2491042" y="2727873"/>
                  </a:moveTo>
                  <a:lnTo>
                    <a:pt x="2490770" y="2738679"/>
                  </a:lnTo>
                  <a:lnTo>
                    <a:pt x="2497170" y="2743200"/>
                  </a:lnTo>
                  <a:lnTo>
                    <a:pt x="2494604" y="2755900"/>
                  </a:lnTo>
                  <a:lnTo>
                    <a:pt x="2500929" y="2755900"/>
                  </a:lnTo>
                  <a:lnTo>
                    <a:pt x="2501141" y="2742923"/>
                  </a:lnTo>
                  <a:lnTo>
                    <a:pt x="2501756" y="2730500"/>
                  </a:lnTo>
                  <a:lnTo>
                    <a:pt x="2492562" y="2730500"/>
                  </a:lnTo>
                  <a:lnTo>
                    <a:pt x="2491042" y="2727873"/>
                  </a:lnTo>
                  <a:close/>
                  <a:moveTo>
                    <a:pt x="2893681" y="2743200"/>
                  </a:moveTo>
                  <a:lnTo>
                    <a:pt x="2879545" y="2743200"/>
                  </a:lnTo>
                  <a:lnTo>
                    <a:pt x="2884032" y="2749550"/>
                  </a:lnTo>
                  <a:lnTo>
                    <a:pt x="2888843" y="2755900"/>
                  </a:lnTo>
                  <a:lnTo>
                    <a:pt x="2893681" y="2743200"/>
                  </a:lnTo>
                  <a:close/>
                  <a:moveTo>
                    <a:pt x="3143736" y="2743200"/>
                  </a:moveTo>
                  <a:lnTo>
                    <a:pt x="3124093" y="2743200"/>
                  </a:lnTo>
                  <a:lnTo>
                    <a:pt x="3127726" y="2755900"/>
                  </a:lnTo>
                  <a:lnTo>
                    <a:pt x="3145771" y="2745065"/>
                  </a:lnTo>
                  <a:lnTo>
                    <a:pt x="3143736" y="2743200"/>
                  </a:lnTo>
                  <a:close/>
                  <a:moveTo>
                    <a:pt x="3233179" y="2743200"/>
                  </a:moveTo>
                  <a:lnTo>
                    <a:pt x="3231158" y="2755900"/>
                  </a:lnTo>
                  <a:lnTo>
                    <a:pt x="3234634" y="2755900"/>
                  </a:lnTo>
                  <a:lnTo>
                    <a:pt x="3233179" y="2743200"/>
                  </a:lnTo>
                  <a:close/>
                  <a:moveTo>
                    <a:pt x="3275743" y="2743200"/>
                  </a:moveTo>
                  <a:lnTo>
                    <a:pt x="3233179" y="2743200"/>
                  </a:lnTo>
                  <a:lnTo>
                    <a:pt x="3236079" y="2755900"/>
                  </a:lnTo>
                  <a:lnTo>
                    <a:pt x="3275743" y="2743200"/>
                  </a:lnTo>
                  <a:close/>
                  <a:moveTo>
                    <a:pt x="2879545" y="2743200"/>
                  </a:moveTo>
                  <a:lnTo>
                    <a:pt x="2879405" y="2743442"/>
                  </a:lnTo>
                  <a:lnTo>
                    <a:pt x="2884032" y="2749550"/>
                  </a:lnTo>
                  <a:lnTo>
                    <a:pt x="2879545" y="2743200"/>
                  </a:lnTo>
                  <a:close/>
                  <a:moveTo>
                    <a:pt x="3148877" y="2743200"/>
                  </a:moveTo>
                  <a:lnTo>
                    <a:pt x="3143736" y="2743200"/>
                  </a:lnTo>
                  <a:lnTo>
                    <a:pt x="3145771" y="2745065"/>
                  </a:lnTo>
                  <a:lnTo>
                    <a:pt x="3148877" y="2743200"/>
                  </a:lnTo>
                  <a:close/>
                  <a:moveTo>
                    <a:pt x="2908194" y="2705100"/>
                  </a:moveTo>
                  <a:lnTo>
                    <a:pt x="2898581" y="2705100"/>
                  </a:lnTo>
                  <a:lnTo>
                    <a:pt x="2879221" y="2743200"/>
                  </a:lnTo>
                  <a:lnTo>
                    <a:pt x="2879405" y="2743442"/>
                  </a:lnTo>
                  <a:lnTo>
                    <a:pt x="2879545" y="2743200"/>
                  </a:lnTo>
                  <a:lnTo>
                    <a:pt x="2893681" y="2743200"/>
                  </a:lnTo>
                  <a:lnTo>
                    <a:pt x="2908194" y="2705100"/>
                  </a:lnTo>
                  <a:close/>
                  <a:moveTo>
                    <a:pt x="968831" y="2736742"/>
                  </a:moveTo>
                  <a:lnTo>
                    <a:pt x="973415" y="2743200"/>
                  </a:lnTo>
                  <a:lnTo>
                    <a:pt x="973520" y="2742923"/>
                  </a:lnTo>
                  <a:lnTo>
                    <a:pt x="968831" y="2736742"/>
                  </a:lnTo>
                  <a:close/>
                  <a:moveTo>
                    <a:pt x="973520" y="2742923"/>
                  </a:moveTo>
                  <a:lnTo>
                    <a:pt x="973415" y="2743200"/>
                  </a:lnTo>
                  <a:lnTo>
                    <a:pt x="973729" y="2743200"/>
                  </a:lnTo>
                  <a:lnTo>
                    <a:pt x="973520" y="2742923"/>
                  </a:lnTo>
                  <a:close/>
                  <a:moveTo>
                    <a:pt x="2470767" y="2718444"/>
                  </a:moveTo>
                  <a:lnTo>
                    <a:pt x="2466170" y="2724150"/>
                  </a:lnTo>
                  <a:lnTo>
                    <a:pt x="2461872" y="2730500"/>
                  </a:lnTo>
                  <a:lnTo>
                    <a:pt x="2473610" y="2743200"/>
                  </a:lnTo>
                  <a:lnTo>
                    <a:pt x="2476626" y="2743200"/>
                  </a:lnTo>
                  <a:lnTo>
                    <a:pt x="2478325" y="2734785"/>
                  </a:lnTo>
                  <a:lnTo>
                    <a:pt x="2470767" y="2718444"/>
                  </a:lnTo>
                  <a:close/>
                  <a:moveTo>
                    <a:pt x="2479191" y="2730500"/>
                  </a:moveTo>
                  <a:lnTo>
                    <a:pt x="2478325" y="2734785"/>
                  </a:lnTo>
                  <a:lnTo>
                    <a:pt x="2482217" y="2743200"/>
                  </a:lnTo>
                  <a:lnTo>
                    <a:pt x="2490657" y="2743200"/>
                  </a:lnTo>
                  <a:lnTo>
                    <a:pt x="2490770" y="2738679"/>
                  </a:lnTo>
                  <a:lnTo>
                    <a:pt x="2479191" y="2730500"/>
                  </a:lnTo>
                  <a:close/>
                  <a:moveTo>
                    <a:pt x="2501813" y="2718982"/>
                  </a:moveTo>
                  <a:lnTo>
                    <a:pt x="2501766" y="2728339"/>
                  </a:lnTo>
                  <a:lnTo>
                    <a:pt x="2503745" y="2730500"/>
                  </a:lnTo>
                  <a:lnTo>
                    <a:pt x="2505264" y="2743200"/>
                  </a:lnTo>
                  <a:lnTo>
                    <a:pt x="2507913" y="2743200"/>
                  </a:lnTo>
                  <a:lnTo>
                    <a:pt x="2508049" y="2730500"/>
                  </a:lnTo>
                  <a:lnTo>
                    <a:pt x="2512363" y="2730500"/>
                  </a:lnTo>
                  <a:lnTo>
                    <a:pt x="2501813" y="2718982"/>
                  </a:lnTo>
                  <a:close/>
                  <a:moveTo>
                    <a:pt x="2541587" y="2730500"/>
                  </a:moveTo>
                  <a:lnTo>
                    <a:pt x="2508185" y="2730500"/>
                  </a:lnTo>
                  <a:lnTo>
                    <a:pt x="2507913" y="2743200"/>
                  </a:lnTo>
                  <a:lnTo>
                    <a:pt x="2544299" y="2743200"/>
                  </a:lnTo>
                  <a:lnTo>
                    <a:pt x="2544369" y="2736712"/>
                  </a:lnTo>
                  <a:lnTo>
                    <a:pt x="2541587" y="2730500"/>
                  </a:lnTo>
                  <a:close/>
                  <a:moveTo>
                    <a:pt x="2544369" y="2736712"/>
                  </a:moveTo>
                  <a:lnTo>
                    <a:pt x="2544299" y="2743200"/>
                  </a:lnTo>
                  <a:lnTo>
                    <a:pt x="2544396" y="2738679"/>
                  </a:lnTo>
                  <a:lnTo>
                    <a:pt x="2544369" y="2736712"/>
                  </a:lnTo>
                  <a:close/>
                  <a:moveTo>
                    <a:pt x="2544435" y="2736861"/>
                  </a:moveTo>
                  <a:lnTo>
                    <a:pt x="2544299" y="2743200"/>
                  </a:lnTo>
                  <a:lnTo>
                    <a:pt x="2547273" y="2743200"/>
                  </a:lnTo>
                  <a:lnTo>
                    <a:pt x="2544435" y="2736861"/>
                  </a:lnTo>
                  <a:close/>
                  <a:moveTo>
                    <a:pt x="2544559" y="2731055"/>
                  </a:moveTo>
                  <a:lnTo>
                    <a:pt x="2544435" y="2736861"/>
                  </a:lnTo>
                  <a:lnTo>
                    <a:pt x="2547273" y="2743200"/>
                  </a:lnTo>
                  <a:lnTo>
                    <a:pt x="2544559" y="2731055"/>
                  </a:lnTo>
                  <a:close/>
                  <a:moveTo>
                    <a:pt x="2557702" y="2726383"/>
                  </a:moveTo>
                  <a:lnTo>
                    <a:pt x="2556707" y="2730500"/>
                  </a:lnTo>
                  <a:lnTo>
                    <a:pt x="2544571" y="2730500"/>
                  </a:lnTo>
                  <a:lnTo>
                    <a:pt x="2544559" y="2731055"/>
                  </a:lnTo>
                  <a:lnTo>
                    <a:pt x="2547273" y="2743200"/>
                  </a:lnTo>
                  <a:lnTo>
                    <a:pt x="2559545" y="2730500"/>
                  </a:lnTo>
                  <a:lnTo>
                    <a:pt x="2557702" y="2726383"/>
                  </a:lnTo>
                  <a:close/>
                  <a:moveTo>
                    <a:pt x="2564811" y="2692400"/>
                  </a:moveTo>
                  <a:lnTo>
                    <a:pt x="2556927" y="2692400"/>
                  </a:lnTo>
                  <a:lnTo>
                    <a:pt x="2563241" y="2705100"/>
                  </a:lnTo>
                  <a:lnTo>
                    <a:pt x="2560929" y="2706488"/>
                  </a:lnTo>
                  <a:lnTo>
                    <a:pt x="2575450" y="2743200"/>
                  </a:lnTo>
                  <a:lnTo>
                    <a:pt x="2584916" y="2730500"/>
                  </a:lnTo>
                  <a:lnTo>
                    <a:pt x="2564811" y="2692400"/>
                  </a:lnTo>
                  <a:close/>
                  <a:moveTo>
                    <a:pt x="2584916" y="2730500"/>
                  </a:moveTo>
                  <a:lnTo>
                    <a:pt x="2580183" y="2743200"/>
                  </a:lnTo>
                  <a:lnTo>
                    <a:pt x="2585607" y="2743200"/>
                  </a:lnTo>
                  <a:lnTo>
                    <a:pt x="2584916" y="2730500"/>
                  </a:lnTo>
                  <a:close/>
                  <a:moveTo>
                    <a:pt x="3038671" y="2717800"/>
                  </a:moveTo>
                  <a:lnTo>
                    <a:pt x="3033143" y="2717800"/>
                  </a:lnTo>
                  <a:lnTo>
                    <a:pt x="3074922" y="2743200"/>
                  </a:lnTo>
                  <a:lnTo>
                    <a:pt x="3077016" y="2743200"/>
                  </a:lnTo>
                  <a:lnTo>
                    <a:pt x="3078959" y="2742299"/>
                  </a:lnTo>
                  <a:lnTo>
                    <a:pt x="3038671" y="2717800"/>
                  </a:lnTo>
                  <a:close/>
                  <a:moveTo>
                    <a:pt x="3078959" y="2742299"/>
                  </a:moveTo>
                  <a:lnTo>
                    <a:pt x="3077016" y="2743200"/>
                  </a:lnTo>
                  <a:lnTo>
                    <a:pt x="3080440" y="2743200"/>
                  </a:lnTo>
                  <a:lnTo>
                    <a:pt x="3078959" y="2742299"/>
                  </a:lnTo>
                  <a:close/>
                  <a:moveTo>
                    <a:pt x="3104408" y="2730500"/>
                  </a:moveTo>
                  <a:lnTo>
                    <a:pt x="3078959" y="2742299"/>
                  </a:lnTo>
                  <a:lnTo>
                    <a:pt x="3080440" y="2743200"/>
                  </a:lnTo>
                  <a:lnTo>
                    <a:pt x="3105078" y="2743200"/>
                  </a:lnTo>
                  <a:lnTo>
                    <a:pt x="3104408" y="2730500"/>
                  </a:lnTo>
                  <a:close/>
                  <a:moveTo>
                    <a:pt x="3104408" y="2730500"/>
                  </a:moveTo>
                  <a:lnTo>
                    <a:pt x="3105078" y="2743200"/>
                  </a:lnTo>
                  <a:lnTo>
                    <a:pt x="3105737" y="2743200"/>
                  </a:lnTo>
                  <a:lnTo>
                    <a:pt x="3104408" y="2730500"/>
                  </a:lnTo>
                  <a:close/>
                  <a:moveTo>
                    <a:pt x="3312131" y="2698034"/>
                  </a:moveTo>
                  <a:lnTo>
                    <a:pt x="3270853" y="2743200"/>
                  </a:lnTo>
                  <a:lnTo>
                    <a:pt x="3277732" y="2743200"/>
                  </a:lnTo>
                  <a:lnTo>
                    <a:pt x="3324160" y="2705100"/>
                  </a:lnTo>
                  <a:lnTo>
                    <a:pt x="3316192" y="2705100"/>
                  </a:lnTo>
                  <a:lnTo>
                    <a:pt x="3312131" y="2698034"/>
                  </a:lnTo>
                  <a:close/>
                  <a:moveTo>
                    <a:pt x="966994" y="2727079"/>
                  </a:moveTo>
                  <a:lnTo>
                    <a:pt x="964399" y="2730500"/>
                  </a:lnTo>
                  <a:lnTo>
                    <a:pt x="968921" y="2736861"/>
                  </a:lnTo>
                  <a:lnTo>
                    <a:pt x="973520" y="2742923"/>
                  </a:lnTo>
                  <a:lnTo>
                    <a:pt x="978226" y="2730500"/>
                  </a:lnTo>
                  <a:lnTo>
                    <a:pt x="976682" y="2730500"/>
                  </a:lnTo>
                  <a:lnTo>
                    <a:pt x="966994" y="2727079"/>
                  </a:lnTo>
                  <a:close/>
                  <a:moveTo>
                    <a:pt x="2546506" y="2725409"/>
                  </a:moveTo>
                  <a:lnTo>
                    <a:pt x="2541587" y="2730500"/>
                  </a:lnTo>
                  <a:lnTo>
                    <a:pt x="2544369" y="2736712"/>
                  </a:lnTo>
                  <a:lnTo>
                    <a:pt x="2544435" y="2730500"/>
                  </a:lnTo>
                  <a:lnTo>
                    <a:pt x="2553629" y="2730500"/>
                  </a:lnTo>
                  <a:lnTo>
                    <a:pt x="2546506" y="2725409"/>
                  </a:lnTo>
                  <a:close/>
                  <a:moveTo>
                    <a:pt x="2544571" y="2730500"/>
                  </a:moveTo>
                  <a:lnTo>
                    <a:pt x="2544435" y="2730500"/>
                  </a:lnTo>
                  <a:lnTo>
                    <a:pt x="2544559" y="2731055"/>
                  </a:lnTo>
                  <a:lnTo>
                    <a:pt x="2544571" y="2730500"/>
                  </a:lnTo>
                  <a:close/>
                  <a:moveTo>
                    <a:pt x="980388" y="2717800"/>
                  </a:moveTo>
                  <a:lnTo>
                    <a:pt x="974033" y="2717800"/>
                  </a:lnTo>
                  <a:lnTo>
                    <a:pt x="966994" y="2727079"/>
                  </a:lnTo>
                  <a:lnTo>
                    <a:pt x="976682" y="2730500"/>
                  </a:lnTo>
                  <a:lnTo>
                    <a:pt x="980388" y="2717800"/>
                  </a:lnTo>
                  <a:close/>
                  <a:moveTo>
                    <a:pt x="983038" y="2717800"/>
                  </a:moveTo>
                  <a:lnTo>
                    <a:pt x="980388" y="2717800"/>
                  </a:lnTo>
                  <a:lnTo>
                    <a:pt x="976682" y="2730500"/>
                  </a:lnTo>
                  <a:lnTo>
                    <a:pt x="978226" y="2730500"/>
                  </a:lnTo>
                  <a:lnTo>
                    <a:pt x="983038" y="2717800"/>
                  </a:lnTo>
                  <a:close/>
                  <a:moveTo>
                    <a:pt x="2457569" y="2692400"/>
                  </a:moveTo>
                  <a:lnTo>
                    <a:pt x="2426680" y="2717800"/>
                  </a:lnTo>
                  <a:lnTo>
                    <a:pt x="2433109" y="2730500"/>
                  </a:lnTo>
                  <a:lnTo>
                    <a:pt x="2435221" y="2728762"/>
                  </a:lnTo>
                  <a:lnTo>
                    <a:pt x="2435130" y="2717800"/>
                  </a:lnTo>
                  <a:lnTo>
                    <a:pt x="2448548" y="2717800"/>
                  </a:lnTo>
                  <a:lnTo>
                    <a:pt x="2456901" y="2710929"/>
                  </a:lnTo>
                  <a:lnTo>
                    <a:pt x="2455663" y="2705100"/>
                  </a:lnTo>
                  <a:lnTo>
                    <a:pt x="2459554" y="2700269"/>
                  </a:lnTo>
                  <a:lnTo>
                    <a:pt x="2457569" y="2692400"/>
                  </a:lnTo>
                  <a:close/>
                  <a:moveTo>
                    <a:pt x="2435221" y="2728762"/>
                  </a:moveTo>
                  <a:lnTo>
                    <a:pt x="2433109" y="2730500"/>
                  </a:lnTo>
                  <a:lnTo>
                    <a:pt x="2435236" y="2730500"/>
                  </a:lnTo>
                  <a:lnTo>
                    <a:pt x="2435221" y="2728762"/>
                  </a:lnTo>
                  <a:close/>
                  <a:moveTo>
                    <a:pt x="2465893" y="2692400"/>
                  </a:moveTo>
                  <a:lnTo>
                    <a:pt x="2462199" y="2701561"/>
                  </a:lnTo>
                  <a:lnTo>
                    <a:pt x="2463987" y="2705100"/>
                  </a:lnTo>
                  <a:lnTo>
                    <a:pt x="2456901" y="2710929"/>
                  </a:lnTo>
                  <a:lnTo>
                    <a:pt x="2461055" y="2730500"/>
                  </a:lnTo>
                  <a:lnTo>
                    <a:pt x="2466176" y="2717800"/>
                  </a:lnTo>
                  <a:lnTo>
                    <a:pt x="2471286" y="2717800"/>
                  </a:lnTo>
                  <a:lnTo>
                    <a:pt x="2465893" y="2692400"/>
                  </a:lnTo>
                  <a:close/>
                  <a:moveTo>
                    <a:pt x="2466176" y="2717800"/>
                  </a:moveTo>
                  <a:lnTo>
                    <a:pt x="2461055" y="2730500"/>
                  </a:lnTo>
                  <a:lnTo>
                    <a:pt x="2462465" y="2728749"/>
                  </a:lnTo>
                  <a:lnTo>
                    <a:pt x="2466176" y="2717800"/>
                  </a:lnTo>
                  <a:close/>
                  <a:moveTo>
                    <a:pt x="2462465" y="2728749"/>
                  </a:moveTo>
                  <a:lnTo>
                    <a:pt x="2461055" y="2730500"/>
                  </a:lnTo>
                  <a:lnTo>
                    <a:pt x="2461872" y="2730500"/>
                  </a:lnTo>
                  <a:lnTo>
                    <a:pt x="2462465" y="2728749"/>
                  </a:lnTo>
                  <a:close/>
                  <a:moveTo>
                    <a:pt x="2491295" y="2717800"/>
                  </a:moveTo>
                  <a:lnTo>
                    <a:pt x="2491042" y="2727873"/>
                  </a:lnTo>
                  <a:lnTo>
                    <a:pt x="2492562" y="2730500"/>
                  </a:lnTo>
                  <a:lnTo>
                    <a:pt x="2496526" y="2724150"/>
                  </a:lnTo>
                  <a:lnTo>
                    <a:pt x="2491295" y="2717800"/>
                  </a:lnTo>
                  <a:close/>
                  <a:moveTo>
                    <a:pt x="2496526" y="2724150"/>
                  </a:moveTo>
                  <a:lnTo>
                    <a:pt x="2492562" y="2730500"/>
                  </a:lnTo>
                  <a:lnTo>
                    <a:pt x="2496520" y="2730500"/>
                  </a:lnTo>
                  <a:lnTo>
                    <a:pt x="2497960" y="2725891"/>
                  </a:lnTo>
                  <a:lnTo>
                    <a:pt x="2496526" y="2724150"/>
                  </a:lnTo>
                  <a:close/>
                  <a:moveTo>
                    <a:pt x="2497960" y="2725891"/>
                  </a:moveTo>
                  <a:lnTo>
                    <a:pt x="2496520" y="2730500"/>
                  </a:lnTo>
                  <a:lnTo>
                    <a:pt x="2501756" y="2730500"/>
                  </a:lnTo>
                  <a:lnTo>
                    <a:pt x="2497960" y="2725891"/>
                  </a:lnTo>
                  <a:close/>
                  <a:moveTo>
                    <a:pt x="2498358" y="2724618"/>
                  </a:moveTo>
                  <a:lnTo>
                    <a:pt x="2497960" y="2725891"/>
                  </a:lnTo>
                  <a:lnTo>
                    <a:pt x="2501756" y="2730500"/>
                  </a:lnTo>
                  <a:lnTo>
                    <a:pt x="2501766" y="2728339"/>
                  </a:lnTo>
                  <a:lnTo>
                    <a:pt x="2498358" y="2724618"/>
                  </a:lnTo>
                  <a:close/>
                  <a:moveTo>
                    <a:pt x="2553859" y="2717800"/>
                  </a:moveTo>
                  <a:lnTo>
                    <a:pt x="2546506" y="2725409"/>
                  </a:lnTo>
                  <a:lnTo>
                    <a:pt x="2553629" y="2730500"/>
                  </a:lnTo>
                  <a:lnTo>
                    <a:pt x="2556702" y="2724150"/>
                  </a:lnTo>
                  <a:lnTo>
                    <a:pt x="2553859" y="2717800"/>
                  </a:lnTo>
                  <a:close/>
                  <a:moveTo>
                    <a:pt x="2556702" y="2724150"/>
                  </a:moveTo>
                  <a:lnTo>
                    <a:pt x="2553629" y="2730500"/>
                  </a:lnTo>
                  <a:lnTo>
                    <a:pt x="2556707" y="2730500"/>
                  </a:lnTo>
                  <a:lnTo>
                    <a:pt x="2557702" y="2726383"/>
                  </a:lnTo>
                  <a:lnTo>
                    <a:pt x="2556702" y="2724150"/>
                  </a:lnTo>
                  <a:close/>
                  <a:moveTo>
                    <a:pt x="2559775" y="2717800"/>
                  </a:moveTo>
                  <a:lnTo>
                    <a:pt x="2557702" y="2726383"/>
                  </a:lnTo>
                  <a:lnTo>
                    <a:pt x="2559545" y="2730500"/>
                  </a:lnTo>
                  <a:lnTo>
                    <a:pt x="2565953" y="2730500"/>
                  </a:lnTo>
                  <a:lnTo>
                    <a:pt x="2559775" y="2717800"/>
                  </a:lnTo>
                  <a:close/>
                  <a:moveTo>
                    <a:pt x="2448548" y="2717800"/>
                  </a:moveTo>
                  <a:lnTo>
                    <a:pt x="2435130" y="2717800"/>
                  </a:lnTo>
                  <a:lnTo>
                    <a:pt x="2435221" y="2728762"/>
                  </a:lnTo>
                  <a:lnTo>
                    <a:pt x="2448548" y="2717800"/>
                  </a:lnTo>
                  <a:close/>
                  <a:moveTo>
                    <a:pt x="2470469" y="2717800"/>
                  </a:moveTo>
                  <a:lnTo>
                    <a:pt x="2466176" y="2717800"/>
                  </a:lnTo>
                  <a:lnTo>
                    <a:pt x="2462465" y="2728749"/>
                  </a:lnTo>
                  <a:lnTo>
                    <a:pt x="2466170" y="2724150"/>
                  </a:lnTo>
                  <a:lnTo>
                    <a:pt x="2470469" y="2717800"/>
                  </a:lnTo>
                  <a:close/>
                  <a:moveTo>
                    <a:pt x="2505955" y="2679700"/>
                  </a:moveTo>
                  <a:lnTo>
                    <a:pt x="2505117" y="2679700"/>
                  </a:lnTo>
                  <a:lnTo>
                    <a:pt x="2493835" y="2694837"/>
                  </a:lnTo>
                  <a:lnTo>
                    <a:pt x="2492051" y="2710511"/>
                  </a:lnTo>
                  <a:lnTo>
                    <a:pt x="2500489" y="2717800"/>
                  </a:lnTo>
                  <a:lnTo>
                    <a:pt x="2498358" y="2724618"/>
                  </a:lnTo>
                  <a:lnTo>
                    <a:pt x="2501766" y="2728339"/>
                  </a:lnTo>
                  <a:lnTo>
                    <a:pt x="2501813" y="2718982"/>
                  </a:lnTo>
                  <a:lnTo>
                    <a:pt x="2500730" y="2717800"/>
                  </a:lnTo>
                  <a:lnTo>
                    <a:pt x="2501620" y="2717800"/>
                  </a:lnTo>
                  <a:lnTo>
                    <a:pt x="2505955" y="2679700"/>
                  </a:lnTo>
                  <a:close/>
                  <a:moveTo>
                    <a:pt x="2485788" y="2705100"/>
                  </a:moveTo>
                  <a:lnTo>
                    <a:pt x="2477861" y="2705100"/>
                  </a:lnTo>
                  <a:lnTo>
                    <a:pt x="2491042" y="2727873"/>
                  </a:lnTo>
                  <a:lnTo>
                    <a:pt x="2491279" y="2718444"/>
                  </a:lnTo>
                  <a:lnTo>
                    <a:pt x="2491222" y="2717800"/>
                  </a:lnTo>
                  <a:lnTo>
                    <a:pt x="2492051" y="2710511"/>
                  </a:lnTo>
                  <a:lnTo>
                    <a:pt x="2485788" y="2705100"/>
                  </a:lnTo>
                  <a:close/>
                  <a:moveTo>
                    <a:pt x="944431" y="2705100"/>
                  </a:moveTo>
                  <a:lnTo>
                    <a:pt x="940714" y="2717800"/>
                  </a:lnTo>
                  <a:lnTo>
                    <a:pt x="966994" y="2727079"/>
                  </a:lnTo>
                  <a:lnTo>
                    <a:pt x="974033" y="2717800"/>
                  </a:lnTo>
                  <a:lnTo>
                    <a:pt x="980388" y="2717800"/>
                  </a:lnTo>
                  <a:lnTo>
                    <a:pt x="944431" y="2705100"/>
                  </a:lnTo>
                  <a:close/>
                  <a:moveTo>
                    <a:pt x="2537893" y="2713604"/>
                  </a:moveTo>
                  <a:lnTo>
                    <a:pt x="2535859" y="2717800"/>
                  </a:lnTo>
                  <a:lnTo>
                    <a:pt x="2546506" y="2725409"/>
                  </a:lnTo>
                  <a:lnTo>
                    <a:pt x="2553859" y="2717800"/>
                  </a:lnTo>
                  <a:lnTo>
                    <a:pt x="2538938" y="2717800"/>
                  </a:lnTo>
                  <a:lnTo>
                    <a:pt x="2537893" y="2713604"/>
                  </a:lnTo>
                  <a:close/>
                  <a:moveTo>
                    <a:pt x="2500489" y="2717800"/>
                  </a:moveTo>
                  <a:lnTo>
                    <a:pt x="2497094" y="2723238"/>
                  </a:lnTo>
                  <a:lnTo>
                    <a:pt x="2498358" y="2724618"/>
                  </a:lnTo>
                  <a:lnTo>
                    <a:pt x="2500489" y="2717800"/>
                  </a:lnTo>
                  <a:close/>
                  <a:moveTo>
                    <a:pt x="2470469" y="2717800"/>
                  </a:moveTo>
                  <a:lnTo>
                    <a:pt x="2466170" y="2724150"/>
                  </a:lnTo>
                  <a:lnTo>
                    <a:pt x="2470767" y="2718444"/>
                  </a:lnTo>
                  <a:lnTo>
                    <a:pt x="2470469" y="2717800"/>
                  </a:lnTo>
                  <a:close/>
                  <a:moveTo>
                    <a:pt x="2492112" y="2717800"/>
                  </a:moveTo>
                  <a:lnTo>
                    <a:pt x="2491295" y="2717800"/>
                  </a:lnTo>
                  <a:lnTo>
                    <a:pt x="2496526" y="2724150"/>
                  </a:lnTo>
                  <a:lnTo>
                    <a:pt x="2497094" y="2723238"/>
                  </a:lnTo>
                  <a:lnTo>
                    <a:pt x="2492112" y="2717800"/>
                  </a:lnTo>
                  <a:close/>
                  <a:moveTo>
                    <a:pt x="2551703" y="2712027"/>
                  </a:moveTo>
                  <a:lnTo>
                    <a:pt x="2542090" y="2717800"/>
                  </a:lnTo>
                  <a:lnTo>
                    <a:pt x="2553859" y="2717800"/>
                  </a:lnTo>
                  <a:lnTo>
                    <a:pt x="2556702" y="2724150"/>
                  </a:lnTo>
                  <a:lnTo>
                    <a:pt x="2559775" y="2717800"/>
                  </a:lnTo>
                  <a:lnTo>
                    <a:pt x="2551703" y="2712027"/>
                  </a:lnTo>
                  <a:close/>
                  <a:moveTo>
                    <a:pt x="2492051" y="2710511"/>
                  </a:moveTo>
                  <a:lnTo>
                    <a:pt x="2491222" y="2717800"/>
                  </a:lnTo>
                  <a:lnTo>
                    <a:pt x="2492112" y="2717800"/>
                  </a:lnTo>
                  <a:lnTo>
                    <a:pt x="2497094" y="2723238"/>
                  </a:lnTo>
                  <a:lnTo>
                    <a:pt x="2500489" y="2717800"/>
                  </a:lnTo>
                  <a:lnTo>
                    <a:pt x="2492051" y="2710511"/>
                  </a:lnTo>
                  <a:close/>
                  <a:moveTo>
                    <a:pt x="2501819" y="2717800"/>
                  </a:moveTo>
                  <a:lnTo>
                    <a:pt x="2500730" y="2717800"/>
                  </a:lnTo>
                  <a:lnTo>
                    <a:pt x="2501813" y="2718982"/>
                  </a:lnTo>
                  <a:lnTo>
                    <a:pt x="2501819" y="2717800"/>
                  </a:lnTo>
                  <a:close/>
                  <a:moveTo>
                    <a:pt x="2471286" y="2717800"/>
                  </a:moveTo>
                  <a:lnTo>
                    <a:pt x="2470469" y="2717800"/>
                  </a:lnTo>
                  <a:lnTo>
                    <a:pt x="2470767" y="2718444"/>
                  </a:lnTo>
                  <a:lnTo>
                    <a:pt x="2471286" y="2717800"/>
                  </a:lnTo>
                  <a:close/>
                  <a:moveTo>
                    <a:pt x="942578" y="2705100"/>
                  </a:moveTo>
                  <a:lnTo>
                    <a:pt x="937845" y="2705100"/>
                  </a:lnTo>
                  <a:lnTo>
                    <a:pt x="940714" y="2717800"/>
                  </a:lnTo>
                  <a:lnTo>
                    <a:pt x="942578" y="2705100"/>
                  </a:lnTo>
                  <a:close/>
                  <a:moveTo>
                    <a:pt x="2535776" y="2705100"/>
                  </a:moveTo>
                  <a:lnTo>
                    <a:pt x="2530142" y="2717800"/>
                  </a:lnTo>
                  <a:lnTo>
                    <a:pt x="2535859" y="2717800"/>
                  </a:lnTo>
                  <a:lnTo>
                    <a:pt x="2537893" y="2713604"/>
                  </a:lnTo>
                  <a:lnTo>
                    <a:pt x="2535776" y="2705100"/>
                  </a:lnTo>
                  <a:close/>
                  <a:moveTo>
                    <a:pt x="2538935" y="2711455"/>
                  </a:moveTo>
                  <a:lnTo>
                    <a:pt x="2537893" y="2713604"/>
                  </a:lnTo>
                  <a:lnTo>
                    <a:pt x="2538938" y="2717800"/>
                  </a:lnTo>
                  <a:lnTo>
                    <a:pt x="2542090" y="2717800"/>
                  </a:lnTo>
                  <a:lnTo>
                    <a:pt x="2538935" y="2711455"/>
                  </a:lnTo>
                  <a:close/>
                  <a:moveTo>
                    <a:pt x="2542016" y="2705100"/>
                  </a:moveTo>
                  <a:lnTo>
                    <a:pt x="2538935" y="2711455"/>
                  </a:lnTo>
                  <a:lnTo>
                    <a:pt x="2542090" y="2717800"/>
                  </a:lnTo>
                  <a:lnTo>
                    <a:pt x="2551703" y="2712027"/>
                  </a:lnTo>
                  <a:lnTo>
                    <a:pt x="2542016" y="2705100"/>
                  </a:lnTo>
                  <a:close/>
                  <a:moveTo>
                    <a:pt x="2982076" y="2705100"/>
                  </a:moveTo>
                  <a:lnTo>
                    <a:pt x="2942601" y="2705100"/>
                  </a:lnTo>
                  <a:lnTo>
                    <a:pt x="2981951" y="2717800"/>
                  </a:lnTo>
                  <a:lnTo>
                    <a:pt x="2982076" y="2705100"/>
                  </a:lnTo>
                  <a:close/>
                  <a:moveTo>
                    <a:pt x="2982202" y="2705100"/>
                  </a:moveTo>
                  <a:lnTo>
                    <a:pt x="2981951" y="2717800"/>
                  </a:lnTo>
                  <a:lnTo>
                    <a:pt x="2982202" y="2705100"/>
                  </a:lnTo>
                  <a:close/>
                  <a:moveTo>
                    <a:pt x="2978066" y="2654300"/>
                  </a:moveTo>
                  <a:lnTo>
                    <a:pt x="2977756" y="2668502"/>
                  </a:lnTo>
                  <a:lnTo>
                    <a:pt x="2976841" y="2705100"/>
                  </a:lnTo>
                  <a:lnTo>
                    <a:pt x="2982202" y="2705100"/>
                  </a:lnTo>
                  <a:lnTo>
                    <a:pt x="2981951" y="2717800"/>
                  </a:lnTo>
                  <a:lnTo>
                    <a:pt x="2987186" y="2717800"/>
                  </a:lnTo>
                  <a:lnTo>
                    <a:pt x="2987312" y="2705100"/>
                  </a:lnTo>
                  <a:lnTo>
                    <a:pt x="2988056" y="2675320"/>
                  </a:lnTo>
                  <a:lnTo>
                    <a:pt x="2979396" y="2667000"/>
                  </a:lnTo>
                  <a:lnTo>
                    <a:pt x="2986662" y="2667000"/>
                  </a:lnTo>
                  <a:lnTo>
                    <a:pt x="2978066" y="2654300"/>
                  </a:lnTo>
                  <a:close/>
                  <a:moveTo>
                    <a:pt x="2988227" y="2668502"/>
                  </a:moveTo>
                  <a:lnTo>
                    <a:pt x="2988056" y="2675320"/>
                  </a:lnTo>
                  <a:lnTo>
                    <a:pt x="3032274" y="2717800"/>
                  </a:lnTo>
                  <a:lnTo>
                    <a:pt x="3039540" y="2717800"/>
                  </a:lnTo>
                  <a:lnTo>
                    <a:pt x="2988227" y="2668502"/>
                  </a:lnTo>
                  <a:close/>
                  <a:moveTo>
                    <a:pt x="2560380" y="2705100"/>
                  </a:moveTo>
                  <a:lnTo>
                    <a:pt x="2542016" y="2705100"/>
                  </a:lnTo>
                  <a:lnTo>
                    <a:pt x="2551703" y="2712027"/>
                  </a:lnTo>
                  <a:lnTo>
                    <a:pt x="2560929" y="2706488"/>
                  </a:lnTo>
                  <a:lnTo>
                    <a:pt x="2560380" y="2705100"/>
                  </a:lnTo>
                  <a:close/>
                  <a:moveTo>
                    <a:pt x="2555658" y="2693162"/>
                  </a:moveTo>
                  <a:lnTo>
                    <a:pt x="2535776" y="2705100"/>
                  </a:lnTo>
                  <a:lnTo>
                    <a:pt x="2538935" y="2711455"/>
                  </a:lnTo>
                  <a:lnTo>
                    <a:pt x="2542016" y="2705100"/>
                  </a:lnTo>
                  <a:lnTo>
                    <a:pt x="2560380" y="2705100"/>
                  </a:lnTo>
                  <a:lnTo>
                    <a:pt x="2555658" y="2693162"/>
                  </a:lnTo>
                  <a:close/>
                  <a:moveTo>
                    <a:pt x="2459554" y="2700269"/>
                  </a:moveTo>
                  <a:lnTo>
                    <a:pt x="2455663" y="2705100"/>
                  </a:lnTo>
                  <a:lnTo>
                    <a:pt x="2456901" y="2710929"/>
                  </a:lnTo>
                  <a:lnTo>
                    <a:pt x="2463987" y="2705100"/>
                  </a:lnTo>
                  <a:lnTo>
                    <a:pt x="2460773" y="2705100"/>
                  </a:lnTo>
                  <a:lnTo>
                    <a:pt x="2459554" y="2700269"/>
                  </a:lnTo>
                  <a:close/>
                  <a:moveTo>
                    <a:pt x="2556927" y="2692400"/>
                  </a:moveTo>
                  <a:lnTo>
                    <a:pt x="2555658" y="2693162"/>
                  </a:lnTo>
                  <a:lnTo>
                    <a:pt x="2560929" y="2706488"/>
                  </a:lnTo>
                  <a:lnTo>
                    <a:pt x="2563241" y="2705100"/>
                  </a:lnTo>
                  <a:lnTo>
                    <a:pt x="2556927" y="2692400"/>
                  </a:lnTo>
                  <a:close/>
                  <a:moveTo>
                    <a:pt x="931654" y="2665702"/>
                  </a:moveTo>
                  <a:lnTo>
                    <a:pt x="937395" y="2705100"/>
                  </a:lnTo>
                  <a:lnTo>
                    <a:pt x="947751" y="2705100"/>
                  </a:lnTo>
                  <a:lnTo>
                    <a:pt x="942199" y="2667000"/>
                  </a:lnTo>
                  <a:lnTo>
                    <a:pt x="934118" y="2667000"/>
                  </a:lnTo>
                  <a:lnTo>
                    <a:pt x="931654" y="2665702"/>
                  </a:lnTo>
                  <a:close/>
                  <a:moveTo>
                    <a:pt x="2460778" y="2698750"/>
                  </a:moveTo>
                  <a:lnTo>
                    <a:pt x="2459554" y="2700269"/>
                  </a:lnTo>
                  <a:lnTo>
                    <a:pt x="2460773" y="2705100"/>
                  </a:lnTo>
                  <a:lnTo>
                    <a:pt x="2462199" y="2701561"/>
                  </a:lnTo>
                  <a:lnTo>
                    <a:pt x="2460778" y="2698750"/>
                  </a:lnTo>
                  <a:close/>
                  <a:moveTo>
                    <a:pt x="2462199" y="2701561"/>
                  </a:moveTo>
                  <a:lnTo>
                    <a:pt x="2460773" y="2705100"/>
                  </a:lnTo>
                  <a:lnTo>
                    <a:pt x="2463987" y="2705100"/>
                  </a:lnTo>
                  <a:lnTo>
                    <a:pt x="2462199" y="2701561"/>
                  </a:lnTo>
                  <a:close/>
                  <a:moveTo>
                    <a:pt x="2495406" y="2681026"/>
                  </a:moveTo>
                  <a:lnTo>
                    <a:pt x="2477463" y="2705100"/>
                  </a:lnTo>
                  <a:lnTo>
                    <a:pt x="2486186" y="2705100"/>
                  </a:lnTo>
                  <a:lnTo>
                    <a:pt x="2493835" y="2694837"/>
                  </a:lnTo>
                  <a:lnTo>
                    <a:pt x="2495406" y="2681026"/>
                  </a:lnTo>
                  <a:close/>
                  <a:moveTo>
                    <a:pt x="2926245" y="2692400"/>
                  </a:moveTo>
                  <a:lnTo>
                    <a:pt x="2901806" y="2705100"/>
                  </a:lnTo>
                  <a:lnTo>
                    <a:pt x="2925188" y="2705100"/>
                  </a:lnTo>
                  <a:lnTo>
                    <a:pt x="2927821" y="2698750"/>
                  </a:lnTo>
                  <a:lnTo>
                    <a:pt x="2926245" y="2692400"/>
                  </a:lnTo>
                  <a:close/>
                  <a:moveTo>
                    <a:pt x="2927821" y="2698750"/>
                  </a:moveTo>
                  <a:lnTo>
                    <a:pt x="2925188" y="2705100"/>
                  </a:lnTo>
                  <a:lnTo>
                    <a:pt x="2929397" y="2705100"/>
                  </a:lnTo>
                  <a:lnTo>
                    <a:pt x="2927821" y="2698750"/>
                  </a:lnTo>
                  <a:close/>
                  <a:moveTo>
                    <a:pt x="2930455" y="2692400"/>
                  </a:moveTo>
                  <a:lnTo>
                    <a:pt x="2927821" y="2698750"/>
                  </a:lnTo>
                  <a:lnTo>
                    <a:pt x="2929397" y="2705100"/>
                  </a:lnTo>
                  <a:lnTo>
                    <a:pt x="2945365" y="2705100"/>
                  </a:lnTo>
                  <a:lnTo>
                    <a:pt x="2930455" y="2692400"/>
                  </a:lnTo>
                  <a:close/>
                  <a:moveTo>
                    <a:pt x="3317281" y="2692400"/>
                  </a:moveTo>
                  <a:lnTo>
                    <a:pt x="3312131" y="2698034"/>
                  </a:lnTo>
                  <a:lnTo>
                    <a:pt x="3316192" y="2705100"/>
                  </a:lnTo>
                  <a:lnTo>
                    <a:pt x="3324160" y="2705100"/>
                  </a:lnTo>
                  <a:lnTo>
                    <a:pt x="3317281" y="2692400"/>
                  </a:lnTo>
                  <a:close/>
                  <a:moveTo>
                    <a:pt x="3317951" y="2692400"/>
                  </a:moveTo>
                  <a:lnTo>
                    <a:pt x="3317281" y="2692400"/>
                  </a:lnTo>
                  <a:lnTo>
                    <a:pt x="3324160" y="2705100"/>
                  </a:lnTo>
                  <a:lnTo>
                    <a:pt x="3325249" y="2705100"/>
                  </a:lnTo>
                  <a:lnTo>
                    <a:pt x="3317951" y="2692400"/>
                  </a:lnTo>
                  <a:close/>
                  <a:moveTo>
                    <a:pt x="2465893" y="2692400"/>
                  </a:moveTo>
                  <a:lnTo>
                    <a:pt x="2460778" y="2698750"/>
                  </a:lnTo>
                  <a:lnTo>
                    <a:pt x="2462199" y="2701561"/>
                  </a:lnTo>
                  <a:lnTo>
                    <a:pt x="2465893" y="2692400"/>
                  </a:lnTo>
                  <a:close/>
                  <a:moveTo>
                    <a:pt x="2457569" y="2692400"/>
                  </a:moveTo>
                  <a:lnTo>
                    <a:pt x="2459554" y="2700269"/>
                  </a:lnTo>
                  <a:lnTo>
                    <a:pt x="2460778" y="2698750"/>
                  </a:lnTo>
                  <a:lnTo>
                    <a:pt x="2457569" y="2692400"/>
                  </a:lnTo>
                  <a:close/>
                  <a:moveTo>
                    <a:pt x="2465893" y="2692400"/>
                  </a:moveTo>
                  <a:lnTo>
                    <a:pt x="2457569" y="2692400"/>
                  </a:lnTo>
                  <a:lnTo>
                    <a:pt x="2460778" y="2698750"/>
                  </a:lnTo>
                  <a:lnTo>
                    <a:pt x="2465893" y="2692400"/>
                  </a:lnTo>
                  <a:close/>
                  <a:moveTo>
                    <a:pt x="3310653" y="2679700"/>
                  </a:moveTo>
                  <a:lnTo>
                    <a:pt x="3301595" y="2679700"/>
                  </a:lnTo>
                  <a:lnTo>
                    <a:pt x="3312131" y="2698034"/>
                  </a:lnTo>
                  <a:lnTo>
                    <a:pt x="3317281" y="2692400"/>
                  </a:lnTo>
                  <a:lnTo>
                    <a:pt x="3317951" y="2692400"/>
                  </a:lnTo>
                  <a:lnTo>
                    <a:pt x="3310653" y="2679700"/>
                  </a:lnTo>
                  <a:close/>
                  <a:moveTo>
                    <a:pt x="2508551" y="2654300"/>
                  </a:moveTo>
                  <a:lnTo>
                    <a:pt x="2496395" y="2679700"/>
                  </a:lnTo>
                  <a:lnTo>
                    <a:pt x="2495406" y="2681026"/>
                  </a:lnTo>
                  <a:lnTo>
                    <a:pt x="2493835" y="2694837"/>
                  </a:lnTo>
                  <a:lnTo>
                    <a:pt x="2505117" y="2679700"/>
                  </a:lnTo>
                  <a:lnTo>
                    <a:pt x="2505955" y="2679700"/>
                  </a:lnTo>
                  <a:lnTo>
                    <a:pt x="2508551" y="2654300"/>
                  </a:lnTo>
                  <a:close/>
                  <a:moveTo>
                    <a:pt x="2556927" y="2692400"/>
                  </a:moveTo>
                  <a:lnTo>
                    <a:pt x="2555356" y="2692400"/>
                  </a:lnTo>
                  <a:lnTo>
                    <a:pt x="2555658" y="2693162"/>
                  </a:lnTo>
                  <a:lnTo>
                    <a:pt x="2556927" y="2692400"/>
                  </a:lnTo>
                  <a:close/>
                  <a:moveTo>
                    <a:pt x="2496395" y="2679700"/>
                  </a:moveTo>
                  <a:lnTo>
                    <a:pt x="2495557" y="2679700"/>
                  </a:lnTo>
                  <a:lnTo>
                    <a:pt x="2495406" y="2681026"/>
                  </a:lnTo>
                  <a:lnTo>
                    <a:pt x="2496395" y="2679700"/>
                  </a:lnTo>
                  <a:close/>
                  <a:moveTo>
                    <a:pt x="3291219" y="2667000"/>
                  </a:moveTo>
                  <a:lnTo>
                    <a:pt x="3286727" y="2667000"/>
                  </a:lnTo>
                  <a:lnTo>
                    <a:pt x="3288601" y="2679700"/>
                  </a:lnTo>
                  <a:lnTo>
                    <a:pt x="3291219" y="2667000"/>
                  </a:lnTo>
                  <a:close/>
                  <a:moveTo>
                    <a:pt x="3308736" y="2667000"/>
                  </a:moveTo>
                  <a:lnTo>
                    <a:pt x="3293826" y="2667000"/>
                  </a:lnTo>
                  <a:lnTo>
                    <a:pt x="3288601" y="2679700"/>
                  </a:lnTo>
                  <a:lnTo>
                    <a:pt x="3303522" y="2679700"/>
                  </a:lnTo>
                  <a:lnTo>
                    <a:pt x="3308736" y="2667000"/>
                  </a:lnTo>
                  <a:close/>
                  <a:moveTo>
                    <a:pt x="3308736" y="2667000"/>
                  </a:moveTo>
                  <a:lnTo>
                    <a:pt x="3306129" y="2679700"/>
                  </a:lnTo>
                  <a:lnTo>
                    <a:pt x="3309951" y="2679700"/>
                  </a:lnTo>
                  <a:lnTo>
                    <a:pt x="3308736" y="2667000"/>
                  </a:lnTo>
                  <a:close/>
                  <a:moveTo>
                    <a:pt x="2986662" y="2667000"/>
                  </a:moveTo>
                  <a:lnTo>
                    <a:pt x="2979396" y="2667000"/>
                  </a:lnTo>
                  <a:lnTo>
                    <a:pt x="2988056" y="2675320"/>
                  </a:lnTo>
                  <a:lnTo>
                    <a:pt x="2988227" y="2668502"/>
                  </a:lnTo>
                  <a:lnTo>
                    <a:pt x="2986662" y="2667000"/>
                  </a:lnTo>
                  <a:close/>
                  <a:moveTo>
                    <a:pt x="2988265" y="2667000"/>
                  </a:moveTo>
                  <a:lnTo>
                    <a:pt x="2986662" y="2667000"/>
                  </a:lnTo>
                  <a:lnTo>
                    <a:pt x="2988227" y="2668502"/>
                  </a:lnTo>
                  <a:lnTo>
                    <a:pt x="2988265" y="2667000"/>
                  </a:lnTo>
                  <a:close/>
                  <a:moveTo>
                    <a:pt x="936233" y="2654300"/>
                  </a:moveTo>
                  <a:lnTo>
                    <a:pt x="929992" y="2654300"/>
                  </a:lnTo>
                  <a:lnTo>
                    <a:pt x="931654" y="2665702"/>
                  </a:lnTo>
                  <a:lnTo>
                    <a:pt x="934118" y="2667000"/>
                  </a:lnTo>
                  <a:lnTo>
                    <a:pt x="936233" y="2654300"/>
                  </a:lnTo>
                  <a:close/>
                  <a:moveTo>
                    <a:pt x="940348" y="2654300"/>
                  </a:moveTo>
                  <a:lnTo>
                    <a:pt x="936233" y="2654300"/>
                  </a:lnTo>
                  <a:lnTo>
                    <a:pt x="934118" y="2667000"/>
                  </a:lnTo>
                  <a:lnTo>
                    <a:pt x="942199" y="2667000"/>
                  </a:lnTo>
                  <a:lnTo>
                    <a:pt x="940348" y="2654300"/>
                  </a:lnTo>
                  <a:close/>
                  <a:moveTo>
                    <a:pt x="3285062" y="2628900"/>
                  </a:moveTo>
                  <a:lnTo>
                    <a:pt x="3274947" y="2628900"/>
                  </a:lnTo>
                  <a:lnTo>
                    <a:pt x="3286161" y="2667000"/>
                  </a:lnTo>
                  <a:lnTo>
                    <a:pt x="3296266" y="2667000"/>
                  </a:lnTo>
                  <a:lnTo>
                    <a:pt x="3285062" y="2628900"/>
                  </a:lnTo>
                  <a:close/>
                  <a:moveTo>
                    <a:pt x="913416" y="2642283"/>
                  </a:moveTo>
                  <a:lnTo>
                    <a:pt x="911061" y="2647950"/>
                  </a:lnTo>
                  <a:lnTo>
                    <a:pt x="910003" y="2654300"/>
                  </a:lnTo>
                  <a:lnTo>
                    <a:pt x="931654" y="2665702"/>
                  </a:lnTo>
                  <a:lnTo>
                    <a:pt x="929992" y="2654300"/>
                  </a:lnTo>
                  <a:lnTo>
                    <a:pt x="936233" y="2654300"/>
                  </a:lnTo>
                  <a:lnTo>
                    <a:pt x="913416" y="2642283"/>
                  </a:lnTo>
                  <a:close/>
                  <a:moveTo>
                    <a:pt x="874674" y="2628900"/>
                  </a:moveTo>
                  <a:lnTo>
                    <a:pt x="872580" y="2628900"/>
                  </a:lnTo>
                  <a:lnTo>
                    <a:pt x="870643" y="2629710"/>
                  </a:lnTo>
                  <a:lnTo>
                    <a:pt x="908422" y="2654300"/>
                  </a:lnTo>
                  <a:lnTo>
                    <a:pt x="911061" y="2647950"/>
                  </a:lnTo>
                  <a:lnTo>
                    <a:pt x="912118" y="2641600"/>
                  </a:lnTo>
                  <a:lnTo>
                    <a:pt x="913699" y="2641600"/>
                  </a:lnTo>
                  <a:lnTo>
                    <a:pt x="874674" y="2628900"/>
                  </a:lnTo>
                  <a:close/>
                  <a:moveTo>
                    <a:pt x="912118" y="2641600"/>
                  </a:moveTo>
                  <a:lnTo>
                    <a:pt x="911061" y="2647950"/>
                  </a:lnTo>
                  <a:lnTo>
                    <a:pt x="913416" y="2642283"/>
                  </a:lnTo>
                  <a:lnTo>
                    <a:pt x="912118" y="2641600"/>
                  </a:lnTo>
                  <a:close/>
                  <a:moveTo>
                    <a:pt x="913699" y="2641600"/>
                  </a:moveTo>
                  <a:lnTo>
                    <a:pt x="912118" y="2641600"/>
                  </a:lnTo>
                  <a:lnTo>
                    <a:pt x="913416" y="2642283"/>
                  </a:lnTo>
                  <a:lnTo>
                    <a:pt x="913699" y="2641600"/>
                  </a:lnTo>
                  <a:close/>
                  <a:moveTo>
                    <a:pt x="620949" y="2609902"/>
                  </a:moveTo>
                  <a:lnTo>
                    <a:pt x="619698" y="2616200"/>
                  </a:lnTo>
                  <a:lnTo>
                    <a:pt x="697748" y="2641600"/>
                  </a:lnTo>
                  <a:lnTo>
                    <a:pt x="698478" y="2634215"/>
                  </a:lnTo>
                  <a:lnTo>
                    <a:pt x="695748" y="2628900"/>
                  </a:lnTo>
                  <a:lnTo>
                    <a:pt x="696844" y="2627784"/>
                  </a:lnTo>
                  <a:lnTo>
                    <a:pt x="661246" y="2616200"/>
                  </a:lnTo>
                  <a:lnTo>
                    <a:pt x="620326" y="2616200"/>
                  </a:lnTo>
                  <a:lnTo>
                    <a:pt x="620949" y="2609902"/>
                  </a:lnTo>
                  <a:close/>
                  <a:moveTo>
                    <a:pt x="698478" y="2634215"/>
                  </a:moveTo>
                  <a:lnTo>
                    <a:pt x="697748" y="2641600"/>
                  </a:lnTo>
                  <a:lnTo>
                    <a:pt x="699010" y="2635250"/>
                  </a:lnTo>
                  <a:lnTo>
                    <a:pt x="698478" y="2634215"/>
                  </a:lnTo>
                  <a:close/>
                  <a:moveTo>
                    <a:pt x="699010" y="2635250"/>
                  </a:moveTo>
                  <a:lnTo>
                    <a:pt x="697748" y="2641600"/>
                  </a:lnTo>
                  <a:lnTo>
                    <a:pt x="702271" y="2641600"/>
                  </a:lnTo>
                  <a:lnTo>
                    <a:pt x="699010" y="2635250"/>
                  </a:lnTo>
                  <a:close/>
                  <a:moveTo>
                    <a:pt x="699719" y="2631678"/>
                  </a:moveTo>
                  <a:lnTo>
                    <a:pt x="699010" y="2635250"/>
                  </a:lnTo>
                  <a:lnTo>
                    <a:pt x="702271" y="2641600"/>
                  </a:lnTo>
                  <a:lnTo>
                    <a:pt x="699719" y="2631678"/>
                  </a:lnTo>
                  <a:close/>
                  <a:moveTo>
                    <a:pt x="719907" y="2604317"/>
                  </a:moveTo>
                  <a:lnTo>
                    <a:pt x="696844" y="2627784"/>
                  </a:lnTo>
                  <a:lnTo>
                    <a:pt x="700271" y="2628900"/>
                  </a:lnTo>
                  <a:lnTo>
                    <a:pt x="699719" y="2631678"/>
                  </a:lnTo>
                  <a:lnTo>
                    <a:pt x="702271" y="2641600"/>
                  </a:lnTo>
                  <a:lnTo>
                    <a:pt x="727234" y="2616200"/>
                  </a:lnTo>
                  <a:lnTo>
                    <a:pt x="723984" y="2609873"/>
                  </a:lnTo>
                  <a:lnTo>
                    <a:pt x="719907" y="2604317"/>
                  </a:lnTo>
                  <a:close/>
                  <a:moveTo>
                    <a:pt x="818896" y="2603500"/>
                  </a:moveTo>
                  <a:lnTo>
                    <a:pt x="815215" y="2609902"/>
                  </a:lnTo>
                  <a:lnTo>
                    <a:pt x="812614" y="2616200"/>
                  </a:lnTo>
                  <a:lnTo>
                    <a:pt x="811587" y="2616200"/>
                  </a:lnTo>
                  <a:lnTo>
                    <a:pt x="838026" y="2641600"/>
                  </a:lnTo>
                  <a:lnTo>
                    <a:pt x="841261" y="2630357"/>
                  </a:lnTo>
                  <a:lnTo>
                    <a:pt x="841136" y="2628900"/>
                  </a:lnTo>
                  <a:lnTo>
                    <a:pt x="845335" y="2628900"/>
                  </a:lnTo>
                  <a:lnTo>
                    <a:pt x="832116" y="2616200"/>
                  </a:lnTo>
                  <a:lnTo>
                    <a:pt x="812614" y="2616200"/>
                  </a:lnTo>
                  <a:lnTo>
                    <a:pt x="811895" y="2615665"/>
                  </a:lnTo>
                  <a:lnTo>
                    <a:pt x="831559" y="2615665"/>
                  </a:lnTo>
                  <a:lnTo>
                    <a:pt x="818896" y="2603500"/>
                  </a:lnTo>
                  <a:close/>
                  <a:moveTo>
                    <a:pt x="841261" y="2630357"/>
                  </a:moveTo>
                  <a:lnTo>
                    <a:pt x="838026" y="2641600"/>
                  </a:lnTo>
                  <a:lnTo>
                    <a:pt x="841681" y="2635250"/>
                  </a:lnTo>
                  <a:lnTo>
                    <a:pt x="841261" y="2630357"/>
                  </a:lnTo>
                  <a:close/>
                  <a:moveTo>
                    <a:pt x="841681" y="2635250"/>
                  </a:moveTo>
                  <a:lnTo>
                    <a:pt x="838026" y="2641600"/>
                  </a:lnTo>
                  <a:lnTo>
                    <a:pt x="842225" y="2641600"/>
                  </a:lnTo>
                  <a:lnTo>
                    <a:pt x="841681" y="2635250"/>
                  </a:lnTo>
                  <a:close/>
                  <a:moveTo>
                    <a:pt x="841934" y="2634809"/>
                  </a:moveTo>
                  <a:lnTo>
                    <a:pt x="841681" y="2635250"/>
                  </a:lnTo>
                  <a:lnTo>
                    <a:pt x="842225" y="2641600"/>
                  </a:lnTo>
                  <a:lnTo>
                    <a:pt x="841934" y="2634809"/>
                  </a:lnTo>
                  <a:close/>
                  <a:moveTo>
                    <a:pt x="869397" y="2628900"/>
                  </a:moveTo>
                  <a:lnTo>
                    <a:pt x="845335" y="2628900"/>
                  </a:lnTo>
                  <a:lnTo>
                    <a:pt x="841934" y="2634809"/>
                  </a:lnTo>
                  <a:lnTo>
                    <a:pt x="842225" y="2641600"/>
                  </a:lnTo>
                  <a:lnTo>
                    <a:pt x="870643" y="2629710"/>
                  </a:lnTo>
                  <a:lnTo>
                    <a:pt x="869397" y="2628900"/>
                  </a:lnTo>
                  <a:close/>
                  <a:moveTo>
                    <a:pt x="699004" y="2628900"/>
                  </a:moveTo>
                  <a:lnTo>
                    <a:pt x="698478" y="2634215"/>
                  </a:lnTo>
                  <a:lnTo>
                    <a:pt x="699010" y="2635250"/>
                  </a:lnTo>
                  <a:lnTo>
                    <a:pt x="699719" y="2631678"/>
                  </a:lnTo>
                  <a:lnTo>
                    <a:pt x="699004" y="2628900"/>
                  </a:lnTo>
                  <a:close/>
                  <a:moveTo>
                    <a:pt x="841681" y="2628900"/>
                  </a:moveTo>
                  <a:lnTo>
                    <a:pt x="841447" y="2629710"/>
                  </a:lnTo>
                  <a:lnTo>
                    <a:pt x="841374" y="2631678"/>
                  </a:lnTo>
                  <a:lnTo>
                    <a:pt x="841681" y="2635250"/>
                  </a:lnTo>
                  <a:lnTo>
                    <a:pt x="841934" y="2634809"/>
                  </a:lnTo>
                  <a:lnTo>
                    <a:pt x="841681" y="2628900"/>
                  </a:lnTo>
                  <a:close/>
                  <a:moveTo>
                    <a:pt x="845335" y="2628900"/>
                  </a:moveTo>
                  <a:lnTo>
                    <a:pt x="841681" y="2628900"/>
                  </a:lnTo>
                  <a:lnTo>
                    <a:pt x="841934" y="2634809"/>
                  </a:lnTo>
                  <a:lnTo>
                    <a:pt x="845335" y="2628900"/>
                  </a:lnTo>
                  <a:close/>
                  <a:moveTo>
                    <a:pt x="696844" y="2627784"/>
                  </a:moveTo>
                  <a:lnTo>
                    <a:pt x="695748" y="2628900"/>
                  </a:lnTo>
                  <a:lnTo>
                    <a:pt x="698478" y="2634215"/>
                  </a:lnTo>
                  <a:lnTo>
                    <a:pt x="699004" y="2628900"/>
                  </a:lnTo>
                  <a:lnTo>
                    <a:pt x="700271" y="2628900"/>
                  </a:lnTo>
                  <a:lnTo>
                    <a:pt x="696844" y="2627784"/>
                  </a:lnTo>
                  <a:close/>
                  <a:moveTo>
                    <a:pt x="700271" y="2628900"/>
                  </a:moveTo>
                  <a:lnTo>
                    <a:pt x="699004" y="2628900"/>
                  </a:lnTo>
                  <a:lnTo>
                    <a:pt x="699719" y="2631678"/>
                  </a:lnTo>
                  <a:lnTo>
                    <a:pt x="700271" y="2628900"/>
                  </a:lnTo>
                  <a:close/>
                  <a:moveTo>
                    <a:pt x="841681" y="2628900"/>
                  </a:moveTo>
                  <a:lnTo>
                    <a:pt x="841136" y="2628900"/>
                  </a:lnTo>
                  <a:lnTo>
                    <a:pt x="841261" y="2630357"/>
                  </a:lnTo>
                  <a:lnTo>
                    <a:pt x="841681" y="2628900"/>
                  </a:lnTo>
                  <a:close/>
                  <a:moveTo>
                    <a:pt x="872580" y="2628900"/>
                  </a:moveTo>
                  <a:lnTo>
                    <a:pt x="869397" y="2628900"/>
                  </a:lnTo>
                  <a:lnTo>
                    <a:pt x="870643" y="2629710"/>
                  </a:lnTo>
                  <a:lnTo>
                    <a:pt x="872580" y="2628900"/>
                  </a:lnTo>
                  <a:close/>
                  <a:moveTo>
                    <a:pt x="3266748" y="2603500"/>
                  </a:moveTo>
                  <a:lnTo>
                    <a:pt x="3258141" y="2603500"/>
                  </a:lnTo>
                  <a:lnTo>
                    <a:pt x="3275701" y="2628900"/>
                  </a:lnTo>
                  <a:lnTo>
                    <a:pt x="3284308" y="2628900"/>
                  </a:lnTo>
                  <a:lnTo>
                    <a:pt x="3266748" y="2603500"/>
                  </a:lnTo>
                  <a:close/>
                  <a:moveTo>
                    <a:pt x="556422" y="2578100"/>
                  </a:moveTo>
                  <a:lnTo>
                    <a:pt x="553491" y="2578100"/>
                  </a:lnTo>
                  <a:lnTo>
                    <a:pt x="552500" y="2583460"/>
                  </a:lnTo>
                  <a:lnTo>
                    <a:pt x="568527" y="2603500"/>
                  </a:lnTo>
                  <a:lnTo>
                    <a:pt x="569856" y="2616200"/>
                  </a:lnTo>
                  <a:lnTo>
                    <a:pt x="572003" y="2616200"/>
                  </a:lnTo>
                  <a:lnTo>
                    <a:pt x="572621" y="2603500"/>
                  </a:lnTo>
                  <a:lnTo>
                    <a:pt x="576725" y="2603500"/>
                  </a:lnTo>
                  <a:lnTo>
                    <a:pt x="556422" y="2578100"/>
                  </a:lnTo>
                  <a:close/>
                  <a:moveTo>
                    <a:pt x="621583" y="2603500"/>
                  </a:moveTo>
                  <a:lnTo>
                    <a:pt x="573249" y="2603500"/>
                  </a:lnTo>
                  <a:lnTo>
                    <a:pt x="572003" y="2616200"/>
                  </a:lnTo>
                  <a:lnTo>
                    <a:pt x="619698" y="2616200"/>
                  </a:lnTo>
                  <a:lnTo>
                    <a:pt x="620952" y="2609873"/>
                  </a:lnTo>
                  <a:lnTo>
                    <a:pt x="621583" y="2603500"/>
                  </a:lnTo>
                  <a:close/>
                  <a:moveTo>
                    <a:pt x="621371" y="2607780"/>
                  </a:moveTo>
                  <a:lnTo>
                    <a:pt x="620949" y="2609902"/>
                  </a:lnTo>
                  <a:lnTo>
                    <a:pt x="620326" y="2616200"/>
                  </a:lnTo>
                  <a:lnTo>
                    <a:pt x="620954" y="2616200"/>
                  </a:lnTo>
                  <a:lnTo>
                    <a:pt x="621371" y="2607780"/>
                  </a:lnTo>
                  <a:close/>
                  <a:moveTo>
                    <a:pt x="622221" y="2603500"/>
                  </a:moveTo>
                  <a:lnTo>
                    <a:pt x="621371" y="2607780"/>
                  </a:lnTo>
                  <a:lnTo>
                    <a:pt x="620954" y="2616200"/>
                  </a:lnTo>
                  <a:lnTo>
                    <a:pt x="622221" y="2603500"/>
                  </a:lnTo>
                  <a:close/>
                  <a:moveTo>
                    <a:pt x="622221" y="2603500"/>
                  </a:moveTo>
                  <a:lnTo>
                    <a:pt x="620954" y="2616200"/>
                  </a:lnTo>
                  <a:lnTo>
                    <a:pt x="661246" y="2616200"/>
                  </a:lnTo>
                  <a:lnTo>
                    <a:pt x="622221" y="2603500"/>
                  </a:lnTo>
                  <a:close/>
                  <a:moveTo>
                    <a:pt x="734365" y="2603500"/>
                  </a:moveTo>
                  <a:lnTo>
                    <a:pt x="720711" y="2603500"/>
                  </a:lnTo>
                  <a:lnTo>
                    <a:pt x="724005" y="2609902"/>
                  </a:lnTo>
                  <a:lnTo>
                    <a:pt x="728627" y="2616200"/>
                  </a:lnTo>
                  <a:lnTo>
                    <a:pt x="734365" y="2603500"/>
                  </a:lnTo>
                  <a:close/>
                  <a:moveTo>
                    <a:pt x="815223" y="2609882"/>
                  </a:moveTo>
                  <a:lnTo>
                    <a:pt x="811895" y="2615665"/>
                  </a:lnTo>
                  <a:lnTo>
                    <a:pt x="812614" y="2616200"/>
                  </a:lnTo>
                  <a:lnTo>
                    <a:pt x="815223" y="2609882"/>
                  </a:lnTo>
                  <a:close/>
                  <a:moveTo>
                    <a:pt x="751168" y="2566309"/>
                  </a:moveTo>
                  <a:lnTo>
                    <a:pt x="749746" y="2569456"/>
                  </a:lnTo>
                  <a:lnTo>
                    <a:pt x="811895" y="2615665"/>
                  </a:lnTo>
                  <a:lnTo>
                    <a:pt x="815227" y="2609873"/>
                  </a:lnTo>
                  <a:lnTo>
                    <a:pt x="817859" y="2603500"/>
                  </a:lnTo>
                  <a:lnTo>
                    <a:pt x="751168" y="2566309"/>
                  </a:lnTo>
                  <a:close/>
                  <a:moveTo>
                    <a:pt x="720711" y="2603500"/>
                  </a:moveTo>
                  <a:lnTo>
                    <a:pt x="719907" y="2604317"/>
                  </a:lnTo>
                  <a:lnTo>
                    <a:pt x="723984" y="2609873"/>
                  </a:lnTo>
                  <a:lnTo>
                    <a:pt x="720711" y="2603500"/>
                  </a:lnTo>
                  <a:close/>
                  <a:moveTo>
                    <a:pt x="622221" y="2603500"/>
                  </a:moveTo>
                  <a:lnTo>
                    <a:pt x="621583" y="2603500"/>
                  </a:lnTo>
                  <a:lnTo>
                    <a:pt x="621371" y="2607780"/>
                  </a:lnTo>
                  <a:lnTo>
                    <a:pt x="622221" y="2603500"/>
                  </a:lnTo>
                  <a:close/>
                  <a:moveTo>
                    <a:pt x="744291" y="2565400"/>
                  </a:moveTo>
                  <a:lnTo>
                    <a:pt x="742260" y="2565400"/>
                  </a:lnTo>
                  <a:lnTo>
                    <a:pt x="719307" y="2603500"/>
                  </a:lnTo>
                  <a:lnTo>
                    <a:pt x="719907" y="2604317"/>
                  </a:lnTo>
                  <a:lnTo>
                    <a:pt x="720711" y="2603500"/>
                  </a:lnTo>
                  <a:lnTo>
                    <a:pt x="734365" y="2603500"/>
                  </a:lnTo>
                  <a:lnTo>
                    <a:pt x="749746" y="2569456"/>
                  </a:lnTo>
                  <a:lnTo>
                    <a:pt x="744291" y="2565400"/>
                  </a:lnTo>
                  <a:close/>
                  <a:moveTo>
                    <a:pt x="3265146" y="2565400"/>
                  </a:moveTo>
                  <a:lnTo>
                    <a:pt x="3263136" y="2565400"/>
                  </a:lnTo>
                  <a:lnTo>
                    <a:pt x="3260120" y="2578100"/>
                  </a:lnTo>
                  <a:lnTo>
                    <a:pt x="3254906" y="2578100"/>
                  </a:lnTo>
                  <a:lnTo>
                    <a:pt x="3257230" y="2603500"/>
                  </a:lnTo>
                  <a:lnTo>
                    <a:pt x="3267670" y="2603500"/>
                  </a:lnTo>
                  <a:lnTo>
                    <a:pt x="3265335" y="2578100"/>
                  </a:lnTo>
                  <a:lnTo>
                    <a:pt x="3265146" y="2565400"/>
                  </a:lnTo>
                  <a:close/>
                  <a:moveTo>
                    <a:pt x="513835" y="2566194"/>
                  </a:moveTo>
                  <a:lnTo>
                    <a:pt x="510015" y="2571750"/>
                  </a:lnTo>
                  <a:lnTo>
                    <a:pt x="508843" y="2578100"/>
                  </a:lnTo>
                  <a:lnTo>
                    <a:pt x="551145" y="2590800"/>
                  </a:lnTo>
                  <a:lnTo>
                    <a:pt x="552500" y="2583460"/>
                  </a:lnTo>
                  <a:lnTo>
                    <a:pt x="548213" y="2578100"/>
                  </a:lnTo>
                  <a:lnTo>
                    <a:pt x="553491" y="2578100"/>
                  </a:lnTo>
                  <a:lnTo>
                    <a:pt x="513835" y="2566194"/>
                  </a:lnTo>
                  <a:close/>
                  <a:moveTo>
                    <a:pt x="3180939" y="2552700"/>
                  </a:moveTo>
                  <a:lnTo>
                    <a:pt x="3176636" y="2565400"/>
                  </a:lnTo>
                  <a:lnTo>
                    <a:pt x="3215556" y="2590800"/>
                  </a:lnTo>
                  <a:lnTo>
                    <a:pt x="3217713" y="2578100"/>
                  </a:lnTo>
                  <a:lnTo>
                    <a:pt x="3213567" y="2578100"/>
                  </a:lnTo>
                  <a:lnTo>
                    <a:pt x="3215618" y="2575332"/>
                  </a:lnTo>
                  <a:lnTo>
                    <a:pt x="3200399" y="2565400"/>
                  </a:lnTo>
                  <a:lnTo>
                    <a:pt x="3183965" y="2565400"/>
                  </a:lnTo>
                  <a:lnTo>
                    <a:pt x="3185357" y="2555583"/>
                  </a:lnTo>
                  <a:lnTo>
                    <a:pt x="3180939" y="2552700"/>
                  </a:lnTo>
                  <a:close/>
                  <a:moveTo>
                    <a:pt x="3215618" y="2575332"/>
                  </a:moveTo>
                  <a:lnTo>
                    <a:pt x="3213567" y="2578100"/>
                  </a:lnTo>
                  <a:lnTo>
                    <a:pt x="3217713" y="2578100"/>
                  </a:lnTo>
                  <a:lnTo>
                    <a:pt x="3215556" y="2590800"/>
                  </a:lnTo>
                  <a:lnTo>
                    <a:pt x="3219860" y="2578100"/>
                  </a:lnTo>
                  <a:lnTo>
                    <a:pt x="3215618" y="2575332"/>
                  </a:lnTo>
                  <a:close/>
                  <a:moveTo>
                    <a:pt x="3232393" y="2552700"/>
                  </a:moveTo>
                  <a:lnTo>
                    <a:pt x="3215618" y="2575332"/>
                  </a:lnTo>
                  <a:lnTo>
                    <a:pt x="3219860" y="2578100"/>
                  </a:lnTo>
                  <a:lnTo>
                    <a:pt x="3215556" y="2590800"/>
                  </a:lnTo>
                  <a:lnTo>
                    <a:pt x="3219326" y="2590800"/>
                  </a:lnTo>
                  <a:lnTo>
                    <a:pt x="3221860" y="2578100"/>
                  </a:lnTo>
                  <a:lnTo>
                    <a:pt x="3237507" y="2567544"/>
                  </a:lnTo>
                  <a:lnTo>
                    <a:pt x="3233524" y="2565400"/>
                  </a:lnTo>
                  <a:lnTo>
                    <a:pt x="3236537" y="2559045"/>
                  </a:lnTo>
                  <a:lnTo>
                    <a:pt x="3232393" y="2552700"/>
                  </a:lnTo>
                  <a:close/>
                  <a:moveTo>
                    <a:pt x="553491" y="2578100"/>
                  </a:moveTo>
                  <a:lnTo>
                    <a:pt x="548213" y="2578100"/>
                  </a:lnTo>
                  <a:lnTo>
                    <a:pt x="552500" y="2583460"/>
                  </a:lnTo>
                  <a:lnTo>
                    <a:pt x="553491" y="2578100"/>
                  </a:lnTo>
                  <a:close/>
                  <a:moveTo>
                    <a:pt x="494707" y="2540000"/>
                  </a:moveTo>
                  <a:lnTo>
                    <a:pt x="485974" y="2540000"/>
                  </a:lnTo>
                  <a:lnTo>
                    <a:pt x="505649" y="2578100"/>
                  </a:lnTo>
                  <a:lnTo>
                    <a:pt x="510015" y="2565400"/>
                  </a:lnTo>
                  <a:lnTo>
                    <a:pt x="514382" y="2565400"/>
                  </a:lnTo>
                  <a:lnTo>
                    <a:pt x="494707" y="2540000"/>
                  </a:lnTo>
                  <a:close/>
                  <a:moveTo>
                    <a:pt x="510015" y="2565400"/>
                  </a:moveTo>
                  <a:lnTo>
                    <a:pt x="505649" y="2578100"/>
                  </a:lnTo>
                  <a:lnTo>
                    <a:pt x="509338" y="2572735"/>
                  </a:lnTo>
                  <a:lnTo>
                    <a:pt x="510015" y="2565400"/>
                  </a:lnTo>
                  <a:close/>
                  <a:moveTo>
                    <a:pt x="509338" y="2572735"/>
                  </a:moveTo>
                  <a:lnTo>
                    <a:pt x="505649" y="2578100"/>
                  </a:lnTo>
                  <a:lnTo>
                    <a:pt x="508843" y="2578100"/>
                  </a:lnTo>
                  <a:lnTo>
                    <a:pt x="509338" y="2572735"/>
                  </a:lnTo>
                  <a:close/>
                  <a:moveTo>
                    <a:pt x="3239545" y="2552700"/>
                  </a:moveTo>
                  <a:lnTo>
                    <a:pt x="3236537" y="2559045"/>
                  </a:lnTo>
                  <a:lnTo>
                    <a:pt x="3240686" y="2565400"/>
                  </a:lnTo>
                  <a:lnTo>
                    <a:pt x="3237507" y="2567544"/>
                  </a:lnTo>
                  <a:lnTo>
                    <a:pt x="3257105" y="2578100"/>
                  </a:lnTo>
                  <a:lnTo>
                    <a:pt x="3263136" y="2565400"/>
                  </a:lnTo>
                  <a:lnTo>
                    <a:pt x="3239545" y="2552700"/>
                  </a:lnTo>
                  <a:close/>
                  <a:moveTo>
                    <a:pt x="511188" y="2565400"/>
                  </a:moveTo>
                  <a:lnTo>
                    <a:pt x="510015" y="2565400"/>
                  </a:lnTo>
                  <a:lnTo>
                    <a:pt x="509338" y="2572735"/>
                  </a:lnTo>
                  <a:lnTo>
                    <a:pt x="510015" y="2571750"/>
                  </a:lnTo>
                  <a:lnTo>
                    <a:pt x="511188" y="2565400"/>
                  </a:lnTo>
                  <a:close/>
                  <a:moveTo>
                    <a:pt x="511188" y="2565400"/>
                  </a:moveTo>
                  <a:lnTo>
                    <a:pt x="510015" y="2571750"/>
                  </a:lnTo>
                  <a:lnTo>
                    <a:pt x="513835" y="2566194"/>
                  </a:lnTo>
                  <a:lnTo>
                    <a:pt x="511188" y="2565400"/>
                  </a:lnTo>
                  <a:close/>
                  <a:moveTo>
                    <a:pt x="749537" y="2565400"/>
                  </a:moveTo>
                  <a:lnTo>
                    <a:pt x="744291" y="2565400"/>
                  </a:lnTo>
                  <a:lnTo>
                    <a:pt x="749746" y="2569456"/>
                  </a:lnTo>
                  <a:lnTo>
                    <a:pt x="751168" y="2566309"/>
                  </a:lnTo>
                  <a:lnTo>
                    <a:pt x="749537" y="2565400"/>
                  </a:lnTo>
                  <a:close/>
                  <a:moveTo>
                    <a:pt x="3236537" y="2559045"/>
                  </a:moveTo>
                  <a:lnTo>
                    <a:pt x="3233524" y="2565400"/>
                  </a:lnTo>
                  <a:lnTo>
                    <a:pt x="3237507" y="2567544"/>
                  </a:lnTo>
                  <a:lnTo>
                    <a:pt x="3240686" y="2565400"/>
                  </a:lnTo>
                  <a:lnTo>
                    <a:pt x="3236537" y="2559045"/>
                  </a:lnTo>
                  <a:close/>
                  <a:moveTo>
                    <a:pt x="751579" y="2565400"/>
                  </a:moveTo>
                  <a:lnTo>
                    <a:pt x="749537" y="2565400"/>
                  </a:lnTo>
                  <a:lnTo>
                    <a:pt x="751168" y="2566309"/>
                  </a:lnTo>
                  <a:lnTo>
                    <a:pt x="751579" y="2565400"/>
                  </a:lnTo>
                  <a:close/>
                  <a:moveTo>
                    <a:pt x="514382" y="2565400"/>
                  </a:moveTo>
                  <a:lnTo>
                    <a:pt x="511188" y="2565400"/>
                  </a:lnTo>
                  <a:lnTo>
                    <a:pt x="513835" y="2566194"/>
                  </a:lnTo>
                  <a:lnTo>
                    <a:pt x="514382" y="2565400"/>
                  </a:lnTo>
                  <a:close/>
                  <a:moveTo>
                    <a:pt x="3187567" y="2540000"/>
                  </a:moveTo>
                  <a:lnTo>
                    <a:pt x="3177201" y="2540000"/>
                  </a:lnTo>
                  <a:lnTo>
                    <a:pt x="3173610" y="2565400"/>
                  </a:lnTo>
                  <a:lnTo>
                    <a:pt x="3176636" y="2565400"/>
                  </a:lnTo>
                  <a:lnTo>
                    <a:pt x="3180939" y="2552700"/>
                  </a:lnTo>
                  <a:lnTo>
                    <a:pt x="3185766" y="2552700"/>
                  </a:lnTo>
                  <a:lnTo>
                    <a:pt x="3187567" y="2540000"/>
                  </a:lnTo>
                  <a:close/>
                  <a:moveTo>
                    <a:pt x="3185357" y="2555583"/>
                  </a:moveTo>
                  <a:lnTo>
                    <a:pt x="3183965" y="2565400"/>
                  </a:lnTo>
                  <a:lnTo>
                    <a:pt x="3200399" y="2565400"/>
                  </a:lnTo>
                  <a:lnTo>
                    <a:pt x="3185357" y="2555583"/>
                  </a:lnTo>
                  <a:close/>
                  <a:moveTo>
                    <a:pt x="3185766" y="2552700"/>
                  </a:moveTo>
                  <a:lnTo>
                    <a:pt x="3180939" y="2552700"/>
                  </a:lnTo>
                  <a:lnTo>
                    <a:pt x="3185357" y="2555583"/>
                  </a:lnTo>
                  <a:lnTo>
                    <a:pt x="3185766" y="2552700"/>
                  </a:lnTo>
                  <a:close/>
                  <a:moveTo>
                    <a:pt x="451797" y="2514600"/>
                  </a:moveTo>
                  <a:lnTo>
                    <a:pt x="446174" y="2514600"/>
                  </a:lnTo>
                  <a:lnTo>
                    <a:pt x="487524" y="2540000"/>
                  </a:lnTo>
                  <a:lnTo>
                    <a:pt x="493157" y="2540000"/>
                  </a:lnTo>
                  <a:lnTo>
                    <a:pt x="451797" y="2514600"/>
                  </a:lnTo>
                  <a:close/>
                  <a:moveTo>
                    <a:pt x="3181746" y="2514600"/>
                  </a:moveTo>
                  <a:lnTo>
                    <a:pt x="3176782" y="2520950"/>
                  </a:lnTo>
                  <a:lnTo>
                    <a:pt x="3177683" y="2527300"/>
                  </a:lnTo>
                  <a:lnTo>
                    <a:pt x="3171819" y="2527300"/>
                  </a:lnTo>
                  <a:lnTo>
                    <a:pt x="3177421" y="2540000"/>
                  </a:lnTo>
                  <a:lnTo>
                    <a:pt x="3187347" y="2540000"/>
                  </a:lnTo>
                  <a:lnTo>
                    <a:pt x="3184547" y="2527300"/>
                  </a:lnTo>
                  <a:lnTo>
                    <a:pt x="3176782" y="2527300"/>
                  </a:lnTo>
                  <a:lnTo>
                    <a:pt x="3176370" y="2521478"/>
                  </a:lnTo>
                  <a:lnTo>
                    <a:pt x="3183263" y="2521478"/>
                  </a:lnTo>
                  <a:lnTo>
                    <a:pt x="3181746" y="2514600"/>
                  </a:lnTo>
                  <a:close/>
                  <a:moveTo>
                    <a:pt x="3197934" y="2520950"/>
                  </a:moveTo>
                  <a:lnTo>
                    <a:pt x="3195640" y="2527300"/>
                  </a:lnTo>
                  <a:lnTo>
                    <a:pt x="3222613" y="2540000"/>
                  </a:lnTo>
                  <a:lnTo>
                    <a:pt x="3224907" y="2527300"/>
                  </a:lnTo>
                  <a:lnTo>
                    <a:pt x="3198834" y="2527300"/>
                  </a:lnTo>
                  <a:lnTo>
                    <a:pt x="3197934" y="2520950"/>
                  </a:lnTo>
                  <a:close/>
                  <a:moveTo>
                    <a:pt x="3224907" y="2527300"/>
                  </a:moveTo>
                  <a:lnTo>
                    <a:pt x="3222613" y="2540000"/>
                  </a:lnTo>
                  <a:lnTo>
                    <a:pt x="3224543" y="2534643"/>
                  </a:lnTo>
                  <a:lnTo>
                    <a:pt x="3224907" y="2527300"/>
                  </a:lnTo>
                  <a:close/>
                  <a:moveTo>
                    <a:pt x="3224543" y="2534643"/>
                  </a:moveTo>
                  <a:lnTo>
                    <a:pt x="3222613" y="2540000"/>
                  </a:lnTo>
                  <a:lnTo>
                    <a:pt x="3224278" y="2540000"/>
                  </a:lnTo>
                  <a:lnTo>
                    <a:pt x="3224543" y="2534643"/>
                  </a:lnTo>
                  <a:close/>
                  <a:moveTo>
                    <a:pt x="3267820" y="2527300"/>
                  </a:moveTo>
                  <a:lnTo>
                    <a:pt x="3227189" y="2527300"/>
                  </a:lnTo>
                  <a:lnTo>
                    <a:pt x="3224901" y="2533650"/>
                  </a:lnTo>
                  <a:lnTo>
                    <a:pt x="3224278" y="2540000"/>
                  </a:lnTo>
                  <a:lnTo>
                    <a:pt x="3262497" y="2540000"/>
                  </a:lnTo>
                  <a:lnTo>
                    <a:pt x="3267820" y="2527300"/>
                  </a:lnTo>
                  <a:close/>
                  <a:moveTo>
                    <a:pt x="3287878" y="2501900"/>
                  </a:moveTo>
                  <a:lnTo>
                    <a:pt x="3278465" y="2501900"/>
                  </a:lnTo>
                  <a:lnTo>
                    <a:pt x="3262497" y="2540000"/>
                  </a:lnTo>
                  <a:lnTo>
                    <a:pt x="3266581" y="2540000"/>
                  </a:lnTo>
                  <a:lnTo>
                    <a:pt x="3267827" y="2527300"/>
                  </a:lnTo>
                  <a:lnTo>
                    <a:pt x="3277233" y="2527300"/>
                  </a:lnTo>
                  <a:lnTo>
                    <a:pt x="3287878" y="2501900"/>
                  </a:lnTo>
                  <a:close/>
                  <a:moveTo>
                    <a:pt x="3277233" y="2527300"/>
                  </a:moveTo>
                  <a:lnTo>
                    <a:pt x="3267827" y="2527300"/>
                  </a:lnTo>
                  <a:lnTo>
                    <a:pt x="3266581" y="2540000"/>
                  </a:lnTo>
                  <a:lnTo>
                    <a:pt x="3271910" y="2540000"/>
                  </a:lnTo>
                  <a:lnTo>
                    <a:pt x="3277233" y="2527300"/>
                  </a:lnTo>
                  <a:close/>
                  <a:moveTo>
                    <a:pt x="3225524" y="2527300"/>
                  </a:moveTo>
                  <a:lnTo>
                    <a:pt x="3224907" y="2527300"/>
                  </a:lnTo>
                  <a:lnTo>
                    <a:pt x="3224543" y="2534643"/>
                  </a:lnTo>
                  <a:lnTo>
                    <a:pt x="3224901" y="2533650"/>
                  </a:lnTo>
                  <a:lnTo>
                    <a:pt x="3225524" y="2527300"/>
                  </a:lnTo>
                  <a:close/>
                  <a:moveTo>
                    <a:pt x="3200227" y="2514600"/>
                  </a:moveTo>
                  <a:lnTo>
                    <a:pt x="3197934" y="2520950"/>
                  </a:lnTo>
                  <a:lnTo>
                    <a:pt x="3198834" y="2527300"/>
                  </a:lnTo>
                  <a:lnTo>
                    <a:pt x="3225524" y="2527300"/>
                  </a:lnTo>
                  <a:lnTo>
                    <a:pt x="3224901" y="2533650"/>
                  </a:lnTo>
                  <a:lnTo>
                    <a:pt x="3227189" y="2527300"/>
                  </a:lnTo>
                  <a:lnTo>
                    <a:pt x="3200227" y="2514600"/>
                  </a:lnTo>
                  <a:close/>
                  <a:moveTo>
                    <a:pt x="3175882" y="2514600"/>
                  </a:moveTo>
                  <a:lnTo>
                    <a:pt x="3169872" y="2514600"/>
                  </a:lnTo>
                  <a:lnTo>
                    <a:pt x="3171819" y="2527300"/>
                  </a:lnTo>
                  <a:lnTo>
                    <a:pt x="3176370" y="2521478"/>
                  </a:lnTo>
                  <a:lnTo>
                    <a:pt x="3175882" y="2514600"/>
                  </a:lnTo>
                  <a:close/>
                  <a:moveTo>
                    <a:pt x="3176782" y="2520950"/>
                  </a:moveTo>
                  <a:lnTo>
                    <a:pt x="3176370" y="2521478"/>
                  </a:lnTo>
                  <a:lnTo>
                    <a:pt x="3176782" y="2527300"/>
                  </a:lnTo>
                  <a:lnTo>
                    <a:pt x="3177683" y="2527300"/>
                  </a:lnTo>
                  <a:lnTo>
                    <a:pt x="3176782" y="2520950"/>
                  </a:lnTo>
                  <a:close/>
                  <a:moveTo>
                    <a:pt x="3197033" y="2514600"/>
                  </a:moveTo>
                  <a:lnTo>
                    <a:pt x="3181746" y="2514600"/>
                  </a:lnTo>
                  <a:lnTo>
                    <a:pt x="3184547" y="2527300"/>
                  </a:lnTo>
                  <a:lnTo>
                    <a:pt x="3195640" y="2527300"/>
                  </a:lnTo>
                  <a:lnTo>
                    <a:pt x="3197934" y="2520950"/>
                  </a:lnTo>
                  <a:lnTo>
                    <a:pt x="3197033" y="2514600"/>
                  </a:lnTo>
                  <a:close/>
                  <a:moveTo>
                    <a:pt x="3181746" y="2514600"/>
                  </a:moveTo>
                  <a:lnTo>
                    <a:pt x="3175882" y="2514600"/>
                  </a:lnTo>
                  <a:lnTo>
                    <a:pt x="3176782" y="2520950"/>
                  </a:lnTo>
                  <a:lnTo>
                    <a:pt x="3181746" y="2514600"/>
                  </a:lnTo>
                  <a:close/>
                  <a:moveTo>
                    <a:pt x="403600" y="2463800"/>
                  </a:moveTo>
                  <a:lnTo>
                    <a:pt x="395171" y="2463800"/>
                  </a:lnTo>
                  <a:lnTo>
                    <a:pt x="432719" y="2514600"/>
                  </a:lnTo>
                  <a:lnTo>
                    <a:pt x="441148" y="2514600"/>
                  </a:lnTo>
                  <a:lnTo>
                    <a:pt x="403600" y="2463800"/>
                  </a:lnTo>
                  <a:close/>
                  <a:moveTo>
                    <a:pt x="3269795" y="2476500"/>
                  </a:moveTo>
                  <a:lnTo>
                    <a:pt x="3261230" y="2476500"/>
                  </a:lnTo>
                  <a:lnTo>
                    <a:pt x="3278894" y="2501900"/>
                  </a:lnTo>
                  <a:lnTo>
                    <a:pt x="3287460" y="2501900"/>
                  </a:lnTo>
                  <a:lnTo>
                    <a:pt x="3269795" y="2476500"/>
                  </a:lnTo>
                  <a:close/>
                  <a:moveTo>
                    <a:pt x="3271387" y="2451100"/>
                  </a:moveTo>
                  <a:lnTo>
                    <a:pt x="3268424" y="2451100"/>
                  </a:lnTo>
                  <a:lnTo>
                    <a:pt x="3263869" y="2463800"/>
                  </a:lnTo>
                  <a:lnTo>
                    <a:pt x="3260597" y="2463800"/>
                  </a:lnTo>
                  <a:lnTo>
                    <a:pt x="3260277" y="2476500"/>
                  </a:lnTo>
                  <a:lnTo>
                    <a:pt x="3270748" y="2476500"/>
                  </a:lnTo>
                  <a:lnTo>
                    <a:pt x="3271067" y="2463800"/>
                  </a:lnTo>
                  <a:lnTo>
                    <a:pt x="3263869" y="2463800"/>
                  </a:lnTo>
                  <a:lnTo>
                    <a:pt x="3260709" y="2459333"/>
                  </a:lnTo>
                  <a:lnTo>
                    <a:pt x="3271180" y="2459333"/>
                  </a:lnTo>
                  <a:lnTo>
                    <a:pt x="3271387" y="2451100"/>
                  </a:lnTo>
                  <a:close/>
                  <a:moveTo>
                    <a:pt x="370480" y="2451100"/>
                  </a:moveTo>
                  <a:lnTo>
                    <a:pt x="362732" y="2451100"/>
                  </a:lnTo>
                  <a:lnTo>
                    <a:pt x="374365" y="2463800"/>
                  </a:lnTo>
                  <a:lnTo>
                    <a:pt x="382114" y="2463800"/>
                  </a:lnTo>
                  <a:lnTo>
                    <a:pt x="370480" y="2451100"/>
                  </a:lnTo>
                  <a:close/>
                  <a:moveTo>
                    <a:pt x="3186499" y="2425700"/>
                  </a:moveTo>
                  <a:lnTo>
                    <a:pt x="3177421" y="2438400"/>
                  </a:lnTo>
                  <a:lnTo>
                    <a:pt x="3191913" y="2463800"/>
                  </a:lnTo>
                  <a:lnTo>
                    <a:pt x="3195182" y="2454643"/>
                  </a:lnTo>
                  <a:lnTo>
                    <a:pt x="3193578" y="2451100"/>
                  </a:lnTo>
                  <a:lnTo>
                    <a:pt x="3200991" y="2451100"/>
                  </a:lnTo>
                  <a:lnTo>
                    <a:pt x="3186499" y="2425700"/>
                  </a:lnTo>
                  <a:close/>
                  <a:moveTo>
                    <a:pt x="3195182" y="2454643"/>
                  </a:moveTo>
                  <a:lnTo>
                    <a:pt x="3191913" y="2463800"/>
                  </a:lnTo>
                  <a:lnTo>
                    <a:pt x="3196452" y="2457450"/>
                  </a:lnTo>
                  <a:lnTo>
                    <a:pt x="3195182" y="2454643"/>
                  </a:lnTo>
                  <a:close/>
                  <a:moveTo>
                    <a:pt x="3196452" y="2457450"/>
                  </a:moveTo>
                  <a:lnTo>
                    <a:pt x="3191913" y="2463800"/>
                  </a:lnTo>
                  <a:lnTo>
                    <a:pt x="3199326" y="2463800"/>
                  </a:lnTo>
                  <a:lnTo>
                    <a:pt x="3196452" y="2457450"/>
                  </a:lnTo>
                  <a:close/>
                  <a:moveTo>
                    <a:pt x="3197541" y="2455926"/>
                  </a:moveTo>
                  <a:lnTo>
                    <a:pt x="3196452" y="2457450"/>
                  </a:lnTo>
                  <a:lnTo>
                    <a:pt x="3199326" y="2463800"/>
                  </a:lnTo>
                  <a:lnTo>
                    <a:pt x="3197541" y="2455926"/>
                  </a:lnTo>
                  <a:close/>
                  <a:moveTo>
                    <a:pt x="3205452" y="2451100"/>
                  </a:moveTo>
                  <a:lnTo>
                    <a:pt x="3200991" y="2451100"/>
                  </a:lnTo>
                  <a:lnTo>
                    <a:pt x="3197541" y="2455926"/>
                  </a:lnTo>
                  <a:lnTo>
                    <a:pt x="3199326" y="2463800"/>
                  </a:lnTo>
                  <a:lnTo>
                    <a:pt x="3205452" y="2451100"/>
                  </a:lnTo>
                  <a:close/>
                  <a:moveTo>
                    <a:pt x="3259429" y="2438400"/>
                  </a:moveTo>
                  <a:lnTo>
                    <a:pt x="3257376" y="2449872"/>
                  </a:lnTo>
                  <a:lnTo>
                    <a:pt x="3257429" y="2451100"/>
                  </a:lnTo>
                  <a:lnTo>
                    <a:pt x="3260916" y="2451100"/>
                  </a:lnTo>
                  <a:lnTo>
                    <a:pt x="3260709" y="2459333"/>
                  </a:lnTo>
                  <a:lnTo>
                    <a:pt x="3263869" y="2463800"/>
                  </a:lnTo>
                  <a:lnTo>
                    <a:pt x="3268424" y="2451100"/>
                  </a:lnTo>
                  <a:lnTo>
                    <a:pt x="3259429" y="2438400"/>
                  </a:lnTo>
                  <a:close/>
                  <a:moveTo>
                    <a:pt x="3257028" y="2445108"/>
                  </a:moveTo>
                  <a:lnTo>
                    <a:pt x="3254885" y="2451100"/>
                  </a:lnTo>
                  <a:lnTo>
                    <a:pt x="3260709" y="2459333"/>
                  </a:lnTo>
                  <a:lnTo>
                    <a:pt x="3260916" y="2451100"/>
                  </a:lnTo>
                  <a:lnTo>
                    <a:pt x="3257157" y="2451100"/>
                  </a:lnTo>
                  <a:lnTo>
                    <a:pt x="3257028" y="2445108"/>
                  </a:lnTo>
                  <a:close/>
                  <a:moveTo>
                    <a:pt x="3196447" y="2451100"/>
                  </a:moveTo>
                  <a:lnTo>
                    <a:pt x="3195182" y="2454643"/>
                  </a:lnTo>
                  <a:lnTo>
                    <a:pt x="3196452" y="2457450"/>
                  </a:lnTo>
                  <a:lnTo>
                    <a:pt x="3197541" y="2455926"/>
                  </a:lnTo>
                  <a:lnTo>
                    <a:pt x="3196447" y="2451100"/>
                  </a:lnTo>
                  <a:close/>
                  <a:moveTo>
                    <a:pt x="3200991" y="2451100"/>
                  </a:moveTo>
                  <a:lnTo>
                    <a:pt x="3196447" y="2451100"/>
                  </a:lnTo>
                  <a:lnTo>
                    <a:pt x="3197541" y="2455926"/>
                  </a:lnTo>
                  <a:lnTo>
                    <a:pt x="3200991" y="2451100"/>
                  </a:lnTo>
                  <a:close/>
                  <a:moveTo>
                    <a:pt x="3196447" y="2451100"/>
                  </a:moveTo>
                  <a:lnTo>
                    <a:pt x="3193578" y="2451100"/>
                  </a:lnTo>
                  <a:lnTo>
                    <a:pt x="3195182" y="2454643"/>
                  </a:lnTo>
                  <a:lnTo>
                    <a:pt x="3196447" y="2451100"/>
                  </a:lnTo>
                  <a:close/>
                  <a:moveTo>
                    <a:pt x="369590" y="2425700"/>
                  </a:moveTo>
                  <a:lnTo>
                    <a:pt x="368365" y="2425700"/>
                  </a:lnTo>
                  <a:lnTo>
                    <a:pt x="360397" y="2438400"/>
                  </a:lnTo>
                  <a:lnTo>
                    <a:pt x="361392" y="2451100"/>
                  </a:lnTo>
                  <a:lnTo>
                    <a:pt x="371810" y="2451100"/>
                  </a:lnTo>
                  <a:lnTo>
                    <a:pt x="369590" y="2425700"/>
                  </a:lnTo>
                  <a:close/>
                  <a:moveTo>
                    <a:pt x="3256885" y="2438400"/>
                  </a:moveTo>
                  <a:lnTo>
                    <a:pt x="3202310" y="2451100"/>
                  </a:lnTo>
                  <a:lnTo>
                    <a:pt x="3254885" y="2451100"/>
                  </a:lnTo>
                  <a:lnTo>
                    <a:pt x="3257028" y="2445108"/>
                  </a:lnTo>
                  <a:lnTo>
                    <a:pt x="3256885" y="2438400"/>
                  </a:lnTo>
                  <a:close/>
                  <a:moveTo>
                    <a:pt x="3257157" y="2444750"/>
                  </a:moveTo>
                  <a:lnTo>
                    <a:pt x="3257131" y="2449872"/>
                  </a:lnTo>
                  <a:lnTo>
                    <a:pt x="3257157" y="2451100"/>
                  </a:lnTo>
                  <a:lnTo>
                    <a:pt x="3257376" y="2449872"/>
                  </a:lnTo>
                  <a:lnTo>
                    <a:pt x="3257157" y="2444750"/>
                  </a:lnTo>
                  <a:close/>
                  <a:moveTo>
                    <a:pt x="3257376" y="2449872"/>
                  </a:moveTo>
                  <a:lnTo>
                    <a:pt x="3257157" y="2451100"/>
                  </a:lnTo>
                  <a:lnTo>
                    <a:pt x="3257429" y="2451100"/>
                  </a:lnTo>
                  <a:lnTo>
                    <a:pt x="3257376" y="2449872"/>
                  </a:lnTo>
                  <a:close/>
                  <a:moveTo>
                    <a:pt x="3259429" y="2438400"/>
                  </a:moveTo>
                  <a:lnTo>
                    <a:pt x="3257157" y="2444750"/>
                  </a:lnTo>
                  <a:lnTo>
                    <a:pt x="3257376" y="2449872"/>
                  </a:lnTo>
                  <a:lnTo>
                    <a:pt x="3259429" y="2438400"/>
                  </a:lnTo>
                  <a:close/>
                  <a:moveTo>
                    <a:pt x="3256885" y="2438400"/>
                  </a:moveTo>
                  <a:lnTo>
                    <a:pt x="3257028" y="2445108"/>
                  </a:lnTo>
                  <a:lnTo>
                    <a:pt x="3257157" y="2444750"/>
                  </a:lnTo>
                  <a:lnTo>
                    <a:pt x="3256885" y="2438400"/>
                  </a:lnTo>
                  <a:close/>
                  <a:moveTo>
                    <a:pt x="3259429" y="2438400"/>
                  </a:moveTo>
                  <a:lnTo>
                    <a:pt x="3256885" y="2438400"/>
                  </a:lnTo>
                  <a:lnTo>
                    <a:pt x="3257157" y="2444750"/>
                  </a:lnTo>
                  <a:lnTo>
                    <a:pt x="3259429" y="2438400"/>
                  </a:lnTo>
                  <a:close/>
                  <a:moveTo>
                    <a:pt x="360261" y="2438163"/>
                  </a:moveTo>
                  <a:lnTo>
                    <a:pt x="360282" y="2438400"/>
                  </a:lnTo>
                  <a:lnTo>
                    <a:pt x="360261" y="2438163"/>
                  </a:lnTo>
                  <a:close/>
                  <a:moveTo>
                    <a:pt x="368365" y="2425700"/>
                  </a:moveTo>
                  <a:lnTo>
                    <a:pt x="359172" y="2425700"/>
                  </a:lnTo>
                  <a:lnTo>
                    <a:pt x="360261" y="2438163"/>
                  </a:lnTo>
                  <a:lnTo>
                    <a:pt x="360397" y="2438400"/>
                  </a:lnTo>
                  <a:lnTo>
                    <a:pt x="368365" y="2425700"/>
                  </a:lnTo>
                  <a:close/>
                  <a:moveTo>
                    <a:pt x="3179023" y="2374900"/>
                  </a:moveTo>
                  <a:lnTo>
                    <a:pt x="3171987" y="2374900"/>
                  </a:lnTo>
                  <a:lnTo>
                    <a:pt x="3176751" y="2425700"/>
                  </a:lnTo>
                  <a:lnTo>
                    <a:pt x="3176845" y="2438400"/>
                  </a:lnTo>
                  <a:lnTo>
                    <a:pt x="3177421" y="2438400"/>
                  </a:lnTo>
                  <a:lnTo>
                    <a:pt x="3181965" y="2425700"/>
                  </a:lnTo>
                  <a:lnTo>
                    <a:pt x="3187180" y="2425700"/>
                  </a:lnTo>
                  <a:lnTo>
                    <a:pt x="3183607" y="2387600"/>
                  </a:lnTo>
                  <a:lnTo>
                    <a:pt x="3175379" y="2387600"/>
                  </a:lnTo>
                  <a:lnTo>
                    <a:pt x="3179023" y="2374900"/>
                  </a:lnTo>
                  <a:close/>
                  <a:moveTo>
                    <a:pt x="351915" y="2400300"/>
                  </a:moveTo>
                  <a:lnTo>
                    <a:pt x="349088" y="2413000"/>
                  </a:lnTo>
                  <a:lnTo>
                    <a:pt x="350481" y="2413000"/>
                  </a:lnTo>
                  <a:lnTo>
                    <a:pt x="346881" y="2414879"/>
                  </a:lnTo>
                  <a:lnTo>
                    <a:pt x="360261" y="2438163"/>
                  </a:lnTo>
                  <a:lnTo>
                    <a:pt x="359172" y="2425700"/>
                  </a:lnTo>
                  <a:lnTo>
                    <a:pt x="368365" y="2425700"/>
                  </a:lnTo>
                  <a:lnTo>
                    <a:pt x="353769" y="2413000"/>
                  </a:lnTo>
                  <a:lnTo>
                    <a:pt x="351915" y="2400300"/>
                  </a:lnTo>
                  <a:close/>
                  <a:moveTo>
                    <a:pt x="295394" y="2387600"/>
                  </a:moveTo>
                  <a:lnTo>
                    <a:pt x="290378" y="2400300"/>
                  </a:lnTo>
                  <a:lnTo>
                    <a:pt x="322953" y="2425700"/>
                  </a:lnTo>
                  <a:lnTo>
                    <a:pt x="325012" y="2415253"/>
                  </a:lnTo>
                  <a:lnTo>
                    <a:pt x="324764" y="2413000"/>
                  </a:lnTo>
                  <a:lnTo>
                    <a:pt x="327969" y="2413000"/>
                  </a:lnTo>
                  <a:lnTo>
                    <a:pt x="311681" y="2400300"/>
                  </a:lnTo>
                  <a:lnTo>
                    <a:pt x="298106" y="2400300"/>
                  </a:lnTo>
                  <a:lnTo>
                    <a:pt x="298933" y="2390360"/>
                  </a:lnTo>
                  <a:lnTo>
                    <a:pt x="295394" y="2387600"/>
                  </a:lnTo>
                  <a:close/>
                  <a:moveTo>
                    <a:pt x="325012" y="2415253"/>
                  </a:moveTo>
                  <a:lnTo>
                    <a:pt x="322953" y="2425700"/>
                  </a:lnTo>
                  <a:lnTo>
                    <a:pt x="325461" y="2419350"/>
                  </a:lnTo>
                  <a:lnTo>
                    <a:pt x="325012" y="2415253"/>
                  </a:lnTo>
                  <a:close/>
                  <a:moveTo>
                    <a:pt x="325461" y="2419350"/>
                  </a:moveTo>
                  <a:lnTo>
                    <a:pt x="322953" y="2425700"/>
                  </a:lnTo>
                  <a:lnTo>
                    <a:pt x="326157" y="2425700"/>
                  </a:lnTo>
                  <a:lnTo>
                    <a:pt x="325461" y="2419350"/>
                  </a:lnTo>
                  <a:close/>
                  <a:moveTo>
                    <a:pt x="325764" y="2418582"/>
                  </a:moveTo>
                  <a:lnTo>
                    <a:pt x="325461" y="2419350"/>
                  </a:lnTo>
                  <a:lnTo>
                    <a:pt x="326157" y="2425700"/>
                  </a:lnTo>
                  <a:lnTo>
                    <a:pt x="325764" y="2418582"/>
                  </a:lnTo>
                  <a:close/>
                  <a:moveTo>
                    <a:pt x="345800" y="2413000"/>
                  </a:moveTo>
                  <a:lnTo>
                    <a:pt x="327969" y="2413000"/>
                  </a:lnTo>
                  <a:lnTo>
                    <a:pt x="325764" y="2418582"/>
                  </a:lnTo>
                  <a:lnTo>
                    <a:pt x="326157" y="2425700"/>
                  </a:lnTo>
                  <a:lnTo>
                    <a:pt x="346881" y="2414879"/>
                  </a:lnTo>
                  <a:lnTo>
                    <a:pt x="345800" y="2413000"/>
                  </a:lnTo>
                  <a:close/>
                  <a:moveTo>
                    <a:pt x="325456" y="2413000"/>
                  </a:moveTo>
                  <a:lnTo>
                    <a:pt x="325012" y="2415253"/>
                  </a:lnTo>
                  <a:lnTo>
                    <a:pt x="325461" y="2419350"/>
                  </a:lnTo>
                  <a:lnTo>
                    <a:pt x="325764" y="2418582"/>
                  </a:lnTo>
                  <a:lnTo>
                    <a:pt x="325456" y="2413000"/>
                  </a:lnTo>
                  <a:close/>
                  <a:moveTo>
                    <a:pt x="327969" y="2413000"/>
                  </a:moveTo>
                  <a:lnTo>
                    <a:pt x="325456" y="2413000"/>
                  </a:lnTo>
                  <a:lnTo>
                    <a:pt x="325764" y="2418582"/>
                  </a:lnTo>
                  <a:lnTo>
                    <a:pt x="327969" y="2413000"/>
                  </a:lnTo>
                  <a:close/>
                  <a:moveTo>
                    <a:pt x="325456" y="2413000"/>
                  </a:moveTo>
                  <a:lnTo>
                    <a:pt x="324764" y="2413000"/>
                  </a:lnTo>
                  <a:lnTo>
                    <a:pt x="325012" y="2415253"/>
                  </a:lnTo>
                  <a:lnTo>
                    <a:pt x="325456" y="2413000"/>
                  </a:lnTo>
                  <a:close/>
                  <a:moveTo>
                    <a:pt x="350481" y="2413000"/>
                  </a:moveTo>
                  <a:lnTo>
                    <a:pt x="345800" y="2413000"/>
                  </a:lnTo>
                  <a:lnTo>
                    <a:pt x="346881" y="2414879"/>
                  </a:lnTo>
                  <a:lnTo>
                    <a:pt x="350481" y="2413000"/>
                  </a:lnTo>
                  <a:close/>
                  <a:moveTo>
                    <a:pt x="303393" y="2336800"/>
                  </a:moveTo>
                  <a:lnTo>
                    <a:pt x="292954" y="2336800"/>
                  </a:lnTo>
                  <a:lnTo>
                    <a:pt x="287666" y="2400300"/>
                  </a:lnTo>
                  <a:lnTo>
                    <a:pt x="290378" y="2400300"/>
                  </a:lnTo>
                  <a:lnTo>
                    <a:pt x="295394" y="2387600"/>
                  </a:lnTo>
                  <a:lnTo>
                    <a:pt x="299163" y="2387600"/>
                  </a:lnTo>
                  <a:lnTo>
                    <a:pt x="303393" y="2336800"/>
                  </a:lnTo>
                  <a:close/>
                  <a:moveTo>
                    <a:pt x="298933" y="2390360"/>
                  </a:moveTo>
                  <a:lnTo>
                    <a:pt x="298106" y="2400300"/>
                  </a:lnTo>
                  <a:lnTo>
                    <a:pt x="311681" y="2400300"/>
                  </a:lnTo>
                  <a:lnTo>
                    <a:pt x="298933" y="2390360"/>
                  </a:lnTo>
                  <a:close/>
                  <a:moveTo>
                    <a:pt x="299163" y="2387600"/>
                  </a:moveTo>
                  <a:lnTo>
                    <a:pt x="295394" y="2387600"/>
                  </a:lnTo>
                  <a:lnTo>
                    <a:pt x="298933" y="2390360"/>
                  </a:lnTo>
                  <a:lnTo>
                    <a:pt x="299163" y="2387600"/>
                  </a:lnTo>
                  <a:close/>
                  <a:moveTo>
                    <a:pt x="3182416" y="2374900"/>
                  </a:moveTo>
                  <a:lnTo>
                    <a:pt x="3179023" y="2374900"/>
                  </a:lnTo>
                  <a:lnTo>
                    <a:pt x="3175379" y="2387600"/>
                  </a:lnTo>
                  <a:lnTo>
                    <a:pt x="3183607" y="2387600"/>
                  </a:lnTo>
                  <a:lnTo>
                    <a:pt x="3182416" y="2374900"/>
                  </a:lnTo>
                  <a:close/>
                  <a:moveTo>
                    <a:pt x="3186300" y="2374900"/>
                  </a:moveTo>
                  <a:lnTo>
                    <a:pt x="3182416" y="2374900"/>
                  </a:lnTo>
                  <a:lnTo>
                    <a:pt x="3183607" y="2387600"/>
                  </a:lnTo>
                  <a:lnTo>
                    <a:pt x="3187327" y="2387600"/>
                  </a:lnTo>
                  <a:lnTo>
                    <a:pt x="3189154" y="2381250"/>
                  </a:lnTo>
                  <a:lnTo>
                    <a:pt x="3186300" y="2374900"/>
                  </a:lnTo>
                  <a:close/>
                  <a:moveTo>
                    <a:pt x="3207394" y="2374900"/>
                  </a:moveTo>
                  <a:lnTo>
                    <a:pt x="3190981" y="2374900"/>
                  </a:lnTo>
                  <a:lnTo>
                    <a:pt x="3189154" y="2381250"/>
                  </a:lnTo>
                  <a:lnTo>
                    <a:pt x="3192007" y="2387600"/>
                  </a:lnTo>
                  <a:lnTo>
                    <a:pt x="3207394" y="2374900"/>
                  </a:lnTo>
                  <a:close/>
                  <a:moveTo>
                    <a:pt x="3222781" y="2362200"/>
                  </a:moveTo>
                  <a:lnTo>
                    <a:pt x="3217074" y="2362200"/>
                  </a:lnTo>
                  <a:lnTo>
                    <a:pt x="3186300" y="2374900"/>
                  </a:lnTo>
                  <a:lnTo>
                    <a:pt x="3189154" y="2381250"/>
                  </a:lnTo>
                  <a:lnTo>
                    <a:pt x="3190981" y="2374900"/>
                  </a:lnTo>
                  <a:lnTo>
                    <a:pt x="3207394" y="2374900"/>
                  </a:lnTo>
                  <a:lnTo>
                    <a:pt x="3222781" y="2362200"/>
                  </a:lnTo>
                  <a:close/>
                  <a:moveTo>
                    <a:pt x="3228498" y="2336800"/>
                  </a:moveTo>
                  <a:lnTo>
                    <a:pt x="3218132" y="2336800"/>
                  </a:lnTo>
                  <a:lnTo>
                    <a:pt x="3214739" y="2362200"/>
                  </a:lnTo>
                  <a:lnTo>
                    <a:pt x="3225116" y="2362200"/>
                  </a:lnTo>
                  <a:lnTo>
                    <a:pt x="3228498" y="2336800"/>
                  </a:lnTo>
                  <a:close/>
                  <a:moveTo>
                    <a:pt x="312373" y="2299917"/>
                  </a:moveTo>
                  <a:lnTo>
                    <a:pt x="293844" y="2336800"/>
                  </a:lnTo>
                  <a:lnTo>
                    <a:pt x="302503" y="2336800"/>
                  </a:lnTo>
                  <a:lnTo>
                    <a:pt x="321655" y="2311400"/>
                  </a:lnTo>
                  <a:lnTo>
                    <a:pt x="312084" y="2311400"/>
                  </a:lnTo>
                  <a:lnTo>
                    <a:pt x="312373" y="2299917"/>
                  </a:lnTo>
                  <a:close/>
                  <a:moveTo>
                    <a:pt x="3230027" y="2273300"/>
                  </a:moveTo>
                  <a:lnTo>
                    <a:pt x="3219566" y="2273300"/>
                  </a:lnTo>
                  <a:lnTo>
                    <a:pt x="3218080" y="2336800"/>
                  </a:lnTo>
                  <a:lnTo>
                    <a:pt x="3228550" y="2336800"/>
                  </a:lnTo>
                  <a:lnTo>
                    <a:pt x="3230027" y="2273300"/>
                  </a:lnTo>
                  <a:close/>
                  <a:moveTo>
                    <a:pt x="312985" y="2298700"/>
                  </a:moveTo>
                  <a:lnTo>
                    <a:pt x="312373" y="2299917"/>
                  </a:lnTo>
                  <a:lnTo>
                    <a:pt x="312084" y="2311400"/>
                  </a:lnTo>
                  <a:lnTo>
                    <a:pt x="321655" y="2311400"/>
                  </a:lnTo>
                  <a:lnTo>
                    <a:pt x="312985" y="2298700"/>
                  </a:lnTo>
                  <a:close/>
                  <a:moveTo>
                    <a:pt x="323183" y="2286000"/>
                  </a:moveTo>
                  <a:lnTo>
                    <a:pt x="319519" y="2286000"/>
                  </a:lnTo>
                  <a:lnTo>
                    <a:pt x="316377" y="2298700"/>
                  </a:lnTo>
                  <a:lnTo>
                    <a:pt x="312985" y="2298700"/>
                  </a:lnTo>
                  <a:lnTo>
                    <a:pt x="321655" y="2311400"/>
                  </a:lnTo>
                  <a:lnTo>
                    <a:pt x="322545" y="2311400"/>
                  </a:lnTo>
                  <a:lnTo>
                    <a:pt x="323183" y="2286000"/>
                  </a:lnTo>
                  <a:close/>
                  <a:moveTo>
                    <a:pt x="312446" y="2297031"/>
                  </a:moveTo>
                  <a:lnTo>
                    <a:pt x="312373" y="2299917"/>
                  </a:lnTo>
                  <a:lnTo>
                    <a:pt x="312985" y="2298700"/>
                  </a:lnTo>
                  <a:lnTo>
                    <a:pt x="316377" y="2298700"/>
                  </a:lnTo>
                  <a:lnTo>
                    <a:pt x="312446" y="2297031"/>
                  </a:lnTo>
                  <a:close/>
                  <a:moveTo>
                    <a:pt x="299576" y="2277536"/>
                  </a:moveTo>
                  <a:lnTo>
                    <a:pt x="292012" y="2286000"/>
                  </a:lnTo>
                  <a:lnTo>
                    <a:pt x="312723" y="2286000"/>
                  </a:lnTo>
                  <a:lnTo>
                    <a:pt x="312446" y="2297031"/>
                  </a:lnTo>
                  <a:lnTo>
                    <a:pt x="316377" y="2298700"/>
                  </a:lnTo>
                  <a:lnTo>
                    <a:pt x="319519" y="2286000"/>
                  </a:lnTo>
                  <a:lnTo>
                    <a:pt x="299576" y="2277536"/>
                  </a:lnTo>
                  <a:close/>
                  <a:moveTo>
                    <a:pt x="287143" y="2283202"/>
                  </a:moveTo>
                  <a:lnTo>
                    <a:pt x="286452" y="2286000"/>
                  </a:lnTo>
                  <a:lnTo>
                    <a:pt x="312446" y="2297031"/>
                  </a:lnTo>
                  <a:lnTo>
                    <a:pt x="312723" y="2286000"/>
                  </a:lnTo>
                  <a:lnTo>
                    <a:pt x="288022" y="2286000"/>
                  </a:lnTo>
                  <a:lnTo>
                    <a:pt x="287143" y="2283202"/>
                  </a:lnTo>
                  <a:close/>
                  <a:moveTo>
                    <a:pt x="284033" y="2273300"/>
                  </a:moveTo>
                  <a:lnTo>
                    <a:pt x="278923" y="2286000"/>
                  </a:lnTo>
                  <a:lnTo>
                    <a:pt x="286452" y="2286000"/>
                  </a:lnTo>
                  <a:lnTo>
                    <a:pt x="287143" y="2283202"/>
                  </a:lnTo>
                  <a:lnTo>
                    <a:pt x="284033" y="2273300"/>
                  </a:lnTo>
                  <a:close/>
                  <a:moveTo>
                    <a:pt x="288022" y="2279650"/>
                  </a:moveTo>
                  <a:lnTo>
                    <a:pt x="287143" y="2283202"/>
                  </a:lnTo>
                  <a:lnTo>
                    <a:pt x="288022" y="2286000"/>
                  </a:lnTo>
                  <a:lnTo>
                    <a:pt x="292012" y="2286000"/>
                  </a:lnTo>
                  <a:lnTo>
                    <a:pt x="288022" y="2279650"/>
                  </a:lnTo>
                  <a:close/>
                  <a:moveTo>
                    <a:pt x="289593" y="2273300"/>
                  </a:moveTo>
                  <a:lnTo>
                    <a:pt x="288022" y="2279650"/>
                  </a:lnTo>
                  <a:lnTo>
                    <a:pt x="292012" y="2286000"/>
                  </a:lnTo>
                  <a:lnTo>
                    <a:pt x="299576" y="2277536"/>
                  </a:lnTo>
                  <a:lnTo>
                    <a:pt x="289593" y="2273300"/>
                  </a:lnTo>
                  <a:close/>
                  <a:moveTo>
                    <a:pt x="317705" y="2235623"/>
                  </a:moveTo>
                  <a:lnTo>
                    <a:pt x="284033" y="2273300"/>
                  </a:lnTo>
                  <a:lnTo>
                    <a:pt x="288022" y="2279650"/>
                  </a:lnTo>
                  <a:lnTo>
                    <a:pt x="289593" y="2273300"/>
                  </a:lnTo>
                  <a:lnTo>
                    <a:pt x="303362" y="2273300"/>
                  </a:lnTo>
                  <a:lnTo>
                    <a:pt x="326063" y="2247900"/>
                  </a:lnTo>
                  <a:lnTo>
                    <a:pt x="322073" y="2241550"/>
                  </a:lnTo>
                  <a:lnTo>
                    <a:pt x="317705" y="2235623"/>
                  </a:lnTo>
                  <a:close/>
                  <a:moveTo>
                    <a:pt x="303362" y="2273300"/>
                  </a:moveTo>
                  <a:lnTo>
                    <a:pt x="289593" y="2273300"/>
                  </a:lnTo>
                  <a:lnTo>
                    <a:pt x="299576" y="2277536"/>
                  </a:lnTo>
                  <a:lnTo>
                    <a:pt x="303362" y="2273300"/>
                  </a:lnTo>
                  <a:close/>
                  <a:moveTo>
                    <a:pt x="3288580" y="2210387"/>
                  </a:moveTo>
                  <a:lnTo>
                    <a:pt x="3221315" y="2273300"/>
                  </a:lnTo>
                  <a:lnTo>
                    <a:pt x="3228278" y="2273300"/>
                  </a:lnTo>
                  <a:lnTo>
                    <a:pt x="3296182" y="2222500"/>
                  </a:lnTo>
                  <a:lnTo>
                    <a:pt x="3292695" y="2216150"/>
                  </a:lnTo>
                  <a:lnTo>
                    <a:pt x="3288580" y="2210387"/>
                  </a:lnTo>
                  <a:close/>
                  <a:moveTo>
                    <a:pt x="325550" y="2246266"/>
                  </a:moveTo>
                  <a:lnTo>
                    <a:pt x="326063" y="2247900"/>
                  </a:lnTo>
                  <a:lnTo>
                    <a:pt x="326754" y="2247900"/>
                  </a:lnTo>
                  <a:lnTo>
                    <a:pt x="325550" y="2246266"/>
                  </a:lnTo>
                  <a:close/>
                  <a:moveTo>
                    <a:pt x="322073" y="2235200"/>
                  </a:moveTo>
                  <a:lnTo>
                    <a:pt x="325550" y="2246266"/>
                  </a:lnTo>
                  <a:lnTo>
                    <a:pt x="326754" y="2247900"/>
                  </a:lnTo>
                  <a:lnTo>
                    <a:pt x="322073" y="2235200"/>
                  </a:lnTo>
                  <a:close/>
                  <a:moveTo>
                    <a:pt x="332185" y="2235200"/>
                  </a:moveTo>
                  <a:lnTo>
                    <a:pt x="322073" y="2235200"/>
                  </a:lnTo>
                  <a:lnTo>
                    <a:pt x="326754" y="2247900"/>
                  </a:lnTo>
                  <a:lnTo>
                    <a:pt x="332185" y="2235200"/>
                  </a:lnTo>
                  <a:close/>
                  <a:moveTo>
                    <a:pt x="322073" y="2235200"/>
                  </a:moveTo>
                  <a:lnTo>
                    <a:pt x="318084" y="2235200"/>
                  </a:lnTo>
                  <a:lnTo>
                    <a:pt x="322073" y="2241550"/>
                  </a:lnTo>
                  <a:lnTo>
                    <a:pt x="325550" y="2246266"/>
                  </a:lnTo>
                  <a:lnTo>
                    <a:pt x="322073" y="2235200"/>
                  </a:lnTo>
                  <a:close/>
                  <a:moveTo>
                    <a:pt x="318084" y="2235200"/>
                  </a:moveTo>
                  <a:lnTo>
                    <a:pt x="317705" y="2235623"/>
                  </a:lnTo>
                  <a:lnTo>
                    <a:pt x="322073" y="2241550"/>
                  </a:lnTo>
                  <a:lnTo>
                    <a:pt x="318084" y="2235200"/>
                  </a:lnTo>
                  <a:close/>
                  <a:moveTo>
                    <a:pt x="343047" y="2209800"/>
                  </a:moveTo>
                  <a:lnTo>
                    <a:pt x="333675" y="2209800"/>
                  </a:lnTo>
                  <a:lnTo>
                    <a:pt x="317393" y="2235200"/>
                  </a:lnTo>
                  <a:lnTo>
                    <a:pt x="317705" y="2235623"/>
                  </a:lnTo>
                  <a:lnTo>
                    <a:pt x="318084" y="2235200"/>
                  </a:lnTo>
                  <a:lnTo>
                    <a:pt x="332185" y="2235200"/>
                  </a:lnTo>
                  <a:lnTo>
                    <a:pt x="343047" y="2209800"/>
                  </a:lnTo>
                  <a:close/>
                  <a:moveTo>
                    <a:pt x="3295528" y="2220117"/>
                  </a:moveTo>
                  <a:lnTo>
                    <a:pt x="3296182" y="2222500"/>
                  </a:lnTo>
                  <a:lnTo>
                    <a:pt x="3297229" y="2222500"/>
                  </a:lnTo>
                  <a:lnTo>
                    <a:pt x="3295528" y="2220117"/>
                  </a:lnTo>
                  <a:close/>
                  <a:moveTo>
                    <a:pt x="3292695" y="2209800"/>
                  </a:moveTo>
                  <a:lnTo>
                    <a:pt x="3295528" y="2220117"/>
                  </a:lnTo>
                  <a:lnTo>
                    <a:pt x="3297229" y="2222500"/>
                  </a:lnTo>
                  <a:lnTo>
                    <a:pt x="3292695" y="2209800"/>
                  </a:lnTo>
                  <a:close/>
                  <a:moveTo>
                    <a:pt x="3301936" y="2209800"/>
                  </a:moveTo>
                  <a:lnTo>
                    <a:pt x="3292695" y="2209800"/>
                  </a:lnTo>
                  <a:lnTo>
                    <a:pt x="3297229" y="2222500"/>
                  </a:lnTo>
                  <a:lnTo>
                    <a:pt x="3301936" y="2209800"/>
                  </a:lnTo>
                  <a:close/>
                  <a:moveTo>
                    <a:pt x="3292695" y="2209800"/>
                  </a:moveTo>
                  <a:lnTo>
                    <a:pt x="3289208" y="2209800"/>
                  </a:lnTo>
                  <a:lnTo>
                    <a:pt x="3292695" y="2216150"/>
                  </a:lnTo>
                  <a:lnTo>
                    <a:pt x="3295528" y="2220117"/>
                  </a:lnTo>
                  <a:lnTo>
                    <a:pt x="3292695" y="2209800"/>
                  </a:lnTo>
                  <a:close/>
                  <a:moveTo>
                    <a:pt x="3289208" y="2209800"/>
                  </a:moveTo>
                  <a:lnTo>
                    <a:pt x="3288580" y="2210387"/>
                  </a:lnTo>
                  <a:lnTo>
                    <a:pt x="3292695" y="2216150"/>
                  </a:lnTo>
                  <a:lnTo>
                    <a:pt x="3289208" y="2209800"/>
                  </a:lnTo>
                  <a:close/>
                  <a:moveTo>
                    <a:pt x="3306642" y="2197100"/>
                  </a:moveTo>
                  <a:lnTo>
                    <a:pt x="3297574" y="2197100"/>
                  </a:lnTo>
                  <a:lnTo>
                    <a:pt x="3288161" y="2209800"/>
                  </a:lnTo>
                  <a:lnTo>
                    <a:pt x="3288580" y="2210387"/>
                  </a:lnTo>
                  <a:lnTo>
                    <a:pt x="3289208" y="2209800"/>
                  </a:lnTo>
                  <a:lnTo>
                    <a:pt x="3301936" y="2209800"/>
                  </a:lnTo>
                  <a:lnTo>
                    <a:pt x="3306642" y="2197100"/>
                  </a:lnTo>
                  <a:close/>
                  <a:moveTo>
                    <a:pt x="336125" y="2159000"/>
                  </a:moveTo>
                  <a:lnTo>
                    <a:pt x="334073" y="2159000"/>
                  </a:lnTo>
                  <a:lnTo>
                    <a:pt x="327843" y="2171700"/>
                  </a:lnTo>
                  <a:lnTo>
                    <a:pt x="327641" y="2171700"/>
                  </a:lnTo>
                  <a:lnTo>
                    <a:pt x="333194" y="2209800"/>
                  </a:lnTo>
                  <a:lnTo>
                    <a:pt x="343528" y="2209800"/>
                  </a:lnTo>
                  <a:lnTo>
                    <a:pt x="337976" y="2171700"/>
                  </a:lnTo>
                  <a:lnTo>
                    <a:pt x="327843" y="2171700"/>
                  </a:lnTo>
                  <a:lnTo>
                    <a:pt x="327612" y="2171500"/>
                  </a:lnTo>
                  <a:lnTo>
                    <a:pt x="337947" y="2171500"/>
                  </a:lnTo>
                  <a:lnTo>
                    <a:pt x="336125" y="2159000"/>
                  </a:lnTo>
                  <a:close/>
                  <a:moveTo>
                    <a:pt x="3302475" y="2157405"/>
                  </a:moveTo>
                  <a:lnTo>
                    <a:pt x="3296936" y="2197100"/>
                  </a:lnTo>
                  <a:lnTo>
                    <a:pt x="3307281" y="2197100"/>
                  </a:lnTo>
                  <a:lnTo>
                    <a:pt x="3314370" y="2159000"/>
                  </a:lnTo>
                  <a:lnTo>
                    <a:pt x="3308129" y="2159000"/>
                  </a:lnTo>
                  <a:lnTo>
                    <a:pt x="3302475" y="2157405"/>
                  </a:lnTo>
                  <a:close/>
                  <a:moveTo>
                    <a:pt x="334073" y="2159000"/>
                  </a:moveTo>
                  <a:lnTo>
                    <a:pt x="325791" y="2159000"/>
                  </a:lnTo>
                  <a:lnTo>
                    <a:pt x="327612" y="2171500"/>
                  </a:lnTo>
                  <a:lnTo>
                    <a:pt x="327843" y="2171700"/>
                  </a:lnTo>
                  <a:lnTo>
                    <a:pt x="334073" y="2159000"/>
                  </a:lnTo>
                  <a:close/>
                  <a:moveTo>
                    <a:pt x="304671" y="2133600"/>
                  </a:moveTo>
                  <a:lnTo>
                    <a:pt x="298441" y="2146300"/>
                  </a:lnTo>
                  <a:lnTo>
                    <a:pt x="327612" y="2171500"/>
                  </a:lnTo>
                  <a:lnTo>
                    <a:pt x="325791" y="2159000"/>
                  </a:lnTo>
                  <a:lnTo>
                    <a:pt x="334073" y="2159000"/>
                  </a:lnTo>
                  <a:lnTo>
                    <a:pt x="319372" y="2146300"/>
                  </a:lnTo>
                  <a:lnTo>
                    <a:pt x="306765" y="2146300"/>
                  </a:lnTo>
                  <a:lnTo>
                    <a:pt x="305735" y="2134519"/>
                  </a:lnTo>
                  <a:lnTo>
                    <a:pt x="304671" y="2133600"/>
                  </a:lnTo>
                  <a:close/>
                  <a:moveTo>
                    <a:pt x="3304025" y="2146300"/>
                  </a:moveTo>
                  <a:lnTo>
                    <a:pt x="3302475" y="2157405"/>
                  </a:lnTo>
                  <a:lnTo>
                    <a:pt x="3308129" y="2159000"/>
                  </a:lnTo>
                  <a:lnTo>
                    <a:pt x="3309193" y="2152644"/>
                  </a:lnTo>
                  <a:lnTo>
                    <a:pt x="3304025" y="2146300"/>
                  </a:lnTo>
                  <a:close/>
                  <a:moveTo>
                    <a:pt x="3309193" y="2152644"/>
                  </a:moveTo>
                  <a:lnTo>
                    <a:pt x="3308129" y="2159000"/>
                  </a:lnTo>
                  <a:lnTo>
                    <a:pt x="3314370" y="2159000"/>
                  </a:lnTo>
                  <a:lnTo>
                    <a:pt x="3309193" y="2152644"/>
                  </a:lnTo>
                  <a:close/>
                  <a:moveTo>
                    <a:pt x="3315134" y="2146300"/>
                  </a:moveTo>
                  <a:lnTo>
                    <a:pt x="3310255" y="2146300"/>
                  </a:lnTo>
                  <a:lnTo>
                    <a:pt x="3309947" y="2148140"/>
                  </a:lnTo>
                  <a:lnTo>
                    <a:pt x="3314370" y="2159000"/>
                  </a:lnTo>
                  <a:lnTo>
                    <a:pt x="3315134" y="2146300"/>
                  </a:lnTo>
                  <a:close/>
                  <a:moveTo>
                    <a:pt x="3265199" y="2133600"/>
                  </a:moveTo>
                  <a:lnTo>
                    <a:pt x="3263083" y="2146300"/>
                  </a:lnTo>
                  <a:lnTo>
                    <a:pt x="3302475" y="2157405"/>
                  </a:lnTo>
                  <a:lnTo>
                    <a:pt x="3304025" y="2146300"/>
                  </a:lnTo>
                  <a:lnTo>
                    <a:pt x="3269376" y="2146300"/>
                  </a:lnTo>
                  <a:lnTo>
                    <a:pt x="3269613" y="2134844"/>
                  </a:lnTo>
                  <a:lnTo>
                    <a:pt x="3265199" y="2133600"/>
                  </a:lnTo>
                  <a:close/>
                  <a:moveTo>
                    <a:pt x="3309197" y="2146300"/>
                  </a:moveTo>
                  <a:lnTo>
                    <a:pt x="3304025" y="2146300"/>
                  </a:lnTo>
                  <a:lnTo>
                    <a:pt x="3309193" y="2152644"/>
                  </a:lnTo>
                  <a:lnTo>
                    <a:pt x="3309947" y="2148140"/>
                  </a:lnTo>
                  <a:lnTo>
                    <a:pt x="3309197" y="2146300"/>
                  </a:lnTo>
                  <a:close/>
                  <a:moveTo>
                    <a:pt x="3269613" y="2134844"/>
                  </a:moveTo>
                  <a:lnTo>
                    <a:pt x="3269376" y="2146300"/>
                  </a:lnTo>
                  <a:lnTo>
                    <a:pt x="3309197" y="2146300"/>
                  </a:lnTo>
                  <a:lnTo>
                    <a:pt x="3309947" y="2148140"/>
                  </a:lnTo>
                  <a:lnTo>
                    <a:pt x="3310255" y="2146300"/>
                  </a:lnTo>
                  <a:lnTo>
                    <a:pt x="3269613" y="2134844"/>
                  </a:lnTo>
                  <a:close/>
                  <a:moveTo>
                    <a:pt x="304545" y="2120900"/>
                  </a:moveTo>
                  <a:lnTo>
                    <a:pt x="294127" y="2120900"/>
                  </a:lnTo>
                  <a:lnTo>
                    <a:pt x="296346" y="2146300"/>
                  </a:lnTo>
                  <a:lnTo>
                    <a:pt x="298441" y="2146300"/>
                  </a:lnTo>
                  <a:lnTo>
                    <a:pt x="304671" y="2133600"/>
                  </a:lnTo>
                  <a:lnTo>
                    <a:pt x="305655" y="2133600"/>
                  </a:lnTo>
                  <a:lnTo>
                    <a:pt x="304545" y="2120900"/>
                  </a:lnTo>
                  <a:close/>
                  <a:moveTo>
                    <a:pt x="305735" y="2134519"/>
                  </a:moveTo>
                  <a:lnTo>
                    <a:pt x="306765" y="2146300"/>
                  </a:lnTo>
                  <a:lnTo>
                    <a:pt x="319372" y="2146300"/>
                  </a:lnTo>
                  <a:lnTo>
                    <a:pt x="305735" y="2134519"/>
                  </a:lnTo>
                  <a:close/>
                  <a:moveTo>
                    <a:pt x="3269900" y="2120900"/>
                  </a:moveTo>
                  <a:lnTo>
                    <a:pt x="3259429" y="2120900"/>
                  </a:lnTo>
                  <a:lnTo>
                    <a:pt x="3258906" y="2146300"/>
                  </a:lnTo>
                  <a:lnTo>
                    <a:pt x="3263083" y="2146300"/>
                  </a:lnTo>
                  <a:lnTo>
                    <a:pt x="3265199" y="2133600"/>
                  </a:lnTo>
                  <a:lnTo>
                    <a:pt x="3269638" y="2133600"/>
                  </a:lnTo>
                  <a:lnTo>
                    <a:pt x="3269900" y="2120900"/>
                  </a:lnTo>
                  <a:close/>
                  <a:moveTo>
                    <a:pt x="3269638" y="2133600"/>
                  </a:moveTo>
                  <a:lnTo>
                    <a:pt x="3265199" y="2133600"/>
                  </a:lnTo>
                  <a:lnTo>
                    <a:pt x="3269613" y="2134844"/>
                  </a:lnTo>
                  <a:lnTo>
                    <a:pt x="3269638" y="2133600"/>
                  </a:lnTo>
                  <a:close/>
                  <a:moveTo>
                    <a:pt x="305655" y="2133600"/>
                  </a:moveTo>
                  <a:lnTo>
                    <a:pt x="304671" y="2133600"/>
                  </a:lnTo>
                  <a:lnTo>
                    <a:pt x="305735" y="2134519"/>
                  </a:lnTo>
                  <a:lnTo>
                    <a:pt x="305655" y="2133600"/>
                  </a:lnTo>
                  <a:close/>
                  <a:moveTo>
                    <a:pt x="276169" y="2095500"/>
                  </a:moveTo>
                  <a:lnTo>
                    <a:pt x="269625" y="2108200"/>
                  </a:lnTo>
                  <a:lnTo>
                    <a:pt x="296064" y="2120900"/>
                  </a:lnTo>
                  <a:lnTo>
                    <a:pt x="302608" y="2120900"/>
                  </a:lnTo>
                  <a:lnTo>
                    <a:pt x="276169" y="2095500"/>
                  </a:lnTo>
                  <a:close/>
                  <a:moveTo>
                    <a:pt x="3277408" y="2057400"/>
                  </a:moveTo>
                  <a:lnTo>
                    <a:pt x="3273774" y="2057400"/>
                  </a:lnTo>
                  <a:lnTo>
                    <a:pt x="3272832" y="2070100"/>
                  </a:lnTo>
                  <a:lnTo>
                    <a:pt x="3259607" y="2120900"/>
                  </a:lnTo>
                  <a:lnTo>
                    <a:pt x="3269722" y="2120900"/>
                  </a:lnTo>
                  <a:lnTo>
                    <a:pt x="3282947" y="2070100"/>
                  </a:lnTo>
                  <a:lnTo>
                    <a:pt x="3277889" y="2070100"/>
                  </a:lnTo>
                  <a:lnTo>
                    <a:pt x="3277408" y="2057400"/>
                  </a:lnTo>
                  <a:close/>
                  <a:moveTo>
                    <a:pt x="272892" y="2095500"/>
                  </a:moveTo>
                  <a:lnTo>
                    <a:pt x="268096" y="2095500"/>
                  </a:lnTo>
                  <a:lnTo>
                    <a:pt x="269625" y="2108200"/>
                  </a:lnTo>
                  <a:lnTo>
                    <a:pt x="272892" y="2095500"/>
                  </a:lnTo>
                  <a:close/>
                  <a:moveTo>
                    <a:pt x="269227" y="2082800"/>
                  </a:moveTo>
                  <a:lnTo>
                    <a:pt x="265520" y="2082800"/>
                  </a:lnTo>
                  <a:lnTo>
                    <a:pt x="267740" y="2095500"/>
                  </a:lnTo>
                  <a:lnTo>
                    <a:pt x="272127" y="2095500"/>
                  </a:lnTo>
                  <a:lnTo>
                    <a:pt x="269227" y="2082800"/>
                  </a:lnTo>
                  <a:close/>
                  <a:moveTo>
                    <a:pt x="305927" y="2070100"/>
                  </a:moveTo>
                  <a:lnTo>
                    <a:pt x="269227" y="2082800"/>
                  </a:lnTo>
                  <a:lnTo>
                    <a:pt x="272127" y="2095500"/>
                  </a:lnTo>
                  <a:lnTo>
                    <a:pt x="277716" y="2093566"/>
                  </a:lnTo>
                  <a:lnTo>
                    <a:pt x="275834" y="2082800"/>
                  </a:lnTo>
                  <a:lnTo>
                    <a:pt x="308828" y="2082800"/>
                  </a:lnTo>
                  <a:lnTo>
                    <a:pt x="305927" y="2070100"/>
                  </a:lnTo>
                  <a:close/>
                  <a:moveTo>
                    <a:pt x="277716" y="2093566"/>
                  </a:moveTo>
                  <a:lnTo>
                    <a:pt x="272127" y="2095500"/>
                  </a:lnTo>
                  <a:lnTo>
                    <a:pt x="278054" y="2095500"/>
                  </a:lnTo>
                  <a:lnTo>
                    <a:pt x="277716" y="2093566"/>
                  </a:lnTo>
                  <a:close/>
                  <a:moveTo>
                    <a:pt x="308828" y="2082800"/>
                  </a:moveTo>
                  <a:lnTo>
                    <a:pt x="275834" y="2082800"/>
                  </a:lnTo>
                  <a:lnTo>
                    <a:pt x="277716" y="2093566"/>
                  </a:lnTo>
                  <a:lnTo>
                    <a:pt x="308828" y="2082800"/>
                  </a:lnTo>
                  <a:close/>
                  <a:moveTo>
                    <a:pt x="310472" y="2044700"/>
                  </a:moveTo>
                  <a:lnTo>
                    <a:pt x="305257" y="2051050"/>
                  </a:lnTo>
                  <a:lnTo>
                    <a:pt x="300640" y="2057400"/>
                  </a:lnTo>
                  <a:lnTo>
                    <a:pt x="300043" y="2057400"/>
                  </a:lnTo>
                  <a:lnTo>
                    <a:pt x="302158" y="2070100"/>
                  </a:lnTo>
                  <a:lnTo>
                    <a:pt x="307372" y="2070100"/>
                  </a:lnTo>
                  <a:lnTo>
                    <a:pt x="308828" y="2082800"/>
                  </a:lnTo>
                  <a:lnTo>
                    <a:pt x="312953" y="2082800"/>
                  </a:lnTo>
                  <a:lnTo>
                    <a:pt x="312587" y="2070100"/>
                  </a:lnTo>
                  <a:lnTo>
                    <a:pt x="311529" y="2057400"/>
                  </a:lnTo>
                  <a:lnTo>
                    <a:pt x="300640" y="2057400"/>
                  </a:lnTo>
                  <a:lnTo>
                    <a:pt x="300430" y="2056928"/>
                  </a:lnTo>
                  <a:lnTo>
                    <a:pt x="311490" y="2056928"/>
                  </a:lnTo>
                  <a:lnTo>
                    <a:pt x="310472" y="2044700"/>
                  </a:lnTo>
                  <a:close/>
                  <a:moveTo>
                    <a:pt x="3311951" y="2057400"/>
                  </a:moveTo>
                  <a:lnTo>
                    <a:pt x="3277408" y="2057400"/>
                  </a:lnTo>
                  <a:lnTo>
                    <a:pt x="3278371" y="2070100"/>
                  </a:lnTo>
                  <a:lnTo>
                    <a:pt x="3314757" y="2070100"/>
                  </a:lnTo>
                  <a:lnTo>
                    <a:pt x="3314270" y="2063750"/>
                  </a:lnTo>
                  <a:lnTo>
                    <a:pt x="3311951" y="2057400"/>
                  </a:lnTo>
                  <a:close/>
                  <a:moveTo>
                    <a:pt x="3347479" y="2051050"/>
                  </a:moveTo>
                  <a:lnTo>
                    <a:pt x="3347479" y="2057400"/>
                  </a:lnTo>
                  <a:lnTo>
                    <a:pt x="3313783" y="2057400"/>
                  </a:lnTo>
                  <a:lnTo>
                    <a:pt x="3314270" y="2063750"/>
                  </a:lnTo>
                  <a:lnTo>
                    <a:pt x="3316590" y="2070100"/>
                  </a:lnTo>
                  <a:lnTo>
                    <a:pt x="3349793" y="2057400"/>
                  </a:lnTo>
                  <a:lnTo>
                    <a:pt x="3347479" y="2051050"/>
                  </a:lnTo>
                  <a:close/>
                  <a:moveTo>
                    <a:pt x="3345165" y="2044700"/>
                  </a:moveTo>
                  <a:lnTo>
                    <a:pt x="3311951" y="2057400"/>
                  </a:lnTo>
                  <a:lnTo>
                    <a:pt x="3314270" y="2063750"/>
                  </a:lnTo>
                  <a:lnTo>
                    <a:pt x="3313783" y="2057400"/>
                  </a:lnTo>
                  <a:lnTo>
                    <a:pt x="3347479" y="2057400"/>
                  </a:lnTo>
                  <a:lnTo>
                    <a:pt x="3347479" y="2051050"/>
                  </a:lnTo>
                  <a:lnTo>
                    <a:pt x="3345165" y="2044700"/>
                  </a:lnTo>
                  <a:close/>
                  <a:moveTo>
                    <a:pt x="305257" y="2051050"/>
                  </a:moveTo>
                  <a:lnTo>
                    <a:pt x="300430" y="2056928"/>
                  </a:lnTo>
                  <a:lnTo>
                    <a:pt x="300640" y="2057400"/>
                  </a:lnTo>
                  <a:lnTo>
                    <a:pt x="305257" y="2051050"/>
                  </a:lnTo>
                  <a:close/>
                  <a:moveTo>
                    <a:pt x="3362599" y="2044700"/>
                  </a:moveTo>
                  <a:lnTo>
                    <a:pt x="3347479" y="2044700"/>
                  </a:lnTo>
                  <a:lnTo>
                    <a:pt x="3347479" y="2051050"/>
                  </a:lnTo>
                  <a:lnTo>
                    <a:pt x="3349793" y="2057400"/>
                  </a:lnTo>
                  <a:lnTo>
                    <a:pt x="3362599" y="2057400"/>
                  </a:lnTo>
                  <a:lnTo>
                    <a:pt x="3362599" y="2044700"/>
                  </a:lnTo>
                  <a:close/>
                  <a:moveTo>
                    <a:pt x="3378274" y="2006600"/>
                  </a:moveTo>
                  <a:lnTo>
                    <a:pt x="3368075" y="2006600"/>
                  </a:lnTo>
                  <a:lnTo>
                    <a:pt x="3357499" y="2044700"/>
                  </a:lnTo>
                  <a:lnTo>
                    <a:pt x="3362599" y="2044700"/>
                  </a:lnTo>
                  <a:lnTo>
                    <a:pt x="3362599" y="2057400"/>
                  </a:lnTo>
                  <a:lnTo>
                    <a:pt x="3366756" y="2057400"/>
                  </a:lnTo>
                  <a:lnTo>
                    <a:pt x="3367698" y="2044700"/>
                  </a:lnTo>
                  <a:lnTo>
                    <a:pt x="3378274" y="2006600"/>
                  </a:lnTo>
                  <a:close/>
                  <a:moveTo>
                    <a:pt x="298556" y="2032000"/>
                  </a:moveTo>
                  <a:lnTo>
                    <a:pt x="289331" y="2032000"/>
                  </a:lnTo>
                  <a:lnTo>
                    <a:pt x="300430" y="2056928"/>
                  </a:lnTo>
                  <a:lnTo>
                    <a:pt x="305257" y="2051050"/>
                  </a:lnTo>
                  <a:lnTo>
                    <a:pt x="309875" y="2044700"/>
                  </a:lnTo>
                  <a:lnTo>
                    <a:pt x="298556" y="2032000"/>
                  </a:lnTo>
                  <a:close/>
                  <a:moveTo>
                    <a:pt x="299812" y="2006600"/>
                  </a:moveTo>
                  <a:lnTo>
                    <a:pt x="297226" y="2006600"/>
                  </a:lnTo>
                  <a:lnTo>
                    <a:pt x="291928" y="2019300"/>
                  </a:lnTo>
                  <a:lnTo>
                    <a:pt x="289027" y="2019300"/>
                  </a:lnTo>
                  <a:lnTo>
                    <a:pt x="288713" y="2032000"/>
                  </a:lnTo>
                  <a:lnTo>
                    <a:pt x="299174" y="2032000"/>
                  </a:lnTo>
                  <a:lnTo>
                    <a:pt x="299493" y="2019300"/>
                  </a:lnTo>
                  <a:lnTo>
                    <a:pt x="291928" y="2019300"/>
                  </a:lnTo>
                  <a:lnTo>
                    <a:pt x="289078" y="2017246"/>
                  </a:lnTo>
                  <a:lnTo>
                    <a:pt x="299545" y="2017246"/>
                  </a:lnTo>
                  <a:lnTo>
                    <a:pt x="299812" y="2006600"/>
                  </a:lnTo>
                  <a:close/>
                  <a:moveTo>
                    <a:pt x="297226" y="2006600"/>
                  </a:moveTo>
                  <a:lnTo>
                    <a:pt x="289341" y="2006600"/>
                  </a:lnTo>
                  <a:lnTo>
                    <a:pt x="289078" y="2017246"/>
                  </a:lnTo>
                  <a:lnTo>
                    <a:pt x="291928" y="2019300"/>
                  </a:lnTo>
                  <a:lnTo>
                    <a:pt x="297226" y="2006600"/>
                  </a:lnTo>
                  <a:close/>
                  <a:moveTo>
                    <a:pt x="244348" y="1981200"/>
                  </a:moveTo>
                  <a:lnTo>
                    <a:pt x="243050" y="1981200"/>
                  </a:lnTo>
                  <a:lnTo>
                    <a:pt x="240616" y="1982328"/>
                  </a:lnTo>
                  <a:lnTo>
                    <a:pt x="289078" y="2017246"/>
                  </a:lnTo>
                  <a:lnTo>
                    <a:pt x="289341" y="2006600"/>
                  </a:lnTo>
                  <a:lnTo>
                    <a:pt x="297226" y="2006600"/>
                  </a:lnTo>
                  <a:lnTo>
                    <a:pt x="244348" y="1981200"/>
                  </a:lnTo>
                  <a:close/>
                  <a:moveTo>
                    <a:pt x="3300318" y="1955800"/>
                  </a:moveTo>
                  <a:lnTo>
                    <a:pt x="3298936" y="1955800"/>
                  </a:lnTo>
                  <a:lnTo>
                    <a:pt x="3295658" y="1968500"/>
                  </a:lnTo>
                  <a:lnTo>
                    <a:pt x="3290569" y="1968500"/>
                  </a:lnTo>
                  <a:lnTo>
                    <a:pt x="3298821" y="1993900"/>
                  </a:lnTo>
                  <a:lnTo>
                    <a:pt x="3299574" y="2006600"/>
                  </a:lnTo>
                  <a:lnTo>
                    <a:pt x="3302621" y="2006600"/>
                  </a:lnTo>
                  <a:lnTo>
                    <a:pt x="3303909" y="1993900"/>
                  </a:lnTo>
                  <a:lnTo>
                    <a:pt x="3308988" y="1993900"/>
                  </a:lnTo>
                  <a:lnTo>
                    <a:pt x="3300737" y="1968500"/>
                  </a:lnTo>
                  <a:lnTo>
                    <a:pt x="3300318" y="1955800"/>
                  </a:lnTo>
                  <a:close/>
                  <a:moveTo>
                    <a:pt x="3318503" y="1993900"/>
                  </a:moveTo>
                  <a:lnTo>
                    <a:pt x="3305187" y="1993900"/>
                  </a:lnTo>
                  <a:lnTo>
                    <a:pt x="3302621" y="2006600"/>
                  </a:lnTo>
                  <a:lnTo>
                    <a:pt x="3316705" y="2006600"/>
                  </a:lnTo>
                  <a:lnTo>
                    <a:pt x="3318503" y="1993900"/>
                  </a:lnTo>
                  <a:close/>
                  <a:moveTo>
                    <a:pt x="3329081" y="1943100"/>
                  </a:moveTo>
                  <a:lnTo>
                    <a:pt x="3324547" y="1943100"/>
                  </a:lnTo>
                  <a:lnTo>
                    <a:pt x="3323898" y="1955800"/>
                  </a:lnTo>
                  <a:lnTo>
                    <a:pt x="3316705" y="2006600"/>
                  </a:lnTo>
                  <a:lnTo>
                    <a:pt x="3320600" y="2006600"/>
                  </a:lnTo>
                  <a:lnTo>
                    <a:pt x="3323165" y="1993900"/>
                  </a:lnTo>
                  <a:lnTo>
                    <a:pt x="3328859" y="1993900"/>
                  </a:lnTo>
                  <a:lnTo>
                    <a:pt x="3334254" y="1955800"/>
                  </a:lnTo>
                  <a:lnTo>
                    <a:pt x="3329081" y="1955800"/>
                  </a:lnTo>
                  <a:lnTo>
                    <a:pt x="3329081" y="1943100"/>
                  </a:lnTo>
                  <a:close/>
                  <a:moveTo>
                    <a:pt x="3328859" y="1993900"/>
                  </a:moveTo>
                  <a:lnTo>
                    <a:pt x="3323165" y="1993900"/>
                  </a:lnTo>
                  <a:lnTo>
                    <a:pt x="3320600" y="2006600"/>
                  </a:lnTo>
                  <a:lnTo>
                    <a:pt x="3327061" y="2006600"/>
                  </a:lnTo>
                  <a:lnTo>
                    <a:pt x="3328859" y="1993900"/>
                  </a:lnTo>
                  <a:close/>
                  <a:moveTo>
                    <a:pt x="3353091" y="1981200"/>
                  </a:moveTo>
                  <a:lnTo>
                    <a:pt x="3346097" y="1981200"/>
                  </a:lnTo>
                  <a:lnTo>
                    <a:pt x="3369687" y="2006600"/>
                  </a:lnTo>
                  <a:lnTo>
                    <a:pt x="3376672" y="1993900"/>
                  </a:lnTo>
                  <a:lnTo>
                    <a:pt x="3353091" y="1981200"/>
                  </a:lnTo>
                  <a:close/>
                  <a:moveTo>
                    <a:pt x="3376672" y="1993900"/>
                  </a:moveTo>
                  <a:lnTo>
                    <a:pt x="3373174" y="2006600"/>
                  </a:lnTo>
                  <a:lnTo>
                    <a:pt x="3378986" y="2006600"/>
                  </a:lnTo>
                  <a:lnTo>
                    <a:pt x="3376672" y="1993900"/>
                  </a:lnTo>
                  <a:close/>
                  <a:moveTo>
                    <a:pt x="99934" y="1943100"/>
                  </a:moveTo>
                  <a:lnTo>
                    <a:pt x="90290" y="1943100"/>
                  </a:lnTo>
                  <a:lnTo>
                    <a:pt x="109745" y="1993900"/>
                  </a:lnTo>
                  <a:lnTo>
                    <a:pt x="114572" y="1987550"/>
                  </a:lnTo>
                  <a:lnTo>
                    <a:pt x="114153" y="1981200"/>
                  </a:lnTo>
                  <a:lnTo>
                    <a:pt x="119399" y="1981200"/>
                  </a:lnTo>
                  <a:lnTo>
                    <a:pt x="99934" y="1943100"/>
                  </a:lnTo>
                  <a:close/>
                  <a:moveTo>
                    <a:pt x="183847" y="1981200"/>
                  </a:moveTo>
                  <a:lnTo>
                    <a:pt x="119399" y="1981200"/>
                  </a:lnTo>
                  <a:lnTo>
                    <a:pt x="114572" y="1987550"/>
                  </a:lnTo>
                  <a:lnTo>
                    <a:pt x="114991" y="1993900"/>
                  </a:lnTo>
                  <a:lnTo>
                    <a:pt x="183376" y="1993900"/>
                  </a:lnTo>
                  <a:lnTo>
                    <a:pt x="184266" y="1987550"/>
                  </a:lnTo>
                  <a:lnTo>
                    <a:pt x="183847" y="1981200"/>
                  </a:lnTo>
                  <a:close/>
                  <a:moveTo>
                    <a:pt x="184266" y="1987550"/>
                  </a:moveTo>
                  <a:lnTo>
                    <a:pt x="183376" y="1993900"/>
                  </a:lnTo>
                  <a:lnTo>
                    <a:pt x="184685" y="1993900"/>
                  </a:lnTo>
                  <a:lnTo>
                    <a:pt x="184266" y="1987550"/>
                  </a:lnTo>
                  <a:close/>
                  <a:moveTo>
                    <a:pt x="212956" y="1981200"/>
                  </a:moveTo>
                  <a:lnTo>
                    <a:pt x="185156" y="1981200"/>
                  </a:lnTo>
                  <a:lnTo>
                    <a:pt x="184266" y="1987550"/>
                  </a:lnTo>
                  <a:lnTo>
                    <a:pt x="184685" y="1993900"/>
                  </a:lnTo>
                  <a:lnTo>
                    <a:pt x="213417" y="1993900"/>
                  </a:lnTo>
                  <a:lnTo>
                    <a:pt x="214307" y="1987550"/>
                  </a:lnTo>
                  <a:lnTo>
                    <a:pt x="212956" y="1981200"/>
                  </a:lnTo>
                  <a:close/>
                  <a:moveTo>
                    <a:pt x="239050" y="1981200"/>
                  </a:moveTo>
                  <a:lnTo>
                    <a:pt x="215197" y="1981200"/>
                  </a:lnTo>
                  <a:lnTo>
                    <a:pt x="214307" y="1987550"/>
                  </a:lnTo>
                  <a:lnTo>
                    <a:pt x="215658" y="1993900"/>
                  </a:lnTo>
                  <a:lnTo>
                    <a:pt x="240616" y="1982328"/>
                  </a:lnTo>
                  <a:lnTo>
                    <a:pt x="239050" y="1981200"/>
                  </a:lnTo>
                  <a:close/>
                  <a:moveTo>
                    <a:pt x="119399" y="1981200"/>
                  </a:moveTo>
                  <a:lnTo>
                    <a:pt x="114153" y="1981200"/>
                  </a:lnTo>
                  <a:lnTo>
                    <a:pt x="114572" y="1987550"/>
                  </a:lnTo>
                  <a:lnTo>
                    <a:pt x="119399" y="1981200"/>
                  </a:lnTo>
                  <a:close/>
                  <a:moveTo>
                    <a:pt x="215197" y="1981200"/>
                  </a:moveTo>
                  <a:lnTo>
                    <a:pt x="212956" y="1981200"/>
                  </a:lnTo>
                  <a:lnTo>
                    <a:pt x="214307" y="1987550"/>
                  </a:lnTo>
                  <a:lnTo>
                    <a:pt x="215197" y="1981200"/>
                  </a:lnTo>
                  <a:close/>
                  <a:moveTo>
                    <a:pt x="243050" y="1981200"/>
                  </a:moveTo>
                  <a:lnTo>
                    <a:pt x="239050" y="1981200"/>
                  </a:lnTo>
                  <a:lnTo>
                    <a:pt x="240616" y="1982328"/>
                  </a:lnTo>
                  <a:lnTo>
                    <a:pt x="243050" y="1981200"/>
                  </a:lnTo>
                  <a:close/>
                  <a:moveTo>
                    <a:pt x="3345070" y="1943100"/>
                  </a:moveTo>
                  <a:lnTo>
                    <a:pt x="3341133" y="1943100"/>
                  </a:lnTo>
                  <a:lnTo>
                    <a:pt x="3341133" y="1955800"/>
                  </a:lnTo>
                  <a:lnTo>
                    <a:pt x="3336107" y="1955800"/>
                  </a:lnTo>
                  <a:lnTo>
                    <a:pt x="3344568" y="1981200"/>
                  </a:lnTo>
                  <a:lnTo>
                    <a:pt x="3354620" y="1981200"/>
                  </a:lnTo>
                  <a:lnTo>
                    <a:pt x="3346159" y="1955800"/>
                  </a:lnTo>
                  <a:lnTo>
                    <a:pt x="3345070" y="1943100"/>
                  </a:lnTo>
                  <a:close/>
                  <a:moveTo>
                    <a:pt x="3277785" y="1943100"/>
                  </a:moveTo>
                  <a:lnTo>
                    <a:pt x="3274502" y="1949450"/>
                  </a:lnTo>
                  <a:lnTo>
                    <a:pt x="3276549" y="1955800"/>
                  </a:lnTo>
                  <a:lnTo>
                    <a:pt x="3271219" y="1955800"/>
                  </a:lnTo>
                  <a:lnTo>
                    <a:pt x="3292370" y="1968500"/>
                  </a:lnTo>
                  <a:lnTo>
                    <a:pt x="3298936" y="1955800"/>
                  </a:lnTo>
                  <a:lnTo>
                    <a:pt x="3276549" y="1955800"/>
                  </a:lnTo>
                  <a:lnTo>
                    <a:pt x="3274502" y="1949450"/>
                  </a:lnTo>
                  <a:lnTo>
                    <a:pt x="3288360" y="1949450"/>
                  </a:lnTo>
                  <a:lnTo>
                    <a:pt x="3277785" y="1943100"/>
                  </a:lnTo>
                  <a:close/>
                  <a:moveTo>
                    <a:pt x="3235472" y="1930400"/>
                  </a:moveTo>
                  <a:lnTo>
                    <a:pt x="3234435" y="1930400"/>
                  </a:lnTo>
                  <a:lnTo>
                    <a:pt x="3231806" y="1931978"/>
                  </a:lnTo>
                  <a:lnTo>
                    <a:pt x="3262455" y="1955800"/>
                  </a:lnTo>
                  <a:lnTo>
                    <a:pt x="3265303" y="1949450"/>
                  </a:lnTo>
                  <a:lnTo>
                    <a:pt x="3263251" y="1943100"/>
                  </a:lnTo>
                  <a:lnTo>
                    <a:pt x="3268151" y="1943100"/>
                  </a:lnTo>
                  <a:lnTo>
                    <a:pt x="3235472" y="1930400"/>
                  </a:lnTo>
                  <a:close/>
                  <a:moveTo>
                    <a:pt x="3272455" y="1943100"/>
                  </a:moveTo>
                  <a:lnTo>
                    <a:pt x="3268151" y="1943100"/>
                  </a:lnTo>
                  <a:lnTo>
                    <a:pt x="3265303" y="1949450"/>
                  </a:lnTo>
                  <a:lnTo>
                    <a:pt x="3267356" y="1955800"/>
                  </a:lnTo>
                  <a:lnTo>
                    <a:pt x="3271219" y="1955800"/>
                  </a:lnTo>
                  <a:lnTo>
                    <a:pt x="3274502" y="1949450"/>
                  </a:lnTo>
                  <a:lnTo>
                    <a:pt x="3272455" y="1943100"/>
                  </a:lnTo>
                  <a:close/>
                  <a:moveTo>
                    <a:pt x="3341133" y="1943100"/>
                  </a:moveTo>
                  <a:lnTo>
                    <a:pt x="3329081" y="1943100"/>
                  </a:lnTo>
                  <a:lnTo>
                    <a:pt x="3329081" y="1955800"/>
                  </a:lnTo>
                  <a:lnTo>
                    <a:pt x="3341133" y="1955800"/>
                  </a:lnTo>
                  <a:lnTo>
                    <a:pt x="3341133" y="1943100"/>
                  </a:lnTo>
                  <a:close/>
                  <a:moveTo>
                    <a:pt x="3268151" y="1943100"/>
                  </a:moveTo>
                  <a:lnTo>
                    <a:pt x="3263251" y="1943100"/>
                  </a:lnTo>
                  <a:lnTo>
                    <a:pt x="3265303" y="1949450"/>
                  </a:lnTo>
                  <a:lnTo>
                    <a:pt x="3268151" y="1943100"/>
                  </a:lnTo>
                  <a:close/>
                  <a:moveTo>
                    <a:pt x="97860" y="1930400"/>
                  </a:moveTo>
                  <a:lnTo>
                    <a:pt x="87494" y="1930400"/>
                  </a:lnTo>
                  <a:lnTo>
                    <a:pt x="89934" y="1943100"/>
                  </a:lnTo>
                  <a:lnTo>
                    <a:pt x="100290" y="1943100"/>
                  </a:lnTo>
                  <a:lnTo>
                    <a:pt x="97860" y="1930400"/>
                  </a:lnTo>
                  <a:close/>
                  <a:moveTo>
                    <a:pt x="3218394" y="1866900"/>
                  </a:moveTo>
                  <a:lnTo>
                    <a:pt x="3207933" y="1866900"/>
                  </a:lnTo>
                  <a:lnTo>
                    <a:pt x="3206237" y="1943100"/>
                  </a:lnTo>
                  <a:lnTo>
                    <a:pt x="3213284" y="1943100"/>
                  </a:lnTo>
                  <a:lnTo>
                    <a:pt x="3209650" y="1930400"/>
                  </a:lnTo>
                  <a:lnTo>
                    <a:pt x="3216989" y="1930400"/>
                  </a:lnTo>
                  <a:lnTo>
                    <a:pt x="3218394" y="1866900"/>
                  </a:lnTo>
                  <a:close/>
                  <a:moveTo>
                    <a:pt x="3216989" y="1930400"/>
                  </a:moveTo>
                  <a:lnTo>
                    <a:pt x="3209650" y="1930400"/>
                  </a:lnTo>
                  <a:lnTo>
                    <a:pt x="3213284" y="1943100"/>
                  </a:lnTo>
                  <a:lnTo>
                    <a:pt x="3216754" y="1941016"/>
                  </a:lnTo>
                  <a:lnTo>
                    <a:pt x="3216989" y="1930400"/>
                  </a:lnTo>
                  <a:close/>
                  <a:moveTo>
                    <a:pt x="3216754" y="1941016"/>
                  </a:moveTo>
                  <a:lnTo>
                    <a:pt x="3213284" y="1943100"/>
                  </a:lnTo>
                  <a:lnTo>
                    <a:pt x="3216708" y="1943100"/>
                  </a:lnTo>
                  <a:lnTo>
                    <a:pt x="3216754" y="1941016"/>
                  </a:lnTo>
                  <a:close/>
                  <a:moveTo>
                    <a:pt x="3229776" y="1930400"/>
                  </a:moveTo>
                  <a:lnTo>
                    <a:pt x="3216989" y="1930400"/>
                  </a:lnTo>
                  <a:lnTo>
                    <a:pt x="3216754" y="1941016"/>
                  </a:lnTo>
                  <a:lnTo>
                    <a:pt x="3231806" y="1931978"/>
                  </a:lnTo>
                  <a:lnTo>
                    <a:pt x="3229776" y="1930400"/>
                  </a:lnTo>
                  <a:close/>
                  <a:moveTo>
                    <a:pt x="3234435" y="1930400"/>
                  </a:moveTo>
                  <a:lnTo>
                    <a:pt x="3229776" y="1930400"/>
                  </a:lnTo>
                  <a:lnTo>
                    <a:pt x="3231806" y="1931978"/>
                  </a:lnTo>
                  <a:lnTo>
                    <a:pt x="3234435" y="1930400"/>
                  </a:lnTo>
                  <a:close/>
                  <a:moveTo>
                    <a:pt x="88311" y="1917700"/>
                  </a:moveTo>
                  <a:lnTo>
                    <a:pt x="87212" y="1930400"/>
                  </a:lnTo>
                  <a:lnTo>
                    <a:pt x="92677" y="1930400"/>
                  </a:lnTo>
                  <a:lnTo>
                    <a:pt x="88311" y="1917700"/>
                  </a:lnTo>
                  <a:close/>
                  <a:moveTo>
                    <a:pt x="113127" y="1905000"/>
                  </a:moveTo>
                  <a:lnTo>
                    <a:pt x="104384" y="1905000"/>
                  </a:lnTo>
                  <a:lnTo>
                    <a:pt x="88311" y="1917700"/>
                  </a:lnTo>
                  <a:lnTo>
                    <a:pt x="97044" y="1930400"/>
                  </a:lnTo>
                  <a:lnTo>
                    <a:pt x="113127" y="1905000"/>
                  </a:lnTo>
                  <a:close/>
                  <a:moveTo>
                    <a:pt x="93169" y="1866900"/>
                  </a:moveTo>
                  <a:lnTo>
                    <a:pt x="83945" y="1866900"/>
                  </a:lnTo>
                  <a:lnTo>
                    <a:pt x="104143" y="1905000"/>
                  </a:lnTo>
                  <a:lnTo>
                    <a:pt x="113368" y="1905000"/>
                  </a:lnTo>
                  <a:lnTo>
                    <a:pt x="93169" y="1866900"/>
                  </a:lnTo>
                  <a:close/>
                  <a:moveTo>
                    <a:pt x="3267764" y="1866900"/>
                  </a:moveTo>
                  <a:lnTo>
                    <a:pt x="3259879" y="1879600"/>
                  </a:lnTo>
                  <a:lnTo>
                    <a:pt x="3274580" y="1892300"/>
                  </a:lnTo>
                  <a:lnTo>
                    <a:pt x="3278523" y="1885950"/>
                  </a:lnTo>
                  <a:lnTo>
                    <a:pt x="3273942" y="1879600"/>
                  </a:lnTo>
                  <a:lnTo>
                    <a:pt x="3276916" y="1874806"/>
                  </a:lnTo>
                  <a:lnTo>
                    <a:pt x="3267764" y="1866900"/>
                  </a:lnTo>
                  <a:close/>
                  <a:moveTo>
                    <a:pt x="3289700" y="1854200"/>
                  </a:moveTo>
                  <a:lnTo>
                    <a:pt x="3276916" y="1874806"/>
                  </a:lnTo>
                  <a:lnTo>
                    <a:pt x="3282465" y="1879600"/>
                  </a:lnTo>
                  <a:lnTo>
                    <a:pt x="3278523" y="1885950"/>
                  </a:lnTo>
                  <a:lnTo>
                    <a:pt x="3283104" y="1892300"/>
                  </a:lnTo>
                  <a:lnTo>
                    <a:pt x="3298862" y="1866900"/>
                  </a:lnTo>
                  <a:lnTo>
                    <a:pt x="3294161" y="1866900"/>
                  </a:lnTo>
                  <a:lnTo>
                    <a:pt x="3294219" y="1860463"/>
                  </a:lnTo>
                  <a:lnTo>
                    <a:pt x="3289700" y="1854200"/>
                  </a:lnTo>
                  <a:close/>
                  <a:moveTo>
                    <a:pt x="3276916" y="1874806"/>
                  </a:moveTo>
                  <a:lnTo>
                    <a:pt x="3273942" y="1879600"/>
                  </a:lnTo>
                  <a:lnTo>
                    <a:pt x="3278523" y="1885950"/>
                  </a:lnTo>
                  <a:lnTo>
                    <a:pt x="3282465" y="1879600"/>
                  </a:lnTo>
                  <a:lnTo>
                    <a:pt x="3276916" y="1874806"/>
                  </a:lnTo>
                  <a:close/>
                  <a:moveTo>
                    <a:pt x="3263816" y="1866900"/>
                  </a:moveTo>
                  <a:lnTo>
                    <a:pt x="3259094" y="1866900"/>
                  </a:lnTo>
                  <a:lnTo>
                    <a:pt x="3259879" y="1879600"/>
                  </a:lnTo>
                  <a:lnTo>
                    <a:pt x="3263816" y="1866900"/>
                  </a:lnTo>
                  <a:close/>
                  <a:moveTo>
                    <a:pt x="97086" y="1854200"/>
                  </a:moveTo>
                  <a:lnTo>
                    <a:pt x="87013" y="1854200"/>
                  </a:lnTo>
                  <a:lnTo>
                    <a:pt x="83515" y="1866900"/>
                  </a:lnTo>
                  <a:lnTo>
                    <a:pt x="93588" y="1866900"/>
                  </a:lnTo>
                  <a:lnTo>
                    <a:pt x="97086" y="1854200"/>
                  </a:lnTo>
                  <a:close/>
                  <a:moveTo>
                    <a:pt x="3220687" y="1803400"/>
                  </a:moveTo>
                  <a:lnTo>
                    <a:pt x="3215975" y="1803400"/>
                  </a:lnTo>
                  <a:lnTo>
                    <a:pt x="3215368" y="1816100"/>
                  </a:lnTo>
                  <a:lnTo>
                    <a:pt x="3207965" y="1866900"/>
                  </a:lnTo>
                  <a:lnTo>
                    <a:pt x="3218352" y="1866900"/>
                  </a:lnTo>
                  <a:lnTo>
                    <a:pt x="3225755" y="1816100"/>
                  </a:lnTo>
                  <a:lnTo>
                    <a:pt x="3220446" y="1816100"/>
                  </a:lnTo>
                  <a:lnTo>
                    <a:pt x="3220687" y="1803400"/>
                  </a:lnTo>
                  <a:close/>
                  <a:moveTo>
                    <a:pt x="3251764" y="1803400"/>
                  </a:moveTo>
                  <a:lnTo>
                    <a:pt x="3247869" y="1803400"/>
                  </a:lnTo>
                  <a:lnTo>
                    <a:pt x="3247744" y="1816100"/>
                  </a:lnTo>
                  <a:lnTo>
                    <a:pt x="3242697" y="1816100"/>
                  </a:lnTo>
                  <a:lnTo>
                    <a:pt x="3258769" y="1866900"/>
                  </a:lnTo>
                  <a:lnTo>
                    <a:pt x="3268874" y="1866900"/>
                  </a:lnTo>
                  <a:lnTo>
                    <a:pt x="3252791" y="1816100"/>
                  </a:lnTo>
                  <a:lnTo>
                    <a:pt x="3251764" y="1803400"/>
                  </a:lnTo>
                  <a:close/>
                  <a:moveTo>
                    <a:pt x="3294281" y="1860550"/>
                  </a:moveTo>
                  <a:lnTo>
                    <a:pt x="3294161" y="1866900"/>
                  </a:lnTo>
                  <a:lnTo>
                    <a:pt x="3298862" y="1866900"/>
                  </a:lnTo>
                  <a:lnTo>
                    <a:pt x="3294281" y="1860550"/>
                  </a:lnTo>
                  <a:close/>
                  <a:moveTo>
                    <a:pt x="3323333" y="1854200"/>
                  </a:moveTo>
                  <a:lnTo>
                    <a:pt x="3294402" y="1854200"/>
                  </a:lnTo>
                  <a:lnTo>
                    <a:pt x="3294281" y="1860550"/>
                  </a:lnTo>
                  <a:lnTo>
                    <a:pt x="3298862" y="1866900"/>
                  </a:lnTo>
                  <a:lnTo>
                    <a:pt x="3327375" y="1866900"/>
                  </a:lnTo>
                  <a:lnTo>
                    <a:pt x="3327433" y="1860463"/>
                  </a:lnTo>
                  <a:lnTo>
                    <a:pt x="3323333" y="1854200"/>
                  </a:lnTo>
                  <a:close/>
                  <a:moveTo>
                    <a:pt x="3327490" y="1860550"/>
                  </a:moveTo>
                  <a:lnTo>
                    <a:pt x="3327375" y="1866900"/>
                  </a:lnTo>
                  <a:lnTo>
                    <a:pt x="3331647" y="1866900"/>
                  </a:lnTo>
                  <a:lnTo>
                    <a:pt x="3327490" y="1860550"/>
                  </a:lnTo>
                  <a:close/>
                  <a:moveTo>
                    <a:pt x="3327599" y="1854533"/>
                  </a:moveTo>
                  <a:lnTo>
                    <a:pt x="3327490" y="1860550"/>
                  </a:lnTo>
                  <a:lnTo>
                    <a:pt x="3331647" y="1866900"/>
                  </a:lnTo>
                  <a:lnTo>
                    <a:pt x="3327599" y="1854533"/>
                  </a:lnTo>
                  <a:close/>
                  <a:moveTo>
                    <a:pt x="3336798" y="1847850"/>
                  </a:moveTo>
                  <a:lnTo>
                    <a:pt x="3331793" y="1854200"/>
                  </a:lnTo>
                  <a:lnTo>
                    <a:pt x="3327605" y="1854200"/>
                  </a:lnTo>
                  <a:lnTo>
                    <a:pt x="3327599" y="1854533"/>
                  </a:lnTo>
                  <a:lnTo>
                    <a:pt x="3331647" y="1866900"/>
                  </a:lnTo>
                  <a:lnTo>
                    <a:pt x="3340955" y="1854200"/>
                  </a:lnTo>
                  <a:lnTo>
                    <a:pt x="3336798" y="1847850"/>
                  </a:lnTo>
                  <a:close/>
                  <a:moveTo>
                    <a:pt x="3329473" y="1845823"/>
                  </a:moveTo>
                  <a:lnTo>
                    <a:pt x="3323333" y="1854200"/>
                  </a:lnTo>
                  <a:lnTo>
                    <a:pt x="3327433" y="1860463"/>
                  </a:lnTo>
                  <a:lnTo>
                    <a:pt x="3327490" y="1854200"/>
                  </a:lnTo>
                  <a:lnTo>
                    <a:pt x="3331793" y="1854200"/>
                  </a:lnTo>
                  <a:lnTo>
                    <a:pt x="3329473" y="1845823"/>
                  </a:lnTo>
                  <a:close/>
                  <a:moveTo>
                    <a:pt x="3327605" y="1854200"/>
                  </a:moveTo>
                  <a:lnTo>
                    <a:pt x="3327599" y="1854533"/>
                  </a:lnTo>
                  <a:lnTo>
                    <a:pt x="3327605" y="1854200"/>
                  </a:lnTo>
                  <a:close/>
                  <a:moveTo>
                    <a:pt x="96112" y="1803400"/>
                  </a:moveTo>
                  <a:lnTo>
                    <a:pt x="85651" y="1803400"/>
                  </a:lnTo>
                  <a:lnTo>
                    <a:pt x="86814" y="1854200"/>
                  </a:lnTo>
                  <a:lnTo>
                    <a:pt x="97274" y="1854200"/>
                  </a:lnTo>
                  <a:lnTo>
                    <a:pt x="96112" y="1803400"/>
                  </a:lnTo>
                  <a:close/>
                  <a:moveTo>
                    <a:pt x="3332641" y="1841500"/>
                  </a:moveTo>
                  <a:lnTo>
                    <a:pt x="3329473" y="1845823"/>
                  </a:lnTo>
                  <a:lnTo>
                    <a:pt x="3331793" y="1854200"/>
                  </a:lnTo>
                  <a:lnTo>
                    <a:pt x="3336798" y="1847850"/>
                  </a:lnTo>
                  <a:lnTo>
                    <a:pt x="3332641" y="1841500"/>
                  </a:lnTo>
                  <a:close/>
                  <a:moveTo>
                    <a:pt x="3341804" y="1841500"/>
                  </a:moveTo>
                  <a:lnTo>
                    <a:pt x="3338267" y="1845986"/>
                  </a:lnTo>
                  <a:lnTo>
                    <a:pt x="3340955" y="1854200"/>
                  </a:lnTo>
                  <a:lnTo>
                    <a:pt x="3342589" y="1854200"/>
                  </a:lnTo>
                  <a:lnTo>
                    <a:pt x="3341804" y="1841500"/>
                  </a:lnTo>
                  <a:close/>
                  <a:moveTo>
                    <a:pt x="3336798" y="1841500"/>
                  </a:moveTo>
                  <a:lnTo>
                    <a:pt x="3332641" y="1841500"/>
                  </a:lnTo>
                  <a:lnTo>
                    <a:pt x="3336798" y="1847850"/>
                  </a:lnTo>
                  <a:lnTo>
                    <a:pt x="3338267" y="1845986"/>
                  </a:lnTo>
                  <a:lnTo>
                    <a:pt x="3336798" y="1841500"/>
                  </a:lnTo>
                  <a:close/>
                  <a:moveTo>
                    <a:pt x="3341804" y="1841500"/>
                  </a:moveTo>
                  <a:lnTo>
                    <a:pt x="3336798" y="1841500"/>
                  </a:lnTo>
                  <a:lnTo>
                    <a:pt x="3338267" y="1845986"/>
                  </a:lnTo>
                  <a:lnTo>
                    <a:pt x="3341804" y="1841500"/>
                  </a:lnTo>
                  <a:close/>
                  <a:moveTo>
                    <a:pt x="3327741" y="1803400"/>
                  </a:moveTo>
                  <a:lnTo>
                    <a:pt x="3317720" y="1803400"/>
                  </a:lnTo>
                  <a:lnTo>
                    <a:pt x="3329473" y="1845823"/>
                  </a:lnTo>
                  <a:lnTo>
                    <a:pt x="3332641" y="1841500"/>
                  </a:lnTo>
                  <a:lnTo>
                    <a:pt x="3341804" y="1841500"/>
                  </a:lnTo>
                  <a:lnTo>
                    <a:pt x="3327741" y="1803400"/>
                  </a:lnTo>
                  <a:close/>
                  <a:moveTo>
                    <a:pt x="3220687" y="1803400"/>
                  </a:moveTo>
                  <a:lnTo>
                    <a:pt x="3220446" y="1816100"/>
                  </a:lnTo>
                  <a:lnTo>
                    <a:pt x="3220687" y="1803400"/>
                  </a:lnTo>
                  <a:close/>
                  <a:moveTo>
                    <a:pt x="3247869" y="1803400"/>
                  </a:moveTo>
                  <a:lnTo>
                    <a:pt x="3220687" y="1803400"/>
                  </a:lnTo>
                  <a:lnTo>
                    <a:pt x="3220561" y="1816100"/>
                  </a:lnTo>
                  <a:lnTo>
                    <a:pt x="3247628" y="1816100"/>
                  </a:lnTo>
                  <a:lnTo>
                    <a:pt x="3247869" y="1803400"/>
                  </a:lnTo>
                  <a:close/>
                  <a:moveTo>
                    <a:pt x="3631195" y="1791136"/>
                  </a:moveTo>
                  <a:lnTo>
                    <a:pt x="3627744" y="1797063"/>
                  </a:lnTo>
                  <a:lnTo>
                    <a:pt x="3625753" y="1803400"/>
                  </a:lnTo>
                  <a:lnTo>
                    <a:pt x="3668055" y="1816100"/>
                  </a:lnTo>
                  <a:lnTo>
                    <a:pt x="3670050" y="1809750"/>
                  </a:lnTo>
                  <a:lnTo>
                    <a:pt x="3668778" y="1803400"/>
                  </a:lnTo>
                  <a:lnTo>
                    <a:pt x="3672045" y="1803400"/>
                  </a:lnTo>
                  <a:lnTo>
                    <a:pt x="3631195" y="1791136"/>
                  </a:lnTo>
                  <a:close/>
                  <a:moveTo>
                    <a:pt x="3680809" y="1803400"/>
                  </a:moveTo>
                  <a:lnTo>
                    <a:pt x="3672045" y="1803400"/>
                  </a:lnTo>
                  <a:lnTo>
                    <a:pt x="3670050" y="1809750"/>
                  </a:lnTo>
                  <a:lnTo>
                    <a:pt x="3671322" y="1816100"/>
                  </a:lnTo>
                  <a:lnTo>
                    <a:pt x="3686547" y="1816100"/>
                  </a:lnTo>
                  <a:lnTo>
                    <a:pt x="3685280" y="1809750"/>
                  </a:lnTo>
                  <a:lnTo>
                    <a:pt x="3680809" y="1803400"/>
                  </a:lnTo>
                  <a:close/>
                  <a:moveTo>
                    <a:pt x="3686018" y="1810798"/>
                  </a:moveTo>
                  <a:lnTo>
                    <a:pt x="3686547" y="1816100"/>
                  </a:lnTo>
                  <a:lnTo>
                    <a:pt x="3689751" y="1816100"/>
                  </a:lnTo>
                  <a:lnTo>
                    <a:pt x="3686018" y="1810798"/>
                  </a:lnTo>
                  <a:close/>
                  <a:moveTo>
                    <a:pt x="3685280" y="1803400"/>
                  </a:moveTo>
                  <a:lnTo>
                    <a:pt x="3686018" y="1810798"/>
                  </a:lnTo>
                  <a:lnTo>
                    <a:pt x="3689751" y="1816100"/>
                  </a:lnTo>
                  <a:lnTo>
                    <a:pt x="3685280" y="1803400"/>
                  </a:lnTo>
                  <a:close/>
                  <a:moveTo>
                    <a:pt x="3696689" y="1803400"/>
                  </a:moveTo>
                  <a:lnTo>
                    <a:pt x="3685280" y="1803400"/>
                  </a:lnTo>
                  <a:lnTo>
                    <a:pt x="3689751" y="1816100"/>
                  </a:lnTo>
                  <a:lnTo>
                    <a:pt x="3696689" y="1803400"/>
                  </a:lnTo>
                  <a:close/>
                  <a:moveTo>
                    <a:pt x="3685280" y="1803400"/>
                  </a:moveTo>
                  <a:lnTo>
                    <a:pt x="3684013" y="1803400"/>
                  </a:lnTo>
                  <a:lnTo>
                    <a:pt x="3685280" y="1809750"/>
                  </a:lnTo>
                  <a:lnTo>
                    <a:pt x="3686018" y="1810798"/>
                  </a:lnTo>
                  <a:lnTo>
                    <a:pt x="3685280" y="1803400"/>
                  </a:lnTo>
                  <a:close/>
                  <a:moveTo>
                    <a:pt x="3672045" y="1803400"/>
                  </a:moveTo>
                  <a:lnTo>
                    <a:pt x="3668778" y="1803400"/>
                  </a:lnTo>
                  <a:lnTo>
                    <a:pt x="3670050" y="1809750"/>
                  </a:lnTo>
                  <a:lnTo>
                    <a:pt x="3672045" y="1803400"/>
                  </a:lnTo>
                  <a:close/>
                  <a:moveTo>
                    <a:pt x="3724441" y="1752600"/>
                  </a:moveTo>
                  <a:lnTo>
                    <a:pt x="3715499" y="1752600"/>
                  </a:lnTo>
                  <a:lnTo>
                    <a:pt x="3680809" y="1803400"/>
                  </a:lnTo>
                  <a:lnTo>
                    <a:pt x="3685280" y="1809750"/>
                  </a:lnTo>
                  <a:lnTo>
                    <a:pt x="3684013" y="1803400"/>
                  </a:lnTo>
                  <a:lnTo>
                    <a:pt x="3696689" y="1803400"/>
                  </a:lnTo>
                  <a:lnTo>
                    <a:pt x="3724441" y="1752600"/>
                  </a:lnTo>
                  <a:close/>
                  <a:moveTo>
                    <a:pt x="51338" y="1778000"/>
                  </a:moveTo>
                  <a:lnTo>
                    <a:pt x="45820" y="1790700"/>
                  </a:lnTo>
                  <a:lnTo>
                    <a:pt x="66971" y="1803400"/>
                  </a:lnTo>
                  <a:lnTo>
                    <a:pt x="69725" y="1797050"/>
                  </a:lnTo>
                  <a:lnTo>
                    <a:pt x="69935" y="1790700"/>
                  </a:lnTo>
                  <a:lnTo>
                    <a:pt x="53747" y="1790700"/>
                  </a:lnTo>
                  <a:lnTo>
                    <a:pt x="55373" y="1780422"/>
                  </a:lnTo>
                  <a:lnTo>
                    <a:pt x="51338" y="1778000"/>
                  </a:lnTo>
                  <a:close/>
                  <a:moveTo>
                    <a:pt x="91096" y="1790700"/>
                  </a:moveTo>
                  <a:lnTo>
                    <a:pt x="72489" y="1790700"/>
                  </a:lnTo>
                  <a:lnTo>
                    <a:pt x="69730" y="1797050"/>
                  </a:lnTo>
                  <a:lnTo>
                    <a:pt x="69516" y="1803400"/>
                  </a:lnTo>
                  <a:lnTo>
                    <a:pt x="90677" y="1803400"/>
                  </a:lnTo>
                  <a:lnTo>
                    <a:pt x="91096" y="1790700"/>
                  </a:lnTo>
                  <a:close/>
                  <a:moveTo>
                    <a:pt x="91096" y="1790700"/>
                  </a:moveTo>
                  <a:lnTo>
                    <a:pt x="90887" y="1803400"/>
                  </a:lnTo>
                  <a:lnTo>
                    <a:pt x="95997" y="1803400"/>
                  </a:lnTo>
                  <a:lnTo>
                    <a:pt x="91096" y="1790700"/>
                  </a:lnTo>
                  <a:close/>
                  <a:moveTo>
                    <a:pt x="3305857" y="1778000"/>
                  </a:moveTo>
                  <a:lnTo>
                    <a:pt x="3298360" y="1778000"/>
                  </a:lnTo>
                  <a:lnTo>
                    <a:pt x="3318977" y="1803400"/>
                  </a:lnTo>
                  <a:lnTo>
                    <a:pt x="3326485" y="1803400"/>
                  </a:lnTo>
                  <a:lnTo>
                    <a:pt x="3305857" y="1778000"/>
                  </a:lnTo>
                  <a:close/>
                  <a:moveTo>
                    <a:pt x="3610298" y="1765300"/>
                  </a:moveTo>
                  <a:lnTo>
                    <a:pt x="3608406" y="1768546"/>
                  </a:lnTo>
                  <a:lnTo>
                    <a:pt x="3611554" y="1778000"/>
                  </a:lnTo>
                  <a:lnTo>
                    <a:pt x="3602895" y="1778000"/>
                  </a:lnTo>
                  <a:lnTo>
                    <a:pt x="3624046" y="1803400"/>
                  </a:lnTo>
                  <a:lnTo>
                    <a:pt x="3627742" y="1790700"/>
                  </a:lnTo>
                  <a:lnTo>
                    <a:pt x="3631449" y="1790700"/>
                  </a:lnTo>
                  <a:lnTo>
                    <a:pt x="3620874" y="1778000"/>
                  </a:lnTo>
                  <a:lnTo>
                    <a:pt x="3611554" y="1778000"/>
                  </a:lnTo>
                  <a:lnTo>
                    <a:pt x="3608406" y="1768546"/>
                  </a:lnTo>
                  <a:lnTo>
                    <a:pt x="3613001" y="1768546"/>
                  </a:lnTo>
                  <a:lnTo>
                    <a:pt x="3610298" y="1765300"/>
                  </a:lnTo>
                  <a:close/>
                  <a:moveTo>
                    <a:pt x="3627742" y="1790700"/>
                  </a:moveTo>
                  <a:lnTo>
                    <a:pt x="3624046" y="1803400"/>
                  </a:lnTo>
                  <a:lnTo>
                    <a:pt x="3626380" y="1799395"/>
                  </a:lnTo>
                  <a:lnTo>
                    <a:pt x="3627742" y="1790700"/>
                  </a:lnTo>
                  <a:close/>
                  <a:moveTo>
                    <a:pt x="3626380" y="1799395"/>
                  </a:moveTo>
                  <a:lnTo>
                    <a:pt x="3624046" y="1803400"/>
                  </a:lnTo>
                  <a:lnTo>
                    <a:pt x="3625753" y="1803400"/>
                  </a:lnTo>
                  <a:lnTo>
                    <a:pt x="3626380" y="1799395"/>
                  </a:lnTo>
                  <a:close/>
                  <a:moveTo>
                    <a:pt x="3629742" y="1790700"/>
                  </a:moveTo>
                  <a:lnTo>
                    <a:pt x="3627742" y="1790700"/>
                  </a:lnTo>
                  <a:lnTo>
                    <a:pt x="3626380" y="1799395"/>
                  </a:lnTo>
                  <a:lnTo>
                    <a:pt x="3627748" y="1797050"/>
                  </a:lnTo>
                  <a:lnTo>
                    <a:pt x="3629742" y="1790700"/>
                  </a:lnTo>
                  <a:close/>
                  <a:moveTo>
                    <a:pt x="55373" y="1780422"/>
                  </a:moveTo>
                  <a:lnTo>
                    <a:pt x="53747" y="1790700"/>
                  </a:lnTo>
                  <a:lnTo>
                    <a:pt x="69935" y="1790700"/>
                  </a:lnTo>
                  <a:lnTo>
                    <a:pt x="69725" y="1797063"/>
                  </a:lnTo>
                  <a:lnTo>
                    <a:pt x="72489" y="1790700"/>
                  </a:lnTo>
                  <a:lnTo>
                    <a:pt x="55373" y="1780422"/>
                  </a:lnTo>
                  <a:close/>
                  <a:moveTo>
                    <a:pt x="3629742" y="1790700"/>
                  </a:moveTo>
                  <a:lnTo>
                    <a:pt x="3627748" y="1797050"/>
                  </a:lnTo>
                  <a:lnTo>
                    <a:pt x="3631195" y="1791136"/>
                  </a:lnTo>
                  <a:lnTo>
                    <a:pt x="3629742" y="1790700"/>
                  </a:lnTo>
                  <a:close/>
                  <a:moveTo>
                    <a:pt x="3631449" y="1790700"/>
                  </a:moveTo>
                  <a:lnTo>
                    <a:pt x="3629742" y="1790700"/>
                  </a:lnTo>
                  <a:lnTo>
                    <a:pt x="3631195" y="1791136"/>
                  </a:lnTo>
                  <a:lnTo>
                    <a:pt x="3631449" y="1790700"/>
                  </a:lnTo>
                  <a:close/>
                  <a:moveTo>
                    <a:pt x="57767" y="1765300"/>
                  </a:moveTo>
                  <a:lnTo>
                    <a:pt x="47433" y="1765300"/>
                  </a:lnTo>
                  <a:lnTo>
                    <a:pt x="43412" y="1790700"/>
                  </a:lnTo>
                  <a:lnTo>
                    <a:pt x="45820" y="1790700"/>
                  </a:lnTo>
                  <a:lnTo>
                    <a:pt x="51338" y="1778000"/>
                  </a:lnTo>
                  <a:lnTo>
                    <a:pt x="55757" y="1778000"/>
                  </a:lnTo>
                  <a:lnTo>
                    <a:pt x="57767" y="1765300"/>
                  </a:lnTo>
                  <a:close/>
                  <a:moveTo>
                    <a:pt x="55757" y="1778000"/>
                  </a:moveTo>
                  <a:lnTo>
                    <a:pt x="51338" y="1778000"/>
                  </a:lnTo>
                  <a:lnTo>
                    <a:pt x="55373" y="1780422"/>
                  </a:lnTo>
                  <a:lnTo>
                    <a:pt x="55757" y="1778000"/>
                  </a:lnTo>
                  <a:close/>
                  <a:moveTo>
                    <a:pt x="3326411" y="1765300"/>
                  </a:moveTo>
                  <a:lnTo>
                    <a:pt x="3320108" y="1765300"/>
                  </a:lnTo>
                  <a:lnTo>
                    <a:pt x="3298957" y="1778000"/>
                  </a:lnTo>
                  <a:lnTo>
                    <a:pt x="3305260" y="1778000"/>
                  </a:lnTo>
                  <a:lnTo>
                    <a:pt x="3326411" y="1765300"/>
                  </a:lnTo>
                  <a:close/>
                  <a:moveTo>
                    <a:pt x="3603094" y="1752600"/>
                  </a:moveTo>
                  <a:lnTo>
                    <a:pt x="3593168" y="1752600"/>
                  </a:lnTo>
                  <a:lnTo>
                    <a:pt x="3601628" y="1778000"/>
                  </a:lnTo>
                  <a:lnTo>
                    <a:pt x="3602895" y="1778000"/>
                  </a:lnTo>
                  <a:lnTo>
                    <a:pt x="3608406" y="1768546"/>
                  </a:lnTo>
                  <a:lnTo>
                    <a:pt x="3603094" y="1752600"/>
                  </a:lnTo>
                  <a:close/>
                  <a:moveTo>
                    <a:pt x="43255" y="1727200"/>
                  </a:moveTo>
                  <a:lnTo>
                    <a:pt x="38532" y="1739900"/>
                  </a:lnTo>
                  <a:lnTo>
                    <a:pt x="33800" y="1739900"/>
                  </a:lnTo>
                  <a:lnTo>
                    <a:pt x="47872" y="1765300"/>
                  </a:lnTo>
                  <a:lnTo>
                    <a:pt x="57328" y="1765300"/>
                  </a:lnTo>
                  <a:lnTo>
                    <a:pt x="47946" y="1739900"/>
                  </a:lnTo>
                  <a:lnTo>
                    <a:pt x="34271" y="1739900"/>
                  </a:lnTo>
                  <a:lnTo>
                    <a:pt x="34049" y="1739565"/>
                  </a:lnTo>
                  <a:lnTo>
                    <a:pt x="47822" y="1739565"/>
                  </a:lnTo>
                  <a:lnTo>
                    <a:pt x="43255" y="1727200"/>
                  </a:lnTo>
                  <a:close/>
                  <a:moveTo>
                    <a:pt x="3371468" y="1739900"/>
                  </a:moveTo>
                  <a:lnTo>
                    <a:pt x="3366640" y="1739900"/>
                  </a:lnTo>
                  <a:lnTo>
                    <a:pt x="3320841" y="1765300"/>
                  </a:lnTo>
                  <a:lnTo>
                    <a:pt x="3325678" y="1765300"/>
                  </a:lnTo>
                  <a:lnTo>
                    <a:pt x="3371468" y="1739900"/>
                  </a:lnTo>
                  <a:close/>
                  <a:moveTo>
                    <a:pt x="3605115" y="1701800"/>
                  </a:moveTo>
                  <a:lnTo>
                    <a:pt x="3599942" y="1701800"/>
                  </a:lnTo>
                  <a:lnTo>
                    <a:pt x="3592958" y="1752600"/>
                  </a:lnTo>
                  <a:lnTo>
                    <a:pt x="3603303" y="1752600"/>
                  </a:lnTo>
                  <a:lnTo>
                    <a:pt x="3608541" y="1714500"/>
                  </a:lnTo>
                  <a:lnTo>
                    <a:pt x="3605115" y="1714500"/>
                  </a:lnTo>
                  <a:lnTo>
                    <a:pt x="3605115" y="1701800"/>
                  </a:lnTo>
                  <a:close/>
                  <a:moveTo>
                    <a:pt x="3725383" y="1701800"/>
                  </a:moveTo>
                  <a:lnTo>
                    <a:pt x="3721771" y="1701800"/>
                  </a:lnTo>
                  <a:lnTo>
                    <a:pt x="3714797" y="1752600"/>
                  </a:lnTo>
                  <a:lnTo>
                    <a:pt x="3725143" y="1752600"/>
                  </a:lnTo>
                  <a:lnTo>
                    <a:pt x="3730381" y="1714500"/>
                  </a:lnTo>
                  <a:lnTo>
                    <a:pt x="3728514" y="1714500"/>
                  </a:lnTo>
                  <a:lnTo>
                    <a:pt x="3725383" y="1701800"/>
                  </a:lnTo>
                  <a:close/>
                  <a:moveTo>
                    <a:pt x="38527" y="1733550"/>
                  </a:moveTo>
                  <a:lnTo>
                    <a:pt x="34049" y="1739565"/>
                  </a:lnTo>
                  <a:lnTo>
                    <a:pt x="34271" y="1739900"/>
                  </a:lnTo>
                  <a:lnTo>
                    <a:pt x="38527" y="1733550"/>
                  </a:lnTo>
                  <a:close/>
                  <a:moveTo>
                    <a:pt x="42399" y="1728349"/>
                  </a:moveTo>
                  <a:lnTo>
                    <a:pt x="38527" y="1733550"/>
                  </a:lnTo>
                  <a:lnTo>
                    <a:pt x="34271" y="1739900"/>
                  </a:lnTo>
                  <a:lnTo>
                    <a:pt x="38532" y="1739900"/>
                  </a:lnTo>
                  <a:lnTo>
                    <a:pt x="42399" y="1728349"/>
                  </a:lnTo>
                  <a:close/>
                  <a:moveTo>
                    <a:pt x="43255" y="1727200"/>
                  </a:moveTo>
                  <a:lnTo>
                    <a:pt x="42399" y="1728349"/>
                  </a:lnTo>
                  <a:lnTo>
                    <a:pt x="38532" y="1739900"/>
                  </a:lnTo>
                  <a:lnTo>
                    <a:pt x="43255" y="1727200"/>
                  </a:lnTo>
                  <a:close/>
                  <a:moveTo>
                    <a:pt x="3419979" y="1714500"/>
                  </a:moveTo>
                  <a:lnTo>
                    <a:pt x="3401362" y="1739900"/>
                  </a:lnTo>
                  <a:lnTo>
                    <a:pt x="3409079" y="1739900"/>
                  </a:lnTo>
                  <a:lnTo>
                    <a:pt x="3427696" y="1727200"/>
                  </a:lnTo>
                  <a:lnTo>
                    <a:pt x="3426042" y="1727200"/>
                  </a:lnTo>
                  <a:lnTo>
                    <a:pt x="3423838" y="1720850"/>
                  </a:lnTo>
                  <a:lnTo>
                    <a:pt x="3419979" y="1714500"/>
                  </a:lnTo>
                  <a:close/>
                  <a:moveTo>
                    <a:pt x="9046" y="1689100"/>
                  </a:moveTo>
                  <a:lnTo>
                    <a:pt x="534" y="1689100"/>
                  </a:lnTo>
                  <a:lnTo>
                    <a:pt x="34049" y="1739565"/>
                  </a:lnTo>
                  <a:lnTo>
                    <a:pt x="38527" y="1733550"/>
                  </a:lnTo>
                  <a:lnTo>
                    <a:pt x="42784" y="1727200"/>
                  </a:lnTo>
                  <a:lnTo>
                    <a:pt x="9046" y="1689100"/>
                  </a:lnTo>
                  <a:close/>
                  <a:moveTo>
                    <a:pt x="43255" y="1727200"/>
                  </a:moveTo>
                  <a:lnTo>
                    <a:pt x="42784" y="1727200"/>
                  </a:lnTo>
                  <a:lnTo>
                    <a:pt x="42399" y="1728349"/>
                  </a:lnTo>
                  <a:lnTo>
                    <a:pt x="43255" y="1727200"/>
                  </a:lnTo>
                  <a:close/>
                  <a:moveTo>
                    <a:pt x="3423838" y="1720850"/>
                  </a:moveTo>
                  <a:lnTo>
                    <a:pt x="3426042" y="1727200"/>
                  </a:lnTo>
                  <a:lnTo>
                    <a:pt x="3427254" y="1726472"/>
                  </a:lnTo>
                  <a:lnTo>
                    <a:pt x="3423838" y="1720850"/>
                  </a:lnTo>
                  <a:close/>
                  <a:moveTo>
                    <a:pt x="3427254" y="1726472"/>
                  </a:moveTo>
                  <a:lnTo>
                    <a:pt x="3426042" y="1727200"/>
                  </a:lnTo>
                  <a:lnTo>
                    <a:pt x="3427696" y="1727200"/>
                  </a:lnTo>
                  <a:lnTo>
                    <a:pt x="3427254" y="1726472"/>
                  </a:lnTo>
                  <a:close/>
                  <a:moveTo>
                    <a:pt x="3740838" y="1701800"/>
                  </a:moveTo>
                  <a:lnTo>
                    <a:pt x="3740681" y="1701800"/>
                  </a:lnTo>
                  <a:lnTo>
                    <a:pt x="3739761" y="1702761"/>
                  </a:lnTo>
                  <a:lnTo>
                    <a:pt x="3800208" y="1727200"/>
                  </a:lnTo>
                  <a:lnTo>
                    <a:pt x="3801936" y="1720850"/>
                  </a:lnTo>
                  <a:lnTo>
                    <a:pt x="3801936" y="1714500"/>
                  </a:lnTo>
                  <a:lnTo>
                    <a:pt x="3803664" y="1714500"/>
                  </a:lnTo>
                  <a:lnTo>
                    <a:pt x="3740838" y="1701800"/>
                  </a:lnTo>
                  <a:close/>
                  <a:moveTo>
                    <a:pt x="3813988" y="1714500"/>
                  </a:moveTo>
                  <a:lnTo>
                    <a:pt x="3803664" y="1714500"/>
                  </a:lnTo>
                  <a:lnTo>
                    <a:pt x="3801936" y="1720850"/>
                  </a:lnTo>
                  <a:lnTo>
                    <a:pt x="3801936" y="1727200"/>
                  </a:lnTo>
                  <a:lnTo>
                    <a:pt x="3810124" y="1727200"/>
                  </a:lnTo>
                  <a:lnTo>
                    <a:pt x="3813988" y="1721895"/>
                  </a:lnTo>
                  <a:lnTo>
                    <a:pt x="3813988" y="1714500"/>
                  </a:lnTo>
                  <a:close/>
                  <a:moveTo>
                    <a:pt x="3813988" y="1721895"/>
                  </a:moveTo>
                  <a:lnTo>
                    <a:pt x="3810124" y="1727200"/>
                  </a:lnTo>
                  <a:lnTo>
                    <a:pt x="3813988" y="1727200"/>
                  </a:lnTo>
                  <a:lnTo>
                    <a:pt x="3813988" y="1721895"/>
                  </a:lnTo>
                  <a:close/>
                  <a:moveTo>
                    <a:pt x="3836364" y="1701800"/>
                  </a:moveTo>
                  <a:lnTo>
                    <a:pt x="3828626" y="1701800"/>
                  </a:lnTo>
                  <a:lnTo>
                    <a:pt x="3813988" y="1721895"/>
                  </a:lnTo>
                  <a:lnTo>
                    <a:pt x="3813988" y="1727200"/>
                  </a:lnTo>
                  <a:lnTo>
                    <a:pt x="3817862" y="1727200"/>
                  </a:lnTo>
                  <a:lnTo>
                    <a:pt x="3836364" y="1701800"/>
                  </a:lnTo>
                  <a:close/>
                  <a:moveTo>
                    <a:pt x="3468355" y="1701800"/>
                  </a:moveTo>
                  <a:lnTo>
                    <a:pt x="3463936" y="1701800"/>
                  </a:lnTo>
                  <a:lnTo>
                    <a:pt x="3421634" y="1714500"/>
                  </a:lnTo>
                  <a:lnTo>
                    <a:pt x="3423838" y="1720850"/>
                  </a:lnTo>
                  <a:lnTo>
                    <a:pt x="3427254" y="1726472"/>
                  </a:lnTo>
                  <a:lnTo>
                    <a:pt x="3468355" y="1701800"/>
                  </a:lnTo>
                  <a:close/>
                  <a:moveTo>
                    <a:pt x="3803664" y="1714500"/>
                  </a:moveTo>
                  <a:lnTo>
                    <a:pt x="3801936" y="1714500"/>
                  </a:lnTo>
                  <a:lnTo>
                    <a:pt x="3801936" y="1720850"/>
                  </a:lnTo>
                  <a:lnTo>
                    <a:pt x="3803664" y="1714500"/>
                  </a:lnTo>
                  <a:close/>
                  <a:moveTo>
                    <a:pt x="3502196" y="1695976"/>
                  </a:moveTo>
                  <a:lnTo>
                    <a:pt x="3499694" y="1701800"/>
                  </a:lnTo>
                  <a:lnTo>
                    <a:pt x="3520845" y="1714500"/>
                  </a:lnTo>
                  <a:lnTo>
                    <a:pt x="3523569" y="1708158"/>
                  </a:lnTo>
                  <a:lnTo>
                    <a:pt x="3522290" y="1701800"/>
                  </a:lnTo>
                  <a:lnTo>
                    <a:pt x="3502416" y="1701800"/>
                  </a:lnTo>
                  <a:lnTo>
                    <a:pt x="3502196" y="1695976"/>
                  </a:lnTo>
                  <a:close/>
                  <a:moveTo>
                    <a:pt x="3533703" y="1701800"/>
                  </a:moveTo>
                  <a:lnTo>
                    <a:pt x="3526301" y="1701800"/>
                  </a:lnTo>
                  <a:lnTo>
                    <a:pt x="3523569" y="1708158"/>
                  </a:lnTo>
                  <a:lnTo>
                    <a:pt x="3524845" y="1714500"/>
                  </a:lnTo>
                  <a:lnTo>
                    <a:pt x="3539975" y="1714500"/>
                  </a:lnTo>
                  <a:lnTo>
                    <a:pt x="3538700" y="1708158"/>
                  </a:lnTo>
                  <a:lnTo>
                    <a:pt x="3533703" y="1701800"/>
                  </a:lnTo>
                  <a:close/>
                  <a:moveTo>
                    <a:pt x="3539431" y="1709089"/>
                  </a:moveTo>
                  <a:lnTo>
                    <a:pt x="3539975" y="1714500"/>
                  </a:lnTo>
                  <a:lnTo>
                    <a:pt x="3543682" y="1714500"/>
                  </a:lnTo>
                  <a:lnTo>
                    <a:pt x="3539431" y="1709089"/>
                  </a:lnTo>
                  <a:close/>
                  <a:moveTo>
                    <a:pt x="3538698" y="1701800"/>
                  </a:moveTo>
                  <a:lnTo>
                    <a:pt x="3539431" y="1709089"/>
                  </a:lnTo>
                  <a:lnTo>
                    <a:pt x="3543682" y="1714500"/>
                  </a:lnTo>
                  <a:lnTo>
                    <a:pt x="3538698" y="1701800"/>
                  </a:lnTo>
                  <a:close/>
                  <a:moveTo>
                    <a:pt x="3546960" y="1701800"/>
                  </a:moveTo>
                  <a:lnTo>
                    <a:pt x="3538698" y="1701800"/>
                  </a:lnTo>
                  <a:lnTo>
                    <a:pt x="3543682" y="1714500"/>
                  </a:lnTo>
                  <a:lnTo>
                    <a:pt x="3546960" y="1701800"/>
                  </a:lnTo>
                  <a:close/>
                  <a:moveTo>
                    <a:pt x="3547274" y="1676400"/>
                  </a:moveTo>
                  <a:lnTo>
                    <a:pt x="3545253" y="1689100"/>
                  </a:lnTo>
                  <a:lnTo>
                    <a:pt x="3550237" y="1689100"/>
                  </a:lnTo>
                  <a:lnTo>
                    <a:pt x="3549287" y="1692781"/>
                  </a:lnTo>
                  <a:lnTo>
                    <a:pt x="3585011" y="1714500"/>
                  </a:lnTo>
                  <a:lnTo>
                    <a:pt x="3587032" y="1701800"/>
                  </a:lnTo>
                  <a:lnTo>
                    <a:pt x="3589042" y="1701800"/>
                  </a:lnTo>
                  <a:lnTo>
                    <a:pt x="3547274" y="1676400"/>
                  </a:lnTo>
                  <a:close/>
                  <a:moveTo>
                    <a:pt x="3587032" y="1701800"/>
                  </a:moveTo>
                  <a:lnTo>
                    <a:pt x="3585011" y="1714500"/>
                  </a:lnTo>
                  <a:lnTo>
                    <a:pt x="3587024" y="1708158"/>
                  </a:lnTo>
                  <a:lnTo>
                    <a:pt x="3587032" y="1701800"/>
                  </a:lnTo>
                  <a:close/>
                  <a:moveTo>
                    <a:pt x="3587032" y="1708133"/>
                  </a:moveTo>
                  <a:lnTo>
                    <a:pt x="3585011" y="1714500"/>
                  </a:lnTo>
                  <a:lnTo>
                    <a:pt x="3587032" y="1714500"/>
                  </a:lnTo>
                  <a:lnTo>
                    <a:pt x="3587032" y="1708133"/>
                  </a:lnTo>
                  <a:close/>
                  <a:moveTo>
                    <a:pt x="3599942" y="1701800"/>
                  </a:moveTo>
                  <a:lnTo>
                    <a:pt x="3589042" y="1701800"/>
                  </a:lnTo>
                  <a:lnTo>
                    <a:pt x="3587032" y="1708133"/>
                  </a:lnTo>
                  <a:lnTo>
                    <a:pt x="3587032" y="1714500"/>
                  </a:lnTo>
                  <a:lnTo>
                    <a:pt x="3598196" y="1714500"/>
                  </a:lnTo>
                  <a:lnTo>
                    <a:pt x="3599942" y="1701800"/>
                  </a:lnTo>
                  <a:close/>
                  <a:moveTo>
                    <a:pt x="3610287" y="1701800"/>
                  </a:moveTo>
                  <a:lnTo>
                    <a:pt x="3605115" y="1701800"/>
                  </a:lnTo>
                  <a:lnTo>
                    <a:pt x="3605115" y="1714500"/>
                  </a:lnTo>
                  <a:lnTo>
                    <a:pt x="3608541" y="1714500"/>
                  </a:lnTo>
                  <a:lnTo>
                    <a:pt x="3610287" y="1701800"/>
                  </a:lnTo>
                  <a:close/>
                  <a:moveTo>
                    <a:pt x="3732127" y="1701800"/>
                  </a:moveTo>
                  <a:lnTo>
                    <a:pt x="3725383" y="1701800"/>
                  </a:lnTo>
                  <a:lnTo>
                    <a:pt x="3728514" y="1714500"/>
                  </a:lnTo>
                  <a:lnTo>
                    <a:pt x="3730693" y="1712225"/>
                  </a:lnTo>
                  <a:lnTo>
                    <a:pt x="3732127" y="1701800"/>
                  </a:lnTo>
                  <a:close/>
                  <a:moveTo>
                    <a:pt x="3730693" y="1712225"/>
                  </a:moveTo>
                  <a:lnTo>
                    <a:pt x="3728514" y="1714500"/>
                  </a:lnTo>
                  <a:lnTo>
                    <a:pt x="3730381" y="1714500"/>
                  </a:lnTo>
                  <a:lnTo>
                    <a:pt x="3730693" y="1712225"/>
                  </a:lnTo>
                  <a:close/>
                  <a:moveTo>
                    <a:pt x="3737383" y="1701800"/>
                  </a:moveTo>
                  <a:lnTo>
                    <a:pt x="3732127" y="1701800"/>
                  </a:lnTo>
                  <a:lnTo>
                    <a:pt x="3730693" y="1712225"/>
                  </a:lnTo>
                  <a:lnTo>
                    <a:pt x="3739761" y="1702761"/>
                  </a:lnTo>
                  <a:lnTo>
                    <a:pt x="3737383" y="1701800"/>
                  </a:lnTo>
                  <a:close/>
                  <a:moveTo>
                    <a:pt x="3538698" y="1701800"/>
                  </a:moveTo>
                  <a:lnTo>
                    <a:pt x="3537421" y="1701800"/>
                  </a:lnTo>
                  <a:lnTo>
                    <a:pt x="3538700" y="1708158"/>
                  </a:lnTo>
                  <a:lnTo>
                    <a:pt x="3539431" y="1709089"/>
                  </a:lnTo>
                  <a:lnTo>
                    <a:pt x="3538698" y="1701800"/>
                  </a:lnTo>
                  <a:close/>
                  <a:moveTo>
                    <a:pt x="3547274" y="1676400"/>
                  </a:moveTo>
                  <a:lnTo>
                    <a:pt x="3542007" y="1676400"/>
                  </a:lnTo>
                  <a:lnTo>
                    <a:pt x="3540269" y="1689100"/>
                  </a:lnTo>
                  <a:lnTo>
                    <a:pt x="3533703" y="1701800"/>
                  </a:lnTo>
                  <a:lnTo>
                    <a:pt x="3538700" y="1708158"/>
                  </a:lnTo>
                  <a:lnTo>
                    <a:pt x="3537421" y="1701800"/>
                  </a:lnTo>
                  <a:lnTo>
                    <a:pt x="3546960" y="1701800"/>
                  </a:lnTo>
                  <a:lnTo>
                    <a:pt x="3549287" y="1692781"/>
                  </a:lnTo>
                  <a:lnTo>
                    <a:pt x="3543232" y="1689100"/>
                  </a:lnTo>
                  <a:lnTo>
                    <a:pt x="3547274" y="1676400"/>
                  </a:lnTo>
                  <a:close/>
                  <a:moveTo>
                    <a:pt x="3505149" y="1689100"/>
                  </a:moveTo>
                  <a:lnTo>
                    <a:pt x="3502779" y="1700113"/>
                  </a:lnTo>
                  <a:lnTo>
                    <a:pt x="3502909" y="1701800"/>
                  </a:lnTo>
                  <a:lnTo>
                    <a:pt x="3522290" y="1701800"/>
                  </a:lnTo>
                  <a:lnTo>
                    <a:pt x="3523569" y="1708158"/>
                  </a:lnTo>
                  <a:lnTo>
                    <a:pt x="3526301" y="1701800"/>
                  </a:lnTo>
                  <a:lnTo>
                    <a:pt x="3505149" y="1689100"/>
                  </a:lnTo>
                  <a:close/>
                  <a:moveTo>
                    <a:pt x="3589042" y="1701800"/>
                  </a:moveTo>
                  <a:lnTo>
                    <a:pt x="3587032" y="1701800"/>
                  </a:lnTo>
                  <a:lnTo>
                    <a:pt x="3587032" y="1708133"/>
                  </a:lnTo>
                  <a:lnTo>
                    <a:pt x="3589042" y="1701800"/>
                  </a:lnTo>
                  <a:close/>
                  <a:moveTo>
                    <a:pt x="3740681" y="1701800"/>
                  </a:moveTo>
                  <a:lnTo>
                    <a:pt x="3737383" y="1701800"/>
                  </a:lnTo>
                  <a:lnTo>
                    <a:pt x="3739761" y="1702761"/>
                  </a:lnTo>
                  <a:lnTo>
                    <a:pt x="3740681" y="1701800"/>
                  </a:lnTo>
                  <a:close/>
                  <a:moveTo>
                    <a:pt x="3501935" y="1689100"/>
                  </a:moveTo>
                  <a:lnTo>
                    <a:pt x="3465653" y="1701800"/>
                  </a:lnTo>
                  <a:lnTo>
                    <a:pt x="3499694" y="1701800"/>
                  </a:lnTo>
                  <a:lnTo>
                    <a:pt x="3502196" y="1695976"/>
                  </a:lnTo>
                  <a:lnTo>
                    <a:pt x="3501935" y="1689100"/>
                  </a:lnTo>
                  <a:close/>
                  <a:moveTo>
                    <a:pt x="3502422" y="1695450"/>
                  </a:moveTo>
                  <a:lnTo>
                    <a:pt x="3502196" y="1695976"/>
                  </a:lnTo>
                  <a:lnTo>
                    <a:pt x="3502416" y="1701800"/>
                  </a:lnTo>
                  <a:lnTo>
                    <a:pt x="3502779" y="1700113"/>
                  </a:lnTo>
                  <a:lnTo>
                    <a:pt x="3502422" y="1695450"/>
                  </a:lnTo>
                  <a:close/>
                  <a:moveTo>
                    <a:pt x="3502779" y="1700113"/>
                  </a:moveTo>
                  <a:lnTo>
                    <a:pt x="3502416" y="1701800"/>
                  </a:lnTo>
                  <a:lnTo>
                    <a:pt x="3502909" y="1701800"/>
                  </a:lnTo>
                  <a:lnTo>
                    <a:pt x="3502779" y="1700113"/>
                  </a:lnTo>
                  <a:close/>
                  <a:moveTo>
                    <a:pt x="3829914" y="1663700"/>
                  </a:moveTo>
                  <a:lnTo>
                    <a:pt x="3828113" y="1663700"/>
                  </a:lnTo>
                  <a:lnTo>
                    <a:pt x="3827265" y="1701800"/>
                  </a:lnTo>
                  <a:lnTo>
                    <a:pt x="3837736" y="1701800"/>
                  </a:lnTo>
                  <a:lnTo>
                    <a:pt x="3838301" y="1676400"/>
                  </a:lnTo>
                  <a:lnTo>
                    <a:pt x="3836783" y="1676400"/>
                  </a:lnTo>
                  <a:lnTo>
                    <a:pt x="3829914" y="1663700"/>
                  </a:lnTo>
                  <a:close/>
                  <a:moveTo>
                    <a:pt x="3505149" y="1689100"/>
                  </a:moveTo>
                  <a:lnTo>
                    <a:pt x="3502422" y="1695450"/>
                  </a:lnTo>
                  <a:lnTo>
                    <a:pt x="3502779" y="1700113"/>
                  </a:lnTo>
                  <a:lnTo>
                    <a:pt x="3505149" y="1689100"/>
                  </a:lnTo>
                  <a:close/>
                  <a:moveTo>
                    <a:pt x="3501935" y="1689100"/>
                  </a:moveTo>
                  <a:lnTo>
                    <a:pt x="3502196" y="1695976"/>
                  </a:lnTo>
                  <a:lnTo>
                    <a:pt x="3502422" y="1695450"/>
                  </a:lnTo>
                  <a:lnTo>
                    <a:pt x="3501935" y="1689100"/>
                  </a:lnTo>
                  <a:close/>
                  <a:moveTo>
                    <a:pt x="3505149" y="1689100"/>
                  </a:moveTo>
                  <a:lnTo>
                    <a:pt x="3501935" y="1689100"/>
                  </a:lnTo>
                  <a:lnTo>
                    <a:pt x="3502422" y="1695450"/>
                  </a:lnTo>
                  <a:lnTo>
                    <a:pt x="3505149" y="1689100"/>
                  </a:lnTo>
                  <a:close/>
                  <a:moveTo>
                    <a:pt x="3547274" y="1676400"/>
                  </a:moveTo>
                  <a:lnTo>
                    <a:pt x="3543232" y="1689100"/>
                  </a:lnTo>
                  <a:lnTo>
                    <a:pt x="3549287" y="1692781"/>
                  </a:lnTo>
                  <a:lnTo>
                    <a:pt x="3550237" y="1689100"/>
                  </a:lnTo>
                  <a:lnTo>
                    <a:pt x="3545253" y="1689100"/>
                  </a:lnTo>
                  <a:lnTo>
                    <a:pt x="3547274" y="1676400"/>
                  </a:lnTo>
                  <a:close/>
                  <a:moveTo>
                    <a:pt x="24658" y="1638300"/>
                  </a:moveTo>
                  <a:lnTo>
                    <a:pt x="19674" y="1638300"/>
                  </a:lnTo>
                  <a:lnTo>
                    <a:pt x="0" y="1689100"/>
                  </a:lnTo>
                  <a:lnTo>
                    <a:pt x="9591" y="1689100"/>
                  </a:lnTo>
                  <a:lnTo>
                    <a:pt x="24339" y="1651000"/>
                  </a:lnTo>
                  <a:lnTo>
                    <a:pt x="24658" y="1638300"/>
                  </a:lnTo>
                  <a:close/>
                  <a:moveTo>
                    <a:pt x="3855285" y="1651000"/>
                  </a:moveTo>
                  <a:lnTo>
                    <a:pt x="3848416" y="1651000"/>
                  </a:lnTo>
                  <a:lnTo>
                    <a:pt x="3829914" y="1663700"/>
                  </a:lnTo>
                  <a:lnTo>
                    <a:pt x="3836783" y="1676400"/>
                  </a:lnTo>
                  <a:lnTo>
                    <a:pt x="3838349" y="1674249"/>
                  </a:lnTo>
                  <a:lnTo>
                    <a:pt x="3838584" y="1663700"/>
                  </a:lnTo>
                  <a:lnTo>
                    <a:pt x="3846034" y="1663700"/>
                  </a:lnTo>
                  <a:lnTo>
                    <a:pt x="3855285" y="1651000"/>
                  </a:lnTo>
                  <a:close/>
                  <a:moveTo>
                    <a:pt x="3838349" y="1674249"/>
                  </a:moveTo>
                  <a:lnTo>
                    <a:pt x="3836783" y="1676400"/>
                  </a:lnTo>
                  <a:lnTo>
                    <a:pt x="3838301" y="1676400"/>
                  </a:lnTo>
                  <a:lnTo>
                    <a:pt x="3838349" y="1674249"/>
                  </a:lnTo>
                  <a:close/>
                  <a:moveTo>
                    <a:pt x="3846034" y="1663700"/>
                  </a:moveTo>
                  <a:lnTo>
                    <a:pt x="3838584" y="1663700"/>
                  </a:lnTo>
                  <a:lnTo>
                    <a:pt x="3838349" y="1674249"/>
                  </a:lnTo>
                  <a:lnTo>
                    <a:pt x="3846034" y="1663700"/>
                  </a:lnTo>
                  <a:close/>
                  <a:moveTo>
                    <a:pt x="29255" y="1638300"/>
                  </a:moveTo>
                  <a:lnTo>
                    <a:pt x="24658" y="1638300"/>
                  </a:lnTo>
                  <a:lnTo>
                    <a:pt x="24261" y="1651000"/>
                  </a:lnTo>
                  <a:lnTo>
                    <a:pt x="29255" y="1638300"/>
                  </a:lnTo>
                  <a:close/>
                  <a:moveTo>
                    <a:pt x="61244" y="1638300"/>
                  </a:moveTo>
                  <a:lnTo>
                    <a:pt x="29255" y="1638300"/>
                  </a:lnTo>
                  <a:lnTo>
                    <a:pt x="24339" y="1651000"/>
                  </a:lnTo>
                  <a:lnTo>
                    <a:pt x="63401" y="1651000"/>
                  </a:lnTo>
                  <a:lnTo>
                    <a:pt x="63504" y="1644405"/>
                  </a:lnTo>
                  <a:lnTo>
                    <a:pt x="61244" y="1638300"/>
                  </a:lnTo>
                  <a:close/>
                  <a:moveTo>
                    <a:pt x="63599" y="1644663"/>
                  </a:moveTo>
                  <a:lnTo>
                    <a:pt x="63401" y="1651000"/>
                  </a:lnTo>
                  <a:lnTo>
                    <a:pt x="65945" y="1651000"/>
                  </a:lnTo>
                  <a:lnTo>
                    <a:pt x="63599" y="1644663"/>
                  </a:lnTo>
                  <a:close/>
                  <a:moveTo>
                    <a:pt x="63770" y="1639220"/>
                  </a:moveTo>
                  <a:lnTo>
                    <a:pt x="63599" y="1644663"/>
                  </a:lnTo>
                  <a:lnTo>
                    <a:pt x="65945" y="1651000"/>
                  </a:lnTo>
                  <a:lnTo>
                    <a:pt x="63770" y="1639220"/>
                  </a:lnTo>
                  <a:close/>
                  <a:moveTo>
                    <a:pt x="86461" y="1638300"/>
                  </a:moveTo>
                  <a:lnTo>
                    <a:pt x="63799" y="1638300"/>
                  </a:lnTo>
                  <a:lnTo>
                    <a:pt x="63770" y="1639220"/>
                  </a:lnTo>
                  <a:lnTo>
                    <a:pt x="65945" y="1651000"/>
                  </a:lnTo>
                  <a:lnTo>
                    <a:pt x="86461" y="1638300"/>
                  </a:lnTo>
                  <a:close/>
                  <a:moveTo>
                    <a:pt x="3849097" y="1600200"/>
                  </a:moveTo>
                  <a:lnTo>
                    <a:pt x="3838741" y="1600200"/>
                  </a:lnTo>
                  <a:lnTo>
                    <a:pt x="3846678" y="1651000"/>
                  </a:lnTo>
                  <a:lnTo>
                    <a:pt x="3857034" y="1651000"/>
                  </a:lnTo>
                  <a:lnTo>
                    <a:pt x="3849097" y="1600200"/>
                  </a:lnTo>
                  <a:close/>
                  <a:moveTo>
                    <a:pt x="63600" y="1638300"/>
                  </a:moveTo>
                  <a:lnTo>
                    <a:pt x="63599" y="1644663"/>
                  </a:lnTo>
                  <a:lnTo>
                    <a:pt x="63770" y="1639220"/>
                  </a:lnTo>
                  <a:lnTo>
                    <a:pt x="63600" y="1638300"/>
                  </a:lnTo>
                  <a:close/>
                  <a:moveTo>
                    <a:pt x="127493" y="1612900"/>
                  </a:moveTo>
                  <a:lnTo>
                    <a:pt x="122802" y="1612900"/>
                  </a:lnTo>
                  <a:lnTo>
                    <a:pt x="61244" y="1638300"/>
                  </a:lnTo>
                  <a:lnTo>
                    <a:pt x="63504" y="1644405"/>
                  </a:lnTo>
                  <a:lnTo>
                    <a:pt x="63600" y="1638300"/>
                  </a:lnTo>
                  <a:lnTo>
                    <a:pt x="86461" y="1638300"/>
                  </a:lnTo>
                  <a:lnTo>
                    <a:pt x="127493" y="1612900"/>
                  </a:lnTo>
                  <a:close/>
                  <a:moveTo>
                    <a:pt x="63799" y="1638300"/>
                  </a:moveTo>
                  <a:lnTo>
                    <a:pt x="63600" y="1638300"/>
                  </a:lnTo>
                  <a:lnTo>
                    <a:pt x="63770" y="1639220"/>
                  </a:lnTo>
                  <a:lnTo>
                    <a:pt x="63799" y="1638300"/>
                  </a:lnTo>
                  <a:close/>
                  <a:moveTo>
                    <a:pt x="556045" y="1587500"/>
                  </a:moveTo>
                  <a:lnTo>
                    <a:pt x="546684" y="1587500"/>
                  </a:lnTo>
                  <a:lnTo>
                    <a:pt x="563605" y="1625600"/>
                  </a:lnTo>
                  <a:lnTo>
                    <a:pt x="568286" y="1619250"/>
                  </a:lnTo>
                  <a:lnTo>
                    <a:pt x="566380" y="1612900"/>
                  </a:lnTo>
                  <a:lnTo>
                    <a:pt x="571482" y="1610672"/>
                  </a:lnTo>
                  <a:lnTo>
                    <a:pt x="556045" y="1587500"/>
                  </a:lnTo>
                  <a:close/>
                  <a:moveTo>
                    <a:pt x="624546" y="1587500"/>
                  </a:moveTo>
                  <a:lnTo>
                    <a:pt x="571482" y="1610672"/>
                  </a:lnTo>
                  <a:lnTo>
                    <a:pt x="572966" y="1612900"/>
                  </a:lnTo>
                  <a:lnTo>
                    <a:pt x="568286" y="1619250"/>
                  </a:lnTo>
                  <a:lnTo>
                    <a:pt x="570192" y="1625600"/>
                  </a:lnTo>
                  <a:lnTo>
                    <a:pt x="628368" y="1600200"/>
                  </a:lnTo>
                  <a:lnTo>
                    <a:pt x="622347" y="1600200"/>
                  </a:lnTo>
                  <a:lnTo>
                    <a:pt x="626105" y="1592679"/>
                  </a:lnTo>
                  <a:lnTo>
                    <a:pt x="624546" y="1587500"/>
                  </a:lnTo>
                  <a:close/>
                  <a:moveTo>
                    <a:pt x="571482" y="1610672"/>
                  </a:moveTo>
                  <a:lnTo>
                    <a:pt x="566380" y="1612900"/>
                  </a:lnTo>
                  <a:lnTo>
                    <a:pt x="568286" y="1619250"/>
                  </a:lnTo>
                  <a:lnTo>
                    <a:pt x="572966" y="1612900"/>
                  </a:lnTo>
                  <a:lnTo>
                    <a:pt x="571482" y="1610672"/>
                  </a:lnTo>
                  <a:close/>
                  <a:moveTo>
                    <a:pt x="134236" y="1587500"/>
                  </a:moveTo>
                  <a:lnTo>
                    <a:pt x="123891" y="1587500"/>
                  </a:lnTo>
                  <a:lnTo>
                    <a:pt x="119975" y="1612900"/>
                  </a:lnTo>
                  <a:lnTo>
                    <a:pt x="130320" y="1612900"/>
                  </a:lnTo>
                  <a:lnTo>
                    <a:pt x="134236" y="1587500"/>
                  </a:lnTo>
                  <a:close/>
                  <a:moveTo>
                    <a:pt x="626105" y="1592679"/>
                  </a:moveTo>
                  <a:lnTo>
                    <a:pt x="622347" y="1600200"/>
                  </a:lnTo>
                  <a:lnTo>
                    <a:pt x="628368" y="1600200"/>
                  </a:lnTo>
                  <a:lnTo>
                    <a:pt x="626105" y="1592679"/>
                  </a:lnTo>
                  <a:close/>
                  <a:moveTo>
                    <a:pt x="632588" y="1587500"/>
                  </a:moveTo>
                  <a:lnTo>
                    <a:pt x="628692" y="1587500"/>
                  </a:lnTo>
                  <a:lnTo>
                    <a:pt x="626105" y="1592679"/>
                  </a:lnTo>
                  <a:lnTo>
                    <a:pt x="628368" y="1600200"/>
                  </a:lnTo>
                  <a:lnTo>
                    <a:pt x="630567" y="1600200"/>
                  </a:lnTo>
                  <a:lnTo>
                    <a:pt x="632862" y="1595606"/>
                  </a:lnTo>
                  <a:lnTo>
                    <a:pt x="632588" y="1587500"/>
                  </a:lnTo>
                  <a:close/>
                  <a:moveTo>
                    <a:pt x="687382" y="1587500"/>
                  </a:moveTo>
                  <a:lnTo>
                    <a:pt x="636912" y="1587500"/>
                  </a:lnTo>
                  <a:lnTo>
                    <a:pt x="632862" y="1595606"/>
                  </a:lnTo>
                  <a:lnTo>
                    <a:pt x="633017" y="1600200"/>
                  </a:lnTo>
                  <a:lnTo>
                    <a:pt x="687382" y="1587500"/>
                  </a:lnTo>
                  <a:close/>
                  <a:moveTo>
                    <a:pt x="3840134" y="1587500"/>
                  </a:moveTo>
                  <a:lnTo>
                    <a:pt x="3838375" y="1600200"/>
                  </a:lnTo>
                  <a:lnTo>
                    <a:pt x="3843924" y="1600200"/>
                  </a:lnTo>
                  <a:lnTo>
                    <a:pt x="3840134" y="1587500"/>
                  </a:lnTo>
                  <a:close/>
                  <a:moveTo>
                    <a:pt x="3856510" y="1573895"/>
                  </a:moveTo>
                  <a:lnTo>
                    <a:pt x="3840134" y="1587500"/>
                  </a:lnTo>
                  <a:lnTo>
                    <a:pt x="3847704" y="1600200"/>
                  </a:lnTo>
                  <a:lnTo>
                    <a:pt x="3878269" y="1574800"/>
                  </a:lnTo>
                  <a:lnTo>
                    <a:pt x="3856510" y="1574800"/>
                  </a:lnTo>
                  <a:lnTo>
                    <a:pt x="3856510" y="1573895"/>
                  </a:lnTo>
                  <a:close/>
                  <a:moveTo>
                    <a:pt x="636912" y="1587500"/>
                  </a:moveTo>
                  <a:lnTo>
                    <a:pt x="632588" y="1587500"/>
                  </a:lnTo>
                  <a:lnTo>
                    <a:pt x="632862" y="1595606"/>
                  </a:lnTo>
                  <a:lnTo>
                    <a:pt x="636912" y="1587500"/>
                  </a:lnTo>
                  <a:close/>
                  <a:moveTo>
                    <a:pt x="140665" y="1549400"/>
                  </a:moveTo>
                  <a:lnTo>
                    <a:pt x="124383" y="1587500"/>
                  </a:lnTo>
                  <a:lnTo>
                    <a:pt x="133744" y="1587500"/>
                  </a:lnTo>
                  <a:lnTo>
                    <a:pt x="150026" y="1562100"/>
                  </a:lnTo>
                  <a:lnTo>
                    <a:pt x="144456" y="1562100"/>
                  </a:lnTo>
                  <a:lnTo>
                    <a:pt x="145346" y="1555750"/>
                  </a:lnTo>
                  <a:lnTo>
                    <a:pt x="140665" y="1549400"/>
                  </a:lnTo>
                  <a:close/>
                  <a:moveTo>
                    <a:pt x="512937" y="1562100"/>
                  </a:moveTo>
                  <a:lnTo>
                    <a:pt x="507303" y="1562100"/>
                  </a:lnTo>
                  <a:lnTo>
                    <a:pt x="548548" y="1587500"/>
                  </a:lnTo>
                  <a:lnTo>
                    <a:pt x="554182" y="1587500"/>
                  </a:lnTo>
                  <a:lnTo>
                    <a:pt x="512937" y="1562100"/>
                  </a:lnTo>
                  <a:close/>
                  <a:moveTo>
                    <a:pt x="700722" y="1574800"/>
                  </a:moveTo>
                  <a:lnTo>
                    <a:pt x="692439" y="1574800"/>
                  </a:lnTo>
                  <a:lnTo>
                    <a:pt x="683026" y="1587500"/>
                  </a:lnTo>
                  <a:lnTo>
                    <a:pt x="691308" y="1587500"/>
                  </a:lnTo>
                  <a:lnTo>
                    <a:pt x="700722" y="1574800"/>
                  </a:lnTo>
                  <a:close/>
                  <a:moveTo>
                    <a:pt x="235599" y="1543386"/>
                  </a:moveTo>
                  <a:lnTo>
                    <a:pt x="232495" y="1549400"/>
                  </a:lnTo>
                  <a:lnTo>
                    <a:pt x="258829" y="1574800"/>
                  </a:lnTo>
                  <a:lnTo>
                    <a:pt x="262107" y="1562100"/>
                  </a:lnTo>
                  <a:lnTo>
                    <a:pt x="265384" y="1562100"/>
                  </a:lnTo>
                  <a:lnTo>
                    <a:pt x="252217" y="1549400"/>
                  </a:lnTo>
                  <a:lnTo>
                    <a:pt x="235772" y="1549400"/>
                  </a:lnTo>
                  <a:lnTo>
                    <a:pt x="235599" y="1543386"/>
                  </a:lnTo>
                  <a:close/>
                  <a:moveTo>
                    <a:pt x="262107" y="1562100"/>
                  </a:moveTo>
                  <a:lnTo>
                    <a:pt x="258829" y="1574800"/>
                  </a:lnTo>
                  <a:lnTo>
                    <a:pt x="261661" y="1569314"/>
                  </a:lnTo>
                  <a:lnTo>
                    <a:pt x="262107" y="1562100"/>
                  </a:lnTo>
                  <a:close/>
                  <a:moveTo>
                    <a:pt x="261661" y="1569314"/>
                  </a:moveTo>
                  <a:lnTo>
                    <a:pt x="258829" y="1574800"/>
                  </a:lnTo>
                  <a:lnTo>
                    <a:pt x="261321" y="1574800"/>
                  </a:lnTo>
                  <a:lnTo>
                    <a:pt x="261661" y="1569314"/>
                  </a:lnTo>
                  <a:close/>
                  <a:moveTo>
                    <a:pt x="298860" y="1562100"/>
                  </a:moveTo>
                  <a:lnTo>
                    <a:pt x="265384" y="1562100"/>
                  </a:lnTo>
                  <a:lnTo>
                    <a:pt x="262114" y="1568436"/>
                  </a:lnTo>
                  <a:lnTo>
                    <a:pt x="261321" y="1574800"/>
                  </a:lnTo>
                  <a:lnTo>
                    <a:pt x="295038" y="1574800"/>
                  </a:lnTo>
                  <a:lnTo>
                    <a:pt x="297565" y="1572501"/>
                  </a:lnTo>
                  <a:lnTo>
                    <a:pt x="298860" y="1562100"/>
                  </a:lnTo>
                  <a:close/>
                  <a:moveTo>
                    <a:pt x="297565" y="1572501"/>
                  </a:moveTo>
                  <a:lnTo>
                    <a:pt x="295038" y="1574800"/>
                  </a:lnTo>
                  <a:lnTo>
                    <a:pt x="297278" y="1574800"/>
                  </a:lnTo>
                  <a:lnTo>
                    <a:pt x="297565" y="1572501"/>
                  </a:lnTo>
                  <a:close/>
                  <a:moveTo>
                    <a:pt x="322071" y="1550211"/>
                  </a:moveTo>
                  <a:lnTo>
                    <a:pt x="297565" y="1572501"/>
                  </a:lnTo>
                  <a:lnTo>
                    <a:pt x="297278" y="1574800"/>
                  </a:lnTo>
                  <a:lnTo>
                    <a:pt x="301090" y="1574800"/>
                  </a:lnTo>
                  <a:lnTo>
                    <a:pt x="329016" y="1562100"/>
                  </a:lnTo>
                  <a:lnTo>
                    <a:pt x="325990" y="1555750"/>
                  </a:lnTo>
                  <a:lnTo>
                    <a:pt x="322071" y="1550211"/>
                  </a:lnTo>
                  <a:close/>
                  <a:moveTo>
                    <a:pt x="669288" y="1524000"/>
                  </a:moveTo>
                  <a:lnTo>
                    <a:pt x="660409" y="1524000"/>
                  </a:lnTo>
                  <a:lnTo>
                    <a:pt x="692135" y="1574800"/>
                  </a:lnTo>
                  <a:lnTo>
                    <a:pt x="701015" y="1574800"/>
                  </a:lnTo>
                  <a:lnTo>
                    <a:pt x="669288" y="1524000"/>
                  </a:lnTo>
                  <a:close/>
                  <a:moveTo>
                    <a:pt x="3861746" y="1536700"/>
                  </a:moveTo>
                  <a:lnTo>
                    <a:pt x="3860123" y="1536700"/>
                  </a:lnTo>
                  <a:lnTo>
                    <a:pt x="3856510" y="1549400"/>
                  </a:lnTo>
                  <a:lnTo>
                    <a:pt x="3851275" y="1549400"/>
                  </a:lnTo>
                  <a:lnTo>
                    <a:pt x="3851275" y="1574800"/>
                  </a:lnTo>
                  <a:lnTo>
                    <a:pt x="3855421" y="1574800"/>
                  </a:lnTo>
                  <a:lnTo>
                    <a:pt x="3856510" y="1573895"/>
                  </a:lnTo>
                  <a:lnTo>
                    <a:pt x="3856510" y="1562100"/>
                  </a:lnTo>
                  <a:lnTo>
                    <a:pt x="3861746" y="1562100"/>
                  </a:lnTo>
                  <a:lnTo>
                    <a:pt x="3861746" y="1536700"/>
                  </a:lnTo>
                  <a:close/>
                  <a:moveTo>
                    <a:pt x="3870709" y="1562100"/>
                  </a:moveTo>
                  <a:lnTo>
                    <a:pt x="3856510" y="1573895"/>
                  </a:lnTo>
                  <a:lnTo>
                    <a:pt x="3856510" y="1574800"/>
                  </a:lnTo>
                  <a:lnTo>
                    <a:pt x="3874489" y="1574800"/>
                  </a:lnTo>
                  <a:lnTo>
                    <a:pt x="3874481" y="1568436"/>
                  </a:lnTo>
                  <a:lnTo>
                    <a:pt x="3870709" y="1562100"/>
                  </a:lnTo>
                  <a:close/>
                  <a:moveTo>
                    <a:pt x="3874489" y="1568450"/>
                  </a:moveTo>
                  <a:lnTo>
                    <a:pt x="3874489" y="1574800"/>
                  </a:lnTo>
                  <a:lnTo>
                    <a:pt x="3878269" y="1574800"/>
                  </a:lnTo>
                  <a:lnTo>
                    <a:pt x="3874489" y="1568450"/>
                  </a:lnTo>
                  <a:close/>
                  <a:moveTo>
                    <a:pt x="3886740" y="1562100"/>
                  </a:moveTo>
                  <a:lnTo>
                    <a:pt x="3874489" y="1562100"/>
                  </a:lnTo>
                  <a:lnTo>
                    <a:pt x="3878269" y="1574800"/>
                  </a:lnTo>
                  <a:lnTo>
                    <a:pt x="3886740" y="1562100"/>
                  </a:lnTo>
                  <a:close/>
                  <a:moveTo>
                    <a:pt x="3870709" y="1562100"/>
                  </a:moveTo>
                  <a:lnTo>
                    <a:pt x="3856510" y="1562100"/>
                  </a:lnTo>
                  <a:lnTo>
                    <a:pt x="3856510" y="1573895"/>
                  </a:lnTo>
                  <a:lnTo>
                    <a:pt x="3870709" y="1562100"/>
                  </a:lnTo>
                  <a:close/>
                  <a:moveTo>
                    <a:pt x="262902" y="1562100"/>
                  </a:moveTo>
                  <a:lnTo>
                    <a:pt x="262107" y="1562100"/>
                  </a:lnTo>
                  <a:lnTo>
                    <a:pt x="261661" y="1569314"/>
                  </a:lnTo>
                  <a:lnTo>
                    <a:pt x="262114" y="1568436"/>
                  </a:lnTo>
                  <a:lnTo>
                    <a:pt x="262902" y="1562100"/>
                  </a:lnTo>
                  <a:close/>
                  <a:moveTo>
                    <a:pt x="3874489" y="1562100"/>
                  </a:moveTo>
                  <a:lnTo>
                    <a:pt x="3870709" y="1562100"/>
                  </a:lnTo>
                  <a:lnTo>
                    <a:pt x="3874489" y="1568450"/>
                  </a:lnTo>
                  <a:lnTo>
                    <a:pt x="3874489" y="1562100"/>
                  </a:lnTo>
                  <a:close/>
                  <a:moveTo>
                    <a:pt x="265384" y="1562100"/>
                  </a:moveTo>
                  <a:lnTo>
                    <a:pt x="262902" y="1562100"/>
                  </a:lnTo>
                  <a:lnTo>
                    <a:pt x="262114" y="1568436"/>
                  </a:lnTo>
                  <a:lnTo>
                    <a:pt x="265384" y="1562100"/>
                  </a:lnTo>
                  <a:close/>
                  <a:moveTo>
                    <a:pt x="145350" y="1555755"/>
                  </a:moveTo>
                  <a:lnTo>
                    <a:pt x="144456" y="1562100"/>
                  </a:lnTo>
                  <a:lnTo>
                    <a:pt x="150026" y="1562100"/>
                  </a:lnTo>
                  <a:lnTo>
                    <a:pt x="145350" y="1555755"/>
                  </a:lnTo>
                  <a:close/>
                  <a:moveTo>
                    <a:pt x="176172" y="1549400"/>
                  </a:moveTo>
                  <a:lnTo>
                    <a:pt x="146246" y="1549400"/>
                  </a:lnTo>
                  <a:lnTo>
                    <a:pt x="145350" y="1555755"/>
                  </a:lnTo>
                  <a:lnTo>
                    <a:pt x="150026" y="1562100"/>
                  </a:lnTo>
                  <a:lnTo>
                    <a:pt x="172769" y="1562100"/>
                  </a:lnTo>
                  <a:lnTo>
                    <a:pt x="174531" y="1561042"/>
                  </a:lnTo>
                  <a:lnTo>
                    <a:pt x="176172" y="1549400"/>
                  </a:lnTo>
                  <a:close/>
                  <a:moveTo>
                    <a:pt x="174531" y="1561042"/>
                  </a:moveTo>
                  <a:lnTo>
                    <a:pt x="172769" y="1562100"/>
                  </a:lnTo>
                  <a:lnTo>
                    <a:pt x="174382" y="1562100"/>
                  </a:lnTo>
                  <a:lnTo>
                    <a:pt x="174531" y="1561042"/>
                  </a:lnTo>
                  <a:close/>
                  <a:moveTo>
                    <a:pt x="198936" y="1549400"/>
                  </a:moveTo>
                  <a:lnTo>
                    <a:pt x="193920" y="1549400"/>
                  </a:lnTo>
                  <a:lnTo>
                    <a:pt x="174531" y="1561042"/>
                  </a:lnTo>
                  <a:lnTo>
                    <a:pt x="174382" y="1562100"/>
                  </a:lnTo>
                  <a:lnTo>
                    <a:pt x="177785" y="1562100"/>
                  </a:lnTo>
                  <a:lnTo>
                    <a:pt x="198936" y="1549400"/>
                  </a:lnTo>
                  <a:close/>
                  <a:moveTo>
                    <a:pt x="328271" y="1558975"/>
                  </a:moveTo>
                  <a:lnTo>
                    <a:pt x="329016" y="1562100"/>
                  </a:lnTo>
                  <a:lnTo>
                    <a:pt x="330482" y="1562100"/>
                  </a:lnTo>
                  <a:lnTo>
                    <a:pt x="328271" y="1558975"/>
                  </a:lnTo>
                  <a:close/>
                  <a:moveTo>
                    <a:pt x="325990" y="1549400"/>
                  </a:moveTo>
                  <a:lnTo>
                    <a:pt x="328271" y="1558975"/>
                  </a:lnTo>
                  <a:lnTo>
                    <a:pt x="330482" y="1562100"/>
                  </a:lnTo>
                  <a:lnTo>
                    <a:pt x="325990" y="1549400"/>
                  </a:lnTo>
                  <a:close/>
                  <a:moveTo>
                    <a:pt x="335982" y="1549400"/>
                  </a:moveTo>
                  <a:lnTo>
                    <a:pt x="325990" y="1549400"/>
                  </a:lnTo>
                  <a:lnTo>
                    <a:pt x="330482" y="1562100"/>
                  </a:lnTo>
                  <a:lnTo>
                    <a:pt x="335982" y="1549400"/>
                  </a:lnTo>
                  <a:close/>
                  <a:moveTo>
                    <a:pt x="487063" y="1536700"/>
                  </a:moveTo>
                  <a:lnTo>
                    <a:pt x="483786" y="1543050"/>
                  </a:lnTo>
                  <a:lnTo>
                    <a:pt x="481692" y="1549400"/>
                  </a:lnTo>
                  <a:lnTo>
                    <a:pt x="480508" y="1549400"/>
                  </a:lnTo>
                  <a:lnTo>
                    <a:pt x="506843" y="1562100"/>
                  </a:lnTo>
                  <a:lnTo>
                    <a:pt x="513397" y="1562100"/>
                  </a:lnTo>
                  <a:lnTo>
                    <a:pt x="500230" y="1549400"/>
                  </a:lnTo>
                  <a:lnTo>
                    <a:pt x="481692" y="1549400"/>
                  </a:lnTo>
                  <a:lnTo>
                    <a:pt x="480792" y="1548850"/>
                  </a:lnTo>
                  <a:lnTo>
                    <a:pt x="499660" y="1548850"/>
                  </a:lnTo>
                  <a:lnTo>
                    <a:pt x="487063" y="1536700"/>
                  </a:lnTo>
                  <a:close/>
                  <a:moveTo>
                    <a:pt x="325990" y="1549400"/>
                  </a:moveTo>
                  <a:lnTo>
                    <a:pt x="322963" y="1549400"/>
                  </a:lnTo>
                  <a:lnTo>
                    <a:pt x="325994" y="1555755"/>
                  </a:lnTo>
                  <a:lnTo>
                    <a:pt x="328271" y="1558975"/>
                  </a:lnTo>
                  <a:lnTo>
                    <a:pt x="325990" y="1549400"/>
                  </a:lnTo>
                  <a:close/>
                  <a:moveTo>
                    <a:pt x="322963" y="1549400"/>
                  </a:moveTo>
                  <a:lnTo>
                    <a:pt x="322071" y="1550211"/>
                  </a:lnTo>
                  <a:lnTo>
                    <a:pt x="325990" y="1555750"/>
                  </a:lnTo>
                  <a:lnTo>
                    <a:pt x="322963" y="1549400"/>
                  </a:lnTo>
                  <a:close/>
                  <a:moveTo>
                    <a:pt x="346984" y="1524000"/>
                  </a:moveTo>
                  <a:lnTo>
                    <a:pt x="337989" y="1524000"/>
                  </a:lnTo>
                  <a:lnTo>
                    <a:pt x="321498" y="1549400"/>
                  </a:lnTo>
                  <a:lnTo>
                    <a:pt x="322071" y="1550211"/>
                  </a:lnTo>
                  <a:lnTo>
                    <a:pt x="322963" y="1549400"/>
                  </a:lnTo>
                  <a:lnTo>
                    <a:pt x="335982" y="1549400"/>
                  </a:lnTo>
                  <a:lnTo>
                    <a:pt x="346984" y="1524000"/>
                  </a:lnTo>
                  <a:close/>
                  <a:moveTo>
                    <a:pt x="235406" y="1536700"/>
                  </a:moveTo>
                  <a:lnTo>
                    <a:pt x="196067" y="1549400"/>
                  </a:lnTo>
                  <a:lnTo>
                    <a:pt x="232495" y="1549400"/>
                  </a:lnTo>
                  <a:lnTo>
                    <a:pt x="235599" y="1543386"/>
                  </a:lnTo>
                  <a:lnTo>
                    <a:pt x="235406" y="1536700"/>
                  </a:lnTo>
                  <a:close/>
                  <a:moveTo>
                    <a:pt x="235772" y="1543050"/>
                  </a:moveTo>
                  <a:lnTo>
                    <a:pt x="235599" y="1543386"/>
                  </a:lnTo>
                  <a:lnTo>
                    <a:pt x="235772" y="1549400"/>
                  </a:lnTo>
                  <a:lnTo>
                    <a:pt x="236072" y="1548239"/>
                  </a:lnTo>
                  <a:lnTo>
                    <a:pt x="235772" y="1543050"/>
                  </a:lnTo>
                  <a:close/>
                  <a:moveTo>
                    <a:pt x="236072" y="1548239"/>
                  </a:moveTo>
                  <a:lnTo>
                    <a:pt x="235772" y="1549400"/>
                  </a:lnTo>
                  <a:lnTo>
                    <a:pt x="236139" y="1549400"/>
                  </a:lnTo>
                  <a:lnTo>
                    <a:pt x="236072" y="1548239"/>
                  </a:lnTo>
                  <a:close/>
                  <a:moveTo>
                    <a:pt x="239050" y="1536700"/>
                  </a:moveTo>
                  <a:lnTo>
                    <a:pt x="236072" y="1548239"/>
                  </a:lnTo>
                  <a:lnTo>
                    <a:pt x="236139" y="1549400"/>
                  </a:lnTo>
                  <a:lnTo>
                    <a:pt x="252217" y="1549400"/>
                  </a:lnTo>
                  <a:lnTo>
                    <a:pt x="239050" y="1536700"/>
                  </a:lnTo>
                  <a:close/>
                  <a:moveTo>
                    <a:pt x="483771" y="1543077"/>
                  </a:moveTo>
                  <a:lnTo>
                    <a:pt x="480792" y="1548850"/>
                  </a:lnTo>
                  <a:lnTo>
                    <a:pt x="481692" y="1549400"/>
                  </a:lnTo>
                  <a:lnTo>
                    <a:pt x="483771" y="1543077"/>
                  </a:lnTo>
                  <a:close/>
                  <a:moveTo>
                    <a:pt x="3802041" y="1524000"/>
                  </a:moveTo>
                  <a:lnTo>
                    <a:pt x="3797172" y="1536700"/>
                  </a:lnTo>
                  <a:lnTo>
                    <a:pt x="3829956" y="1549400"/>
                  </a:lnTo>
                  <a:lnTo>
                    <a:pt x="3832391" y="1543050"/>
                  </a:lnTo>
                  <a:lnTo>
                    <a:pt x="3827506" y="1536700"/>
                  </a:lnTo>
                  <a:lnTo>
                    <a:pt x="3828696" y="1534322"/>
                  </a:lnTo>
                  <a:lnTo>
                    <a:pt x="3802041" y="1524000"/>
                  </a:lnTo>
                  <a:close/>
                  <a:moveTo>
                    <a:pt x="3836678" y="1511300"/>
                  </a:moveTo>
                  <a:lnTo>
                    <a:pt x="3833862" y="1524000"/>
                  </a:lnTo>
                  <a:lnTo>
                    <a:pt x="3828696" y="1534322"/>
                  </a:lnTo>
                  <a:lnTo>
                    <a:pt x="3834836" y="1536700"/>
                  </a:lnTo>
                  <a:lnTo>
                    <a:pt x="3832396" y="1543050"/>
                  </a:lnTo>
                  <a:lnTo>
                    <a:pt x="3837275" y="1549400"/>
                  </a:lnTo>
                  <a:lnTo>
                    <a:pt x="3839642" y="1539925"/>
                  </a:lnTo>
                  <a:lnTo>
                    <a:pt x="3835129" y="1536700"/>
                  </a:lnTo>
                  <a:lnTo>
                    <a:pt x="3842354" y="1524000"/>
                  </a:lnTo>
                  <a:lnTo>
                    <a:pt x="3836678" y="1511300"/>
                  </a:lnTo>
                  <a:close/>
                  <a:moveTo>
                    <a:pt x="3843429" y="1524768"/>
                  </a:moveTo>
                  <a:lnTo>
                    <a:pt x="3839642" y="1539925"/>
                  </a:lnTo>
                  <a:lnTo>
                    <a:pt x="3852898" y="1549400"/>
                  </a:lnTo>
                  <a:lnTo>
                    <a:pt x="3860123" y="1536700"/>
                  </a:lnTo>
                  <a:lnTo>
                    <a:pt x="3843429" y="1524768"/>
                  </a:lnTo>
                  <a:close/>
                  <a:moveTo>
                    <a:pt x="442222" y="1517650"/>
                  </a:moveTo>
                  <a:lnTo>
                    <a:pt x="440133" y="1524000"/>
                  </a:lnTo>
                  <a:lnTo>
                    <a:pt x="480792" y="1548850"/>
                  </a:lnTo>
                  <a:lnTo>
                    <a:pt x="483781" y="1543050"/>
                  </a:lnTo>
                  <a:lnTo>
                    <a:pt x="485870" y="1536700"/>
                  </a:lnTo>
                  <a:lnTo>
                    <a:pt x="465090" y="1524000"/>
                  </a:lnTo>
                  <a:lnTo>
                    <a:pt x="442038" y="1524000"/>
                  </a:lnTo>
                  <a:lnTo>
                    <a:pt x="442222" y="1517650"/>
                  </a:lnTo>
                  <a:close/>
                  <a:moveTo>
                    <a:pt x="239050" y="1536700"/>
                  </a:moveTo>
                  <a:lnTo>
                    <a:pt x="235772" y="1543050"/>
                  </a:lnTo>
                  <a:lnTo>
                    <a:pt x="236072" y="1548239"/>
                  </a:lnTo>
                  <a:lnTo>
                    <a:pt x="239050" y="1536700"/>
                  </a:lnTo>
                  <a:close/>
                  <a:moveTo>
                    <a:pt x="235406" y="1536700"/>
                  </a:moveTo>
                  <a:lnTo>
                    <a:pt x="235599" y="1543386"/>
                  </a:lnTo>
                  <a:lnTo>
                    <a:pt x="235772" y="1543050"/>
                  </a:lnTo>
                  <a:lnTo>
                    <a:pt x="235406" y="1536700"/>
                  </a:lnTo>
                  <a:close/>
                  <a:moveTo>
                    <a:pt x="3828696" y="1534322"/>
                  </a:moveTo>
                  <a:lnTo>
                    <a:pt x="3827506" y="1536700"/>
                  </a:lnTo>
                  <a:lnTo>
                    <a:pt x="3832394" y="1543054"/>
                  </a:lnTo>
                  <a:lnTo>
                    <a:pt x="3834836" y="1536700"/>
                  </a:lnTo>
                  <a:lnTo>
                    <a:pt x="3828696" y="1534322"/>
                  </a:lnTo>
                  <a:close/>
                  <a:moveTo>
                    <a:pt x="239050" y="1536700"/>
                  </a:moveTo>
                  <a:lnTo>
                    <a:pt x="235406" y="1536700"/>
                  </a:lnTo>
                  <a:lnTo>
                    <a:pt x="235772" y="1543050"/>
                  </a:lnTo>
                  <a:lnTo>
                    <a:pt x="239050" y="1536700"/>
                  </a:lnTo>
                  <a:close/>
                  <a:moveTo>
                    <a:pt x="3842354" y="1524000"/>
                  </a:moveTo>
                  <a:lnTo>
                    <a:pt x="3835129" y="1536700"/>
                  </a:lnTo>
                  <a:lnTo>
                    <a:pt x="3839642" y="1539925"/>
                  </a:lnTo>
                  <a:lnTo>
                    <a:pt x="3843429" y="1524768"/>
                  </a:lnTo>
                  <a:lnTo>
                    <a:pt x="3842354" y="1524000"/>
                  </a:lnTo>
                  <a:close/>
                  <a:moveTo>
                    <a:pt x="3799612" y="1524000"/>
                  </a:moveTo>
                  <a:lnTo>
                    <a:pt x="3793476" y="1524000"/>
                  </a:lnTo>
                  <a:lnTo>
                    <a:pt x="3797172" y="1536700"/>
                  </a:lnTo>
                  <a:lnTo>
                    <a:pt x="3799612" y="1524000"/>
                  </a:lnTo>
                  <a:close/>
                  <a:moveTo>
                    <a:pt x="3843621" y="1524000"/>
                  </a:moveTo>
                  <a:lnTo>
                    <a:pt x="3842354" y="1524000"/>
                  </a:lnTo>
                  <a:lnTo>
                    <a:pt x="3843429" y="1524768"/>
                  </a:lnTo>
                  <a:lnTo>
                    <a:pt x="3843621" y="1524000"/>
                  </a:lnTo>
                  <a:close/>
                  <a:moveTo>
                    <a:pt x="368847" y="1485900"/>
                  </a:moveTo>
                  <a:lnTo>
                    <a:pt x="366931" y="1498600"/>
                  </a:lnTo>
                  <a:lnTo>
                    <a:pt x="338795" y="1524000"/>
                  </a:lnTo>
                  <a:lnTo>
                    <a:pt x="346177" y="1524000"/>
                  </a:lnTo>
                  <a:lnTo>
                    <a:pt x="372850" y="1499920"/>
                  </a:lnTo>
                  <a:lnTo>
                    <a:pt x="369726" y="1498600"/>
                  </a:lnTo>
                  <a:lnTo>
                    <a:pt x="371507" y="1498600"/>
                  </a:lnTo>
                  <a:lnTo>
                    <a:pt x="368847" y="1485900"/>
                  </a:lnTo>
                  <a:close/>
                  <a:moveTo>
                    <a:pt x="397522" y="1510350"/>
                  </a:moveTo>
                  <a:lnTo>
                    <a:pt x="396972" y="1511300"/>
                  </a:lnTo>
                  <a:lnTo>
                    <a:pt x="414427" y="1524000"/>
                  </a:lnTo>
                  <a:lnTo>
                    <a:pt x="418107" y="1517650"/>
                  </a:lnTo>
                  <a:lnTo>
                    <a:pt x="418290" y="1511300"/>
                  </a:lnTo>
                  <a:lnTo>
                    <a:pt x="399767" y="1511300"/>
                  </a:lnTo>
                  <a:lnTo>
                    <a:pt x="397522" y="1510350"/>
                  </a:lnTo>
                  <a:close/>
                  <a:moveTo>
                    <a:pt x="442405" y="1511300"/>
                  </a:moveTo>
                  <a:lnTo>
                    <a:pt x="421788" y="1511300"/>
                  </a:lnTo>
                  <a:lnTo>
                    <a:pt x="418107" y="1517650"/>
                  </a:lnTo>
                  <a:lnTo>
                    <a:pt x="417924" y="1524000"/>
                  </a:lnTo>
                  <a:lnTo>
                    <a:pt x="440133" y="1524000"/>
                  </a:lnTo>
                  <a:lnTo>
                    <a:pt x="442222" y="1517650"/>
                  </a:lnTo>
                  <a:lnTo>
                    <a:pt x="442405" y="1511300"/>
                  </a:lnTo>
                  <a:close/>
                  <a:moveTo>
                    <a:pt x="442315" y="1517366"/>
                  </a:moveTo>
                  <a:lnTo>
                    <a:pt x="442222" y="1517650"/>
                  </a:lnTo>
                  <a:lnTo>
                    <a:pt x="442038" y="1524000"/>
                  </a:lnTo>
                  <a:lnTo>
                    <a:pt x="442216" y="1524000"/>
                  </a:lnTo>
                  <a:lnTo>
                    <a:pt x="442315" y="1517366"/>
                  </a:lnTo>
                  <a:close/>
                  <a:moveTo>
                    <a:pt x="444311" y="1511300"/>
                  </a:moveTo>
                  <a:lnTo>
                    <a:pt x="442315" y="1517366"/>
                  </a:lnTo>
                  <a:lnTo>
                    <a:pt x="442216" y="1524000"/>
                  </a:lnTo>
                  <a:lnTo>
                    <a:pt x="444311" y="1511300"/>
                  </a:lnTo>
                  <a:close/>
                  <a:moveTo>
                    <a:pt x="444311" y="1511300"/>
                  </a:moveTo>
                  <a:lnTo>
                    <a:pt x="442216" y="1524000"/>
                  </a:lnTo>
                  <a:lnTo>
                    <a:pt x="465090" y="1524000"/>
                  </a:lnTo>
                  <a:lnTo>
                    <a:pt x="444311" y="1511300"/>
                  </a:lnTo>
                  <a:close/>
                  <a:moveTo>
                    <a:pt x="689036" y="1473200"/>
                  </a:moveTo>
                  <a:lnTo>
                    <a:pt x="682953" y="1473200"/>
                  </a:lnTo>
                  <a:lnTo>
                    <a:pt x="660105" y="1524000"/>
                  </a:lnTo>
                  <a:lnTo>
                    <a:pt x="669592" y="1524000"/>
                  </a:lnTo>
                  <a:lnTo>
                    <a:pt x="686727" y="1485900"/>
                  </a:lnTo>
                  <a:lnTo>
                    <a:pt x="686345" y="1485900"/>
                  </a:lnTo>
                  <a:lnTo>
                    <a:pt x="689036" y="1473200"/>
                  </a:lnTo>
                  <a:close/>
                  <a:moveTo>
                    <a:pt x="3740954" y="1485900"/>
                  </a:moveTo>
                  <a:lnTo>
                    <a:pt x="3737662" y="1496461"/>
                  </a:lnTo>
                  <a:lnTo>
                    <a:pt x="3738001" y="1498600"/>
                  </a:lnTo>
                  <a:lnTo>
                    <a:pt x="3734056" y="1499470"/>
                  </a:lnTo>
                  <a:lnTo>
                    <a:pt x="3747749" y="1511300"/>
                  </a:lnTo>
                  <a:lnTo>
                    <a:pt x="3749508" y="1524000"/>
                  </a:lnTo>
                  <a:lnTo>
                    <a:pt x="3752189" y="1524000"/>
                  </a:lnTo>
                  <a:lnTo>
                    <a:pt x="3751205" y="1511300"/>
                  </a:lnTo>
                  <a:lnTo>
                    <a:pt x="3754903" y="1510001"/>
                  </a:lnTo>
                  <a:lnTo>
                    <a:pt x="3740954" y="1485900"/>
                  </a:lnTo>
                  <a:close/>
                  <a:moveTo>
                    <a:pt x="3754903" y="1510001"/>
                  </a:moveTo>
                  <a:lnTo>
                    <a:pt x="3751205" y="1511300"/>
                  </a:lnTo>
                  <a:lnTo>
                    <a:pt x="3752189" y="1524000"/>
                  </a:lnTo>
                  <a:lnTo>
                    <a:pt x="3751697" y="1511300"/>
                  </a:lnTo>
                  <a:lnTo>
                    <a:pt x="3755655" y="1511300"/>
                  </a:lnTo>
                  <a:lnTo>
                    <a:pt x="3754903" y="1510001"/>
                  </a:lnTo>
                  <a:close/>
                  <a:moveTo>
                    <a:pt x="3787382" y="1498600"/>
                  </a:moveTo>
                  <a:lnTo>
                    <a:pt x="3754903" y="1510001"/>
                  </a:lnTo>
                  <a:lnTo>
                    <a:pt x="3755655" y="1511300"/>
                  </a:lnTo>
                  <a:lnTo>
                    <a:pt x="3751697" y="1511300"/>
                  </a:lnTo>
                  <a:lnTo>
                    <a:pt x="3752189" y="1524000"/>
                  </a:lnTo>
                  <a:lnTo>
                    <a:pt x="3786964" y="1511788"/>
                  </a:lnTo>
                  <a:lnTo>
                    <a:pt x="3786387" y="1511300"/>
                  </a:lnTo>
                  <a:lnTo>
                    <a:pt x="3787657" y="1505857"/>
                  </a:lnTo>
                  <a:lnTo>
                    <a:pt x="3787382" y="1498600"/>
                  </a:lnTo>
                  <a:close/>
                  <a:moveTo>
                    <a:pt x="3795772" y="1519238"/>
                  </a:moveTo>
                  <a:lnTo>
                    <a:pt x="3794544" y="1524000"/>
                  </a:lnTo>
                  <a:lnTo>
                    <a:pt x="3801402" y="1524000"/>
                  </a:lnTo>
                  <a:lnTo>
                    <a:pt x="3795772" y="1519238"/>
                  </a:lnTo>
                  <a:close/>
                  <a:moveTo>
                    <a:pt x="3804376" y="1511300"/>
                  </a:moveTo>
                  <a:lnTo>
                    <a:pt x="3797821" y="1511300"/>
                  </a:lnTo>
                  <a:lnTo>
                    <a:pt x="3795772" y="1519238"/>
                  </a:lnTo>
                  <a:lnTo>
                    <a:pt x="3801402" y="1524000"/>
                  </a:lnTo>
                  <a:lnTo>
                    <a:pt x="3804376" y="1511300"/>
                  </a:lnTo>
                  <a:close/>
                  <a:moveTo>
                    <a:pt x="3807946" y="1511300"/>
                  </a:moveTo>
                  <a:lnTo>
                    <a:pt x="3804376" y="1511300"/>
                  </a:lnTo>
                  <a:lnTo>
                    <a:pt x="3801402" y="1524000"/>
                  </a:lnTo>
                  <a:lnTo>
                    <a:pt x="3804669" y="1524000"/>
                  </a:lnTo>
                  <a:lnTo>
                    <a:pt x="3807946" y="1511300"/>
                  </a:lnTo>
                  <a:close/>
                  <a:moveTo>
                    <a:pt x="3789350" y="1498600"/>
                  </a:moveTo>
                  <a:lnTo>
                    <a:pt x="3788161" y="1508760"/>
                  </a:lnTo>
                  <a:lnTo>
                    <a:pt x="3788355" y="1511300"/>
                  </a:lnTo>
                  <a:lnTo>
                    <a:pt x="3786964" y="1511788"/>
                  </a:lnTo>
                  <a:lnTo>
                    <a:pt x="3795772" y="1519238"/>
                  </a:lnTo>
                  <a:lnTo>
                    <a:pt x="3797821" y="1511300"/>
                  </a:lnTo>
                  <a:lnTo>
                    <a:pt x="3804376" y="1511300"/>
                  </a:lnTo>
                  <a:lnTo>
                    <a:pt x="3789350" y="1498600"/>
                  </a:lnTo>
                  <a:close/>
                  <a:moveTo>
                    <a:pt x="404333" y="1498600"/>
                  </a:moveTo>
                  <a:lnTo>
                    <a:pt x="400657" y="1504950"/>
                  </a:lnTo>
                  <a:lnTo>
                    <a:pt x="399767" y="1511300"/>
                  </a:lnTo>
                  <a:lnTo>
                    <a:pt x="418290" y="1511300"/>
                  </a:lnTo>
                  <a:lnTo>
                    <a:pt x="418107" y="1517650"/>
                  </a:lnTo>
                  <a:lnTo>
                    <a:pt x="421788" y="1511300"/>
                  </a:lnTo>
                  <a:lnTo>
                    <a:pt x="404333" y="1498600"/>
                  </a:lnTo>
                  <a:close/>
                  <a:moveTo>
                    <a:pt x="444311" y="1511300"/>
                  </a:moveTo>
                  <a:lnTo>
                    <a:pt x="442405" y="1511300"/>
                  </a:lnTo>
                  <a:lnTo>
                    <a:pt x="442315" y="1517366"/>
                  </a:lnTo>
                  <a:lnTo>
                    <a:pt x="444311" y="1511300"/>
                  </a:lnTo>
                  <a:close/>
                  <a:moveTo>
                    <a:pt x="3787657" y="1505857"/>
                  </a:moveTo>
                  <a:lnTo>
                    <a:pt x="3786387" y="1511300"/>
                  </a:lnTo>
                  <a:lnTo>
                    <a:pt x="3786964" y="1511788"/>
                  </a:lnTo>
                  <a:lnTo>
                    <a:pt x="3788355" y="1511300"/>
                  </a:lnTo>
                  <a:lnTo>
                    <a:pt x="3787863" y="1511300"/>
                  </a:lnTo>
                  <a:lnTo>
                    <a:pt x="3787657" y="1505857"/>
                  </a:lnTo>
                  <a:close/>
                  <a:moveTo>
                    <a:pt x="400659" y="1504938"/>
                  </a:moveTo>
                  <a:lnTo>
                    <a:pt x="397522" y="1510350"/>
                  </a:lnTo>
                  <a:lnTo>
                    <a:pt x="399767" y="1511300"/>
                  </a:lnTo>
                  <a:lnTo>
                    <a:pt x="400659" y="1504938"/>
                  </a:lnTo>
                  <a:close/>
                  <a:moveTo>
                    <a:pt x="3613848" y="1447800"/>
                  </a:moveTo>
                  <a:lnTo>
                    <a:pt x="3603576" y="1447800"/>
                  </a:lnTo>
                  <a:lnTo>
                    <a:pt x="3614151" y="1498600"/>
                  </a:lnTo>
                  <a:lnTo>
                    <a:pt x="3614643" y="1511300"/>
                  </a:lnTo>
                  <a:lnTo>
                    <a:pt x="3616999" y="1511300"/>
                  </a:lnTo>
                  <a:lnTo>
                    <a:pt x="3619282" y="1498600"/>
                  </a:lnTo>
                  <a:lnTo>
                    <a:pt x="3624423" y="1498600"/>
                  </a:lnTo>
                  <a:lnTo>
                    <a:pt x="3613848" y="1447800"/>
                  </a:lnTo>
                  <a:close/>
                  <a:moveTo>
                    <a:pt x="3621575" y="1498600"/>
                  </a:moveTo>
                  <a:lnTo>
                    <a:pt x="3616999" y="1511300"/>
                  </a:lnTo>
                  <a:lnTo>
                    <a:pt x="3635344" y="1511300"/>
                  </a:lnTo>
                  <a:lnTo>
                    <a:pt x="3637569" y="1509964"/>
                  </a:lnTo>
                  <a:lnTo>
                    <a:pt x="3621575" y="1498600"/>
                  </a:lnTo>
                  <a:close/>
                  <a:moveTo>
                    <a:pt x="3637569" y="1509964"/>
                  </a:moveTo>
                  <a:lnTo>
                    <a:pt x="3635344" y="1511300"/>
                  </a:lnTo>
                  <a:lnTo>
                    <a:pt x="3639449" y="1511300"/>
                  </a:lnTo>
                  <a:lnTo>
                    <a:pt x="3637569" y="1509964"/>
                  </a:lnTo>
                  <a:close/>
                  <a:moveTo>
                    <a:pt x="3656495" y="1498600"/>
                  </a:moveTo>
                  <a:lnTo>
                    <a:pt x="3637569" y="1509964"/>
                  </a:lnTo>
                  <a:lnTo>
                    <a:pt x="3639449" y="1511300"/>
                  </a:lnTo>
                  <a:lnTo>
                    <a:pt x="3657208" y="1511300"/>
                  </a:lnTo>
                  <a:lnTo>
                    <a:pt x="3658309" y="1504938"/>
                  </a:lnTo>
                  <a:lnTo>
                    <a:pt x="3656495" y="1498600"/>
                  </a:lnTo>
                  <a:close/>
                  <a:moveTo>
                    <a:pt x="3658309" y="1504938"/>
                  </a:moveTo>
                  <a:lnTo>
                    <a:pt x="3657208" y="1511300"/>
                  </a:lnTo>
                  <a:lnTo>
                    <a:pt x="3660129" y="1511300"/>
                  </a:lnTo>
                  <a:lnTo>
                    <a:pt x="3658309" y="1504938"/>
                  </a:lnTo>
                  <a:close/>
                  <a:moveTo>
                    <a:pt x="3678463" y="1498600"/>
                  </a:moveTo>
                  <a:lnTo>
                    <a:pt x="3659406" y="1498600"/>
                  </a:lnTo>
                  <a:lnTo>
                    <a:pt x="3658312" y="1504950"/>
                  </a:lnTo>
                  <a:lnTo>
                    <a:pt x="3660129" y="1511300"/>
                  </a:lnTo>
                  <a:lnTo>
                    <a:pt x="3678359" y="1511300"/>
                  </a:lnTo>
                  <a:lnTo>
                    <a:pt x="3679462" y="1504938"/>
                  </a:lnTo>
                  <a:lnTo>
                    <a:pt x="3678463" y="1498600"/>
                  </a:lnTo>
                  <a:close/>
                  <a:moveTo>
                    <a:pt x="3733048" y="1498600"/>
                  </a:moveTo>
                  <a:lnTo>
                    <a:pt x="3680568" y="1498600"/>
                  </a:lnTo>
                  <a:lnTo>
                    <a:pt x="3679463" y="1504950"/>
                  </a:lnTo>
                  <a:lnTo>
                    <a:pt x="3680463" y="1511300"/>
                  </a:lnTo>
                  <a:lnTo>
                    <a:pt x="3734056" y="1499470"/>
                  </a:lnTo>
                  <a:lnTo>
                    <a:pt x="3733048" y="1498600"/>
                  </a:lnTo>
                  <a:close/>
                  <a:moveTo>
                    <a:pt x="3787868" y="1504950"/>
                  </a:moveTo>
                  <a:lnTo>
                    <a:pt x="3787767" y="1508760"/>
                  </a:lnTo>
                  <a:lnTo>
                    <a:pt x="3787863" y="1511300"/>
                  </a:lnTo>
                  <a:lnTo>
                    <a:pt x="3788161" y="1508760"/>
                  </a:lnTo>
                  <a:lnTo>
                    <a:pt x="3787868" y="1504950"/>
                  </a:lnTo>
                  <a:close/>
                  <a:moveTo>
                    <a:pt x="3788161" y="1508760"/>
                  </a:moveTo>
                  <a:lnTo>
                    <a:pt x="3787863" y="1511300"/>
                  </a:lnTo>
                  <a:lnTo>
                    <a:pt x="3788355" y="1511300"/>
                  </a:lnTo>
                  <a:lnTo>
                    <a:pt x="3788161" y="1508760"/>
                  </a:lnTo>
                  <a:close/>
                  <a:moveTo>
                    <a:pt x="401547" y="1498600"/>
                  </a:moveTo>
                  <a:lnTo>
                    <a:pt x="374313" y="1498600"/>
                  </a:lnTo>
                  <a:lnTo>
                    <a:pt x="372850" y="1499920"/>
                  </a:lnTo>
                  <a:lnTo>
                    <a:pt x="397522" y="1510350"/>
                  </a:lnTo>
                  <a:lnTo>
                    <a:pt x="400659" y="1504938"/>
                  </a:lnTo>
                  <a:lnTo>
                    <a:pt x="401547" y="1498600"/>
                  </a:lnTo>
                  <a:close/>
                  <a:moveTo>
                    <a:pt x="3789350" y="1498600"/>
                  </a:moveTo>
                  <a:lnTo>
                    <a:pt x="3787871" y="1504938"/>
                  </a:lnTo>
                  <a:lnTo>
                    <a:pt x="3788161" y="1508760"/>
                  </a:lnTo>
                  <a:lnTo>
                    <a:pt x="3789350" y="1498600"/>
                  </a:lnTo>
                  <a:close/>
                  <a:moveTo>
                    <a:pt x="3787382" y="1498600"/>
                  </a:moveTo>
                  <a:lnTo>
                    <a:pt x="3787657" y="1505857"/>
                  </a:lnTo>
                  <a:lnTo>
                    <a:pt x="3787868" y="1504938"/>
                  </a:lnTo>
                  <a:lnTo>
                    <a:pt x="3787382" y="1498600"/>
                  </a:lnTo>
                  <a:close/>
                  <a:moveTo>
                    <a:pt x="3735990" y="1485900"/>
                  </a:moveTo>
                  <a:lnTo>
                    <a:pt x="3678463" y="1498600"/>
                  </a:lnTo>
                  <a:lnTo>
                    <a:pt x="3679463" y="1504950"/>
                  </a:lnTo>
                  <a:lnTo>
                    <a:pt x="3680568" y="1498600"/>
                  </a:lnTo>
                  <a:lnTo>
                    <a:pt x="3733048" y="1498600"/>
                  </a:lnTo>
                  <a:lnTo>
                    <a:pt x="3736550" y="1492973"/>
                  </a:lnTo>
                  <a:lnTo>
                    <a:pt x="3735990" y="1485900"/>
                  </a:lnTo>
                  <a:close/>
                  <a:moveTo>
                    <a:pt x="3789350" y="1498600"/>
                  </a:moveTo>
                  <a:lnTo>
                    <a:pt x="3787382" y="1498600"/>
                  </a:lnTo>
                  <a:lnTo>
                    <a:pt x="3787868" y="1504950"/>
                  </a:lnTo>
                  <a:lnTo>
                    <a:pt x="3789350" y="1498600"/>
                  </a:lnTo>
                  <a:close/>
                  <a:moveTo>
                    <a:pt x="374313" y="1498600"/>
                  </a:moveTo>
                  <a:lnTo>
                    <a:pt x="369726" y="1498600"/>
                  </a:lnTo>
                  <a:lnTo>
                    <a:pt x="372850" y="1499920"/>
                  </a:lnTo>
                  <a:lnTo>
                    <a:pt x="374313" y="1498600"/>
                  </a:lnTo>
                  <a:close/>
                  <a:moveTo>
                    <a:pt x="3736550" y="1492973"/>
                  </a:moveTo>
                  <a:lnTo>
                    <a:pt x="3733048" y="1498600"/>
                  </a:lnTo>
                  <a:lnTo>
                    <a:pt x="3734056" y="1499470"/>
                  </a:lnTo>
                  <a:lnTo>
                    <a:pt x="3738001" y="1498600"/>
                  </a:lnTo>
                  <a:lnTo>
                    <a:pt x="3736996" y="1498600"/>
                  </a:lnTo>
                  <a:lnTo>
                    <a:pt x="3736550" y="1492973"/>
                  </a:lnTo>
                  <a:close/>
                  <a:moveTo>
                    <a:pt x="3736997" y="1492256"/>
                  </a:moveTo>
                  <a:lnTo>
                    <a:pt x="3736550" y="1492973"/>
                  </a:lnTo>
                  <a:lnTo>
                    <a:pt x="3736996" y="1498600"/>
                  </a:lnTo>
                  <a:lnTo>
                    <a:pt x="3737662" y="1496461"/>
                  </a:lnTo>
                  <a:lnTo>
                    <a:pt x="3736997" y="1492256"/>
                  </a:lnTo>
                  <a:close/>
                  <a:moveTo>
                    <a:pt x="3737662" y="1496461"/>
                  </a:moveTo>
                  <a:lnTo>
                    <a:pt x="3736996" y="1498600"/>
                  </a:lnTo>
                  <a:lnTo>
                    <a:pt x="3738001" y="1498600"/>
                  </a:lnTo>
                  <a:lnTo>
                    <a:pt x="3737662" y="1496461"/>
                  </a:lnTo>
                  <a:close/>
                  <a:moveTo>
                    <a:pt x="3740954" y="1485900"/>
                  </a:moveTo>
                  <a:lnTo>
                    <a:pt x="3736997" y="1492256"/>
                  </a:lnTo>
                  <a:lnTo>
                    <a:pt x="3737662" y="1496461"/>
                  </a:lnTo>
                  <a:lnTo>
                    <a:pt x="3740954" y="1485900"/>
                  </a:lnTo>
                  <a:close/>
                  <a:moveTo>
                    <a:pt x="3735990" y="1485900"/>
                  </a:moveTo>
                  <a:lnTo>
                    <a:pt x="3736550" y="1492973"/>
                  </a:lnTo>
                  <a:lnTo>
                    <a:pt x="3736997" y="1492256"/>
                  </a:lnTo>
                  <a:lnTo>
                    <a:pt x="3735990" y="1485900"/>
                  </a:lnTo>
                  <a:close/>
                  <a:moveTo>
                    <a:pt x="3740954" y="1485900"/>
                  </a:moveTo>
                  <a:lnTo>
                    <a:pt x="3735990" y="1485900"/>
                  </a:lnTo>
                  <a:lnTo>
                    <a:pt x="3736997" y="1492256"/>
                  </a:lnTo>
                  <a:lnTo>
                    <a:pt x="3740954" y="1485900"/>
                  </a:lnTo>
                  <a:close/>
                  <a:moveTo>
                    <a:pt x="689036" y="1473200"/>
                  </a:moveTo>
                  <a:lnTo>
                    <a:pt x="686345" y="1485900"/>
                  </a:lnTo>
                  <a:lnTo>
                    <a:pt x="686727" y="1485900"/>
                  </a:lnTo>
                  <a:lnTo>
                    <a:pt x="691971" y="1474239"/>
                  </a:lnTo>
                  <a:lnTo>
                    <a:pt x="689036" y="1473200"/>
                  </a:lnTo>
                  <a:close/>
                  <a:moveTo>
                    <a:pt x="691971" y="1474239"/>
                  </a:moveTo>
                  <a:lnTo>
                    <a:pt x="686727" y="1485900"/>
                  </a:lnTo>
                  <a:lnTo>
                    <a:pt x="722721" y="1485900"/>
                  </a:lnTo>
                  <a:lnTo>
                    <a:pt x="723894" y="1485547"/>
                  </a:lnTo>
                  <a:lnTo>
                    <a:pt x="691971" y="1474239"/>
                  </a:lnTo>
                  <a:close/>
                  <a:moveTo>
                    <a:pt x="723894" y="1485547"/>
                  </a:moveTo>
                  <a:lnTo>
                    <a:pt x="722721" y="1485900"/>
                  </a:lnTo>
                  <a:lnTo>
                    <a:pt x="724888" y="1485900"/>
                  </a:lnTo>
                  <a:lnTo>
                    <a:pt x="723894" y="1485547"/>
                  </a:lnTo>
                  <a:close/>
                  <a:moveTo>
                    <a:pt x="762813" y="1473863"/>
                  </a:moveTo>
                  <a:lnTo>
                    <a:pt x="723894" y="1485547"/>
                  </a:lnTo>
                  <a:lnTo>
                    <a:pt x="724888" y="1485900"/>
                  </a:lnTo>
                  <a:lnTo>
                    <a:pt x="766678" y="1485900"/>
                  </a:lnTo>
                  <a:lnTo>
                    <a:pt x="765851" y="1479550"/>
                  </a:lnTo>
                  <a:lnTo>
                    <a:pt x="762813" y="1473863"/>
                  </a:lnTo>
                  <a:close/>
                  <a:moveTo>
                    <a:pt x="766322" y="1480431"/>
                  </a:moveTo>
                  <a:lnTo>
                    <a:pt x="766678" y="1485900"/>
                  </a:lnTo>
                  <a:lnTo>
                    <a:pt x="769243" y="1485900"/>
                  </a:lnTo>
                  <a:lnTo>
                    <a:pt x="766322" y="1480431"/>
                  </a:lnTo>
                  <a:close/>
                  <a:moveTo>
                    <a:pt x="765851" y="1473200"/>
                  </a:moveTo>
                  <a:lnTo>
                    <a:pt x="766322" y="1480431"/>
                  </a:lnTo>
                  <a:lnTo>
                    <a:pt x="769243" y="1485900"/>
                  </a:lnTo>
                  <a:lnTo>
                    <a:pt x="765851" y="1473200"/>
                  </a:lnTo>
                  <a:close/>
                  <a:moveTo>
                    <a:pt x="775246" y="1467021"/>
                  </a:moveTo>
                  <a:lnTo>
                    <a:pt x="775159" y="1473200"/>
                  </a:lnTo>
                  <a:lnTo>
                    <a:pt x="765851" y="1473200"/>
                  </a:lnTo>
                  <a:lnTo>
                    <a:pt x="769243" y="1485900"/>
                  </a:lnTo>
                  <a:lnTo>
                    <a:pt x="778552" y="1473200"/>
                  </a:lnTo>
                  <a:lnTo>
                    <a:pt x="775246" y="1467021"/>
                  </a:lnTo>
                  <a:close/>
                  <a:moveTo>
                    <a:pt x="765851" y="1473200"/>
                  </a:moveTo>
                  <a:lnTo>
                    <a:pt x="765023" y="1473200"/>
                  </a:lnTo>
                  <a:lnTo>
                    <a:pt x="765851" y="1479550"/>
                  </a:lnTo>
                  <a:lnTo>
                    <a:pt x="766322" y="1480431"/>
                  </a:lnTo>
                  <a:lnTo>
                    <a:pt x="765851" y="1473200"/>
                  </a:lnTo>
                  <a:close/>
                  <a:moveTo>
                    <a:pt x="765023" y="1473200"/>
                  </a:moveTo>
                  <a:lnTo>
                    <a:pt x="762813" y="1473863"/>
                  </a:lnTo>
                  <a:lnTo>
                    <a:pt x="765851" y="1479550"/>
                  </a:lnTo>
                  <a:lnTo>
                    <a:pt x="765023" y="1473200"/>
                  </a:lnTo>
                  <a:close/>
                  <a:moveTo>
                    <a:pt x="692439" y="1473200"/>
                  </a:moveTo>
                  <a:lnTo>
                    <a:pt x="689036" y="1473200"/>
                  </a:lnTo>
                  <a:lnTo>
                    <a:pt x="691971" y="1474239"/>
                  </a:lnTo>
                  <a:lnTo>
                    <a:pt x="692439" y="1473200"/>
                  </a:lnTo>
                  <a:close/>
                  <a:moveTo>
                    <a:pt x="771756" y="1460500"/>
                  </a:moveTo>
                  <a:lnTo>
                    <a:pt x="762458" y="1473200"/>
                  </a:lnTo>
                  <a:lnTo>
                    <a:pt x="762813" y="1473863"/>
                  </a:lnTo>
                  <a:lnTo>
                    <a:pt x="765023" y="1473200"/>
                  </a:lnTo>
                  <a:lnTo>
                    <a:pt x="774971" y="1473200"/>
                  </a:lnTo>
                  <a:lnTo>
                    <a:pt x="774989" y="1472565"/>
                  </a:lnTo>
                  <a:lnTo>
                    <a:pt x="771756" y="1460500"/>
                  </a:lnTo>
                  <a:close/>
                  <a:moveTo>
                    <a:pt x="774989" y="1472565"/>
                  </a:moveTo>
                  <a:lnTo>
                    <a:pt x="774971" y="1473200"/>
                  </a:lnTo>
                  <a:lnTo>
                    <a:pt x="775159" y="1473200"/>
                  </a:lnTo>
                  <a:lnTo>
                    <a:pt x="774989" y="1472565"/>
                  </a:lnTo>
                  <a:close/>
                  <a:moveTo>
                    <a:pt x="775154" y="1466850"/>
                  </a:moveTo>
                  <a:lnTo>
                    <a:pt x="774989" y="1472565"/>
                  </a:lnTo>
                  <a:lnTo>
                    <a:pt x="775159" y="1473200"/>
                  </a:lnTo>
                  <a:lnTo>
                    <a:pt x="775154" y="1466850"/>
                  </a:lnTo>
                  <a:close/>
                  <a:moveTo>
                    <a:pt x="810237" y="1460500"/>
                  </a:moveTo>
                  <a:lnTo>
                    <a:pt x="775337" y="1460500"/>
                  </a:lnTo>
                  <a:lnTo>
                    <a:pt x="775246" y="1467021"/>
                  </a:lnTo>
                  <a:lnTo>
                    <a:pt x="778552" y="1473200"/>
                  </a:lnTo>
                  <a:lnTo>
                    <a:pt x="818697" y="1473200"/>
                  </a:lnTo>
                  <a:lnTo>
                    <a:pt x="810237" y="1460500"/>
                  </a:lnTo>
                  <a:close/>
                  <a:moveTo>
                    <a:pt x="813843" y="1455612"/>
                  </a:moveTo>
                  <a:lnTo>
                    <a:pt x="810237" y="1460500"/>
                  </a:lnTo>
                  <a:lnTo>
                    <a:pt x="818697" y="1473200"/>
                  </a:lnTo>
                  <a:lnTo>
                    <a:pt x="823200" y="1473200"/>
                  </a:lnTo>
                  <a:lnTo>
                    <a:pt x="823566" y="1460500"/>
                  </a:lnTo>
                  <a:lnTo>
                    <a:pt x="814928" y="1460500"/>
                  </a:lnTo>
                  <a:lnTo>
                    <a:pt x="813843" y="1455612"/>
                  </a:lnTo>
                  <a:close/>
                  <a:moveTo>
                    <a:pt x="822698" y="1457075"/>
                  </a:moveTo>
                  <a:lnTo>
                    <a:pt x="817734" y="1460500"/>
                  </a:lnTo>
                  <a:lnTo>
                    <a:pt x="823566" y="1460500"/>
                  </a:lnTo>
                  <a:lnTo>
                    <a:pt x="823200" y="1473200"/>
                  </a:lnTo>
                  <a:lnTo>
                    <a:pt x="828069" y="1473200"/>
                  </a:lnTo>
                  <a:lnTo>
                    <a:pt x="822698" y="1457075"/>
                  </a:lnTo>
                  <a:close/>
                  <a:moveTo>
                    <a:pt x="771756" y="1460500"/>
                  </a:moveTo>
                  <a:lnTo>
                    <a:pt x="774989" y="1472565"/>
                  </a:lnTo>
                  <a:lnTo>
                    <a:pt x="775154" y="1466850"/>
                  </a:lnTo>
                  <a:lnTo>
                    <a:pt x="771756" y="1460500"/>
                  </a:lnTo>
                  <a:close/>
                  <a:moveTo>
                    <a:pt x="775337" y="1460500"/>
                  </a:moveTo>
                  <a:lnTo>
                    <a:pt x="771756" y="1460500"/>
                  </a:lnTo>
                  <a:lnTo>
                    <a:pt x="775154" y="1466850"/>
                  </a:lnTo>
                  <a:lnTo>
                    <a:pt x="775337" y="1460500"/>
                  </a:lnTo>
                  <a:close/>
                  <a:moveTo>
                    <a:pt x="812111" y="1447800"/>
                  </a:moveTo>
                  <a:lnTo>
                    <a:pt x="808132" y="1447800"/>
                  </a:lnTo>
                  <a:lnTo>
                    <a:pt x="810237" y="1460500"/>
                  </a:lnTo>
                  <a:lnTo>
                    <a:pt x="813843" y="1455612"/>
                  </a:lnTo>
                  <a:lnTo>
                    <a:pt x="812111" y="1447800"/>
                  </a:lnTo>
                  <a:close/>
                  <a:moveTo>
                    <a:pt x="814922" y="1454150"/>
                  </a:moveTo>
                  <a:lnTo>
                    <a:pt x="813843" y="1455612"/>
                  </a:lnTo>
                  <a:lnTo>
                    <a:pt x="814928" y="1460500"/>
                  </a:lnTo>
                  <a:lnTo>
                    <a:pt x="817734" y="1460500"/>
                  </a:lnTo>
                  <a:lnTo>
                    <a:pt x="814922" y="1454150"/>
                  </a:lnTo>
                  <a:close/>
                  <a:moveTo>
                    <a:pt x="819608" y="1447800"/>
                  </a:moveTo>
                  <a:lnTo>
                    <a:pt x="814922" y="1454150"/>
                  </a:lnTo>
                  <a:lnTo>
                    <a:pt x="817734" y="1460500"/>
                  </a:lnTo>
                  <a:lnTo>
                    <a:pt x="822698" y="1457075"/>
                  </a:lnTo>
                  <a:lnTo>
                    <a:pt x="819608" y="1447800"/>
                  </a:lnTo>
                  <a:close/>
                  <a:moveTo>
                    <a:pt x="831259" y="1436792"/>
                  </a:moveTo>
                  <a:lnTo>
                    <a:pt x="828278" y="1447800"/>
                  </a:lnTo>
                  <a:lnTo>
                    <a:pt x="819608" y="1447800"/>
                  </a:lnTo>
                  <a:lnTo>
                    <a:pt x="822698" y="1457075"/>
                  </a:lnTo>
                  <a:lnTo>
                    <a:pt x="836142" y="1447800"/>
                  </a:lnTo>
                  <a:lnTo>
                    <a:pt x="831259" y="1436792"/>
                  </a:lnTo>
                  <a:close/>
                  <a:moveTo>
                    <a:pt x="830508" y="1435100"/>
                  </a:moveTo>
                  <a:lnTo>
                    <a:pt x="812111" y="1447800"/>
                  </a:lnTo>
                  <a:lnTo>
                    <a:pt x="814922" y="1454150"/>
                  </a:lnTo>
                  <a:lnTo>
                    <a:pt x="819608" y="1447800"/>
                  </a:lnTo>
                  <a:lnTo>
                    <a:pt x="828278" y="1447800"/>
                  </a:lnTo>
                  <a:lnTo>
                    <a:pt x="831259" y="1436792"/>
                  </a:lnTo>
                  <a:lnTo>
                    <a:pt x="830508" y="1435100"/>
                  </a:lnTo>
                  <a:close/>
                  <a:moveTo>
                    <a:pt x="845241" y="1422400"/>
                  </a:moveTo>
                  <a:lnTo>
                    <a:pt x="835157" y="1422400"/>
                  </a:lnTo>
                  <a:lnTo>
                    <a:pt x="831259" y="1436792"/>
                  </a:lnTo>
                  <a:lnTo>
                    <a:pt x="836142" y="1447800"/>
                  </a:lnTo>
                  <a:lnTo>
                    <a:pt x="838372" y="1447800"/>
                  </a:lnTo>
                  <a:lnTo>
                    <a:pt x="845241" y="1422400"/>
                  </a:lnTo>
                  <a:close/>
                  <a:moveTo>
                    <a:pt x="3522311" y="1397000"/>
                  </a:moveTo>
                  <a:lnTo>
                    <a:pt x="3516374" y="1397000"/>
                  </a:lnTo>
                  <a:lnTo>
                    <a:pt x="3584592" y="1447800"/>
                  </a:lnTo>
                  <a:lnTo>
                    <a:pt x="3587560" y="1441450"/>
                  </a:lnTo>
                  <a:lnTo>
                    <a:pt x="3588686" y="1435100"/>
                  </a:lnTo>
                  <a:lnTo>
                    <a:pt x="3590529" y="1435100"/>
                  </a:lnTo>
                  <a:lnTo>
                    <a:pt x="3522311" y="1397000"/>
                  </a:lnTo>
                  <a:close/>
                  <a:moveTo>
                    <a:pt x="3590125" y="1435964"/>
                  </a:moveTo>
                  <a:lnTo>
                    <a:pt x="3587560" y="1441450"/>
                  </a:lnTo>
                  <a:lnTo>
                    <a:pt x="3586435" y="1447800"/>
                  </a:lnTo>
                  <a:lnTo>
                    <a:pt x="3609837" y="1447800"/>
                  </a:lnTo>
                  <a:lnTo>
                    <a:pt x="3590125" y="1435964"/>
                  </a:lnTo>
                  <a:close/>
                  <a:moveTo>
                    <a:pt x="3588686" y="1435100"/>
                  </a:moveTo>
                  <a:lnTo>
                    <a:pt x="3587560" y="1441450"/>
                  </a:lnTo>
                  <a:lnTo>
                    <a:pt x="3590125" y="1435964"/>
                  </a:lnTo>
                  <a:lnTo>
                    <a:pt x="3588686" y="1435100"/>
                  </a:lnTo>
                  <a:close/>
                  <a:moveTo>
                    <a:pt x="3590529" y="1435100"/>
                  </a:moveTo>
                  <a:lnTo>
                    <a:pt x="3588686" y="1435100"/>
                  </a:lnTo>
                  <a:lnTo>
                    <a:pt x="3590125" y="1435964"/>
                  </a:lnTo>
                  <a:lnTo>
                    <a:pt x="3590529" y="1435100"/>
                  </a:lnTo>
                  <a:close/>
                  <a:moveTo>
                    <a:pt x="836079" y="1409700"/>
                  </a:moveTo>
                  <a:lnTo>
                    <a:pt x="835440" y="1422400"/>
                  </a:lnTo>
                  <a:lnTo>
                    <a:pt x="840204" y="1422400"/>
                  </a:lnTo>
                  <a:lnTo>
                    <a:pt x="836079" y="1409700"/>
                  </a:lnTo>
                  <a:close/>
                  <a:moveTo>
                    <a:pt x="860078" y="1397000"/>
                  </a:moveTo>
                  <a:lnTo>
                    <a:pt x="851837" y="1397000"/>
                  </a:lnTo>
                  <a:lnTo>
                    <a:pt x="836079" y="1409700"/>
                  </a:lnTo>
                  <a:lnTo>
                    <a:pt x="844319" y="1422400"/>
                  </a:lnTo>
                  <a:lnTo>
                    <a:pt x="860078" y="1397000"/>
                  </a:lnTo>
                  <a:close/>
                  <a:moveTo>
                    <a:pt x="874570" y="1384300"/>
                  </a:moveTo>
                  <a:lnTo>
                    <a:pt x="853419" y="1397000"/>
                  </a:lnTo>
                  <a:lnTo>
                    <a:pt x="879648" y="1397000"/>
                  </a:lnTo>
                  <a:lnTo>
                    <a:pt x="874570" y="1384300"/>
                  </a:lnTo>
                  <a:close/>
                  <a:moveTo>
                    <a:pt x="883962" y="1384300"/>
                  </a:moveTo>
                  <a:lnTo>
                    <a:pt x="877114" y="1384300"/>
                  </a:lnTo>
                  <a:lnTo>
                    <a:pt x="879648" y="1397000"/>
                  </a:lnTo>
                  <a:lnTo>
                    <a:pt x="883962" y="1384300"/>
                  </a:lnTo>
                  <a:close/>
                  <a:moveTo>
                    <a:pt x="3495945" y="1371600"/>
                  </a:moveTo>
                  <a:lnTo>
                    <a:pt x="3489433" y="1384300"/>
                  </a:lnTo>
                  <a:lnTo>
                    <a:pt x="3516081" y="1397000"/>
                  </a:lnTo>
                  <a:lnTo>
                    <a:pt x="3522594" y="1397000"/>
                  </a:lnTo>
                  <a:lnTo>
                    <a:pt x="3495945" y="1371600"/>
                  </a:lnTo>
                  <a:close/>
                  <a:moveTo>
                    <a:pt x="867764" y="1358900"/>
                  </a:moveTo>
                  <a:lnTo>
                    <a:pt x="858319" y="1358900"/>
                  </a:lnTo>
                  <a:lnTo>
                    <a:pt x="872392" y="1384300"/>
                  </a:lnTo>
                  <a:lnTo>
                    <a:pt x="881837" y="1384300"/>
                  </a:lnTo>
                  <a:lnTo>
                    <a:pt x="867764" y="1358900"/>
                  </a:lnTo>
                  <a:close/>
                  <a:moveTo>
                    <a:pt x="3476394" y="1334170"/>
                  </a:moveTo>
                  <a:lnTo>
                    <a:pt x="3467904" y="1346200"/>
                  </a:lnTo>
                  <a:lnTo>
                    <a:pt x="3488207" y="1371600"/>
                  </a:lnTo>
                  <a:lnTo>
                    <a:pt x="3488700" y="1384300"/>
                  </a:lnTo>
                  <a:lnTo>
                    <a:pt x="3489433" y="1384300"/>
                  </a:lnTo>
                  <a:lnTo>
                    <a:pt x="3492689" y="1371600"/>
                  </a:lnTo>
                  <a:lnTo>
                    <a:pt x="3497171" y="1371600"/>
                  </a:lnTo>
                  <a:lnTo>
                    <a:pt x="3483635" y="1346200"/>
                  </a:lnTo>
                  <a:lnTo>
                    <a:pt x="3477579" y="1346200"/>
                  </a:lnTo>
                  <a:lnTo>
                    <a:pt x="3476394" y="1334170"/>
                  </a:lnTo>
                  <a:close/>
                  <a:moveTo>
                    <a:pt x="871491" y="1333500"/>
                  </a:moveTo>
                  <a:lnTo>
                    <a:pt x="858916" y="1358900"/>
                  </a:lnTo>
                  <a:lnTo>
                    <a:pt x="867177" y="1358900"/>
                  </a:lnTo>
                  <a:lnTo>
                    <a:pt x="879763" y="1346200"/>
                  </a:lnTo>
                  <a:lnTo>
                    <a:pt x="875449" y="1346200"/>
                  </a:lnTo>
                  <a:lnTo>
                    <a:pt x="875464" y="1345697"/>
                  </a:lnTo>
                  <a:lnTo>
                    <a:pt x="871491" y="1333500"/>
                  </a:lnTo>
                  <a:close/>
                  <a:moveTo>
                    <a:pt x="875464" y="1345697"/>
                  </a:moveTo>
                  <a:lnTo>
                    <a:pt x="875449" y="1346200"/>
                  </a:lnTo>
                  <a:lnTo>
                    <a:pt x="875627" y="1346200"/>
                  </a:lnTo>
                  <a:lnTo>
                    <a:pt x="875464" y="1345697"/>
                  </a:lnTo>
                  <a:close/>
                  <a:moveTo>
                    <a:pt x="875632" y="1339857"/>
                  </a:moveTo>
                  <a:lnTo>
                    <a:pt x="875464" y="1345697"/>
                  </a:lnTo>
                  <a:lnTo>
                    <a:pt x="875627" y="1346200"/>
                  </a:lnTo>
                  <a:lnTo>
                    <a:pt x="875632" y="1339857"/>
                  </a:lnTo>
                  <a:close/>
                  <a:moveTo>
                    <a:pt x="875719" y="1339991"/>
                  </a:moveTo>
                  <a:lnTo>
                    <a:pt x="875627" y="1346200"/>
                  </a:lnTo>
                  <a:lnTo>
                    <a:pt x="879763" y="1346200"/>
                  </a:lnTo>
                  <a:lnTo>
                    <a:pt x="875719" y="1339991"/>
                  </a:lnTo>
                  <a:close/>
                  <a:moveTo>
                    <a:pt x="904391" y="1333500"/>
                  </a:moveTo>
                  <a:lnTo>
                    <a:pt x="875816" y="1333500"/>
                  </a:lnTo>
                  <a:lnTo>
                    <a:pt x="875719" y="1339991"/>
                  </a:lnTo>
                  <a:lnTo>
                    <a:pt x="879763" y="1346200"/>
                  </a:lnTo>
                  <a:lnTo>
                    <a:pt x="905480" y="1346200"/>
                  </a:lnTo>
                  <a:lnTo>
                    <a:pt x="905663" y="1339850"/>
                  </a:lnTo>
                  <a:lnTo>
                    <a:pt x="904391" y="1333500"/>
                  </a:lnTo>
                  <a:close/>
                  <a:moveTo>
                    <a:pt x="948028" y="1327435"/>
                  </a:moveTo>
                  <a:lnTo>
                    <a:pt x="944055" y="1333500"/>
                  </a:lnTo>
                  <a:lnTo>
                    <a:pt x="905846" y="1333500"/>
                  </a:lnTo>
                  <a:lnTo>
                    <a:pt x="905663" y="1339850"/>
                  </a:lnTo>
                  <a:lnTo>
                    <a:pt x="906935" y="1346200"/>
                  </a:lnTo>
                  <a:lnTo>
                    <a:pt x="949238" y="1333500"/>
                  </a:lnTo>
                  <a:lnTo>
                    <a:pt x="948028" y="1327435"/>
                  </a:lnTo>
                  <a:close/>
                  <a:moveTo>
                    <a:pt x="1098353" y="1282700"/>
                  </a:moveTo>
                  <a:lnTo>
                    <a:pt x="1094024" y="1289050"/>
                  </a:lnTo>
                  <a:lnTo>
                    <a:pt x="1093841" y="1295400"/>
                  </a:lnTo>
                  <a:lnTo>
                    <a:pt x="1089694" y="1295400"/>
                  </a:lnTo>
                  <a:lnTo>
                    <a:pt x="1127023" y="1346200"/>
                  </a:lnTo>
                  <a:lnTo>
                    <a:pt x="1131358" y="1339850"/>
                  </a:lnTo>
                  <a:lnTo>
                    <a:pt x="1129211" y="1333500"/>
                  </a:lnTo>
                  <a:lnTo>
                    <a:pt x="1134533" y="1331922"/>
                  </a:lnTo>
                  <a:lnTo>
                    <a:pt x="1107688" y="1295400"/>
                  </a:lnTo>
                  <a:lnTo>
                    <a:pt x="1093841" y="1295400"/>
                  </a:lnTo>
                  <a:lnTo>
                    <a:pt x="1094024" y="1289050"/>
                  </a:lnTo>
                  <a:lnTo>
                    <a:pt x="1103021" y="1289050"/>
                  </a:lnTo>
                  <a:lnTo>
                    <a:pt x="1098353" y="1282700"/>
                  </a:lnTo>
                  <a:close/>
                  <a:moveTo>
                    <a:pt x="1172048" y="1320800"/>
                  </a:moveTo>
                  <a:lnTo>
                    <a:pt x="1134533" y="1331922"/>
                  </a:lnTo>
                  <a:lnTo>
                    <a:pt x="1135693" y="1333500"/>
                  </a:lnTo>
                  <a:lnTo>
                    <a:pt x="1131358" y="1339850"/>
                  </a:lnTo>
                  <a:lnTo>
                    <a:pt x="1133504" y="1346200"/>
                  </a:lnTo>
                  <a:lnTo>
                    <a:pt x="1176341" y="1333500"/>
                  </a:lnTo>
                  <a:lnTo>
                    <a:pt x="1172048" y="1320800"/>
                  </a:lnTo>
                  <a:close/>
                  <a:moveTo>
                    <a:pt x="3460683" y="1280239"/>
                  </a:moveTo>
                  <a:lnTo>
                    <a:pt x="3467182" y="1346200"/>
                  </a:lnTo>
                  <a:lnTo>
                    <a:pt x="3467904" y="1346200"/>
                  </a:lnTo>
                  <a:lnTo>
                    <a:pt x="3476394" y="1334170"/>
                  </a:lnTo>
                  <a:lnTo>
                    <a:pt x="3471323" y="1282700"/>
                  </a:lnTo>
                  <a:lnTo>
                    <a:pt x="3461831" y="1282700"/>
                  </a:lnTo>
                  <a:lnTo>
                    <a:pt x="3460683" y="1280239"/>
                  </a:lnTo>
                  <a:close/>
                  <a:moveTo>
                    <a:pt x="3476867" y="1333500"/>
                  </a:moveTo>
                  <a:lnTo>
                    <a:pt x="3476394" y="1334170"/>
                  </a:lnTo>
                  <a:lnTo>
                    <a:pt x="3477579" y="1346200"/>
                  </a:lnTo>
                  <a:lnTo>
                    <a:pt x="3483635" y="1346200"/>
                  </a:lnTo>
                  <a:lnTo>
                    <a:pt x="3476867" y="1333500"/>
                  </a:lnTo>
                  <a:close/>
                  <a:moveTo>
                    <a:pt x="871491" y="1333500"/>
                  </a:moveTo>
                  <a:lnTo>
                    <a:pt x="875464" y="1345697"/>
                  </a:lnTo>
                  <a:lnTo>
                    <a:pt x="875627" y="1339850"/>
                  </a:lnTo>
                  <a:lnTo>
                    <a:pt x="871491" y="1333500"/>
                  </a:lnTo>
                  <a:close/>
                  <a:moveTo>
                    <a:pt x="875816" y="1333500"/>
                  </a:moveTo>
                  <a:lnTo>
                    <a:pt x="871491" y="1333500"/>
                  </a:lnTo>
                  <a:lnTo>
                    <a:pt x="875632" y="1339857"/>
                  </a:lnTo>
                  <a:lnTo>
                    <a:pt x="875816" y="1333500"/>
                  </a:lnTo>
                  <a:close/>
                  <a:moveTo>
                    <a:pt x="946704" y="1320800"/>
                  </a:moveTo>
                  <a:lnTo>
                    <a:pt x="904391" y="1333500"/>
                  </a:lnTo>
                  <a:lnTo>
                    <a:pt x="905663" y="1339850"/>
                  </a:lnTo>
                  <a:lnTo>
                    <a:pt x="905846" y="1333500"/>
                  </a:lnTo>
                  <a:lnTo>
                    <a:pt x="944055" y="1333500"/>
                  </a:lnTo>
                  <a:lnTo>
                    <a:pt x="948028" y="1327435"/>
                  </a:lnTo>
                  <a:lnTo>
                    <a:pt x="946704" y="1320800"/>
                  </a:lnTo>
                  <a:close/>
                  <a:moveTo>
                    <a:pt x="1134533" y="1331922"/>
                  </a:moveTo>
                  <a:lnTo>
                    <a:pt x="1129211" y="1333500"/>
                  </a:lnTo>
                  <a:lnTo>
                    <a:pt x="1131358" y="1339850"/>
                  </a:lnTo>
                  <a:lnTo>
                    <a:pt x="1135693" y="1333500"/>
                  </a:lnTo>
                  <a:lnTo>
                    <a:pt x="1134533" y="1331922"/>
                  </a:lnTo>
                  <a:close/>
                  <a:moveTo>
                    <a:pt x="969017" y="1295400"/>
                  </a:moveTo>
                  <a:lnTo>
                    <a:pt x="948028" y="1327435"/>
                  </a:lnTo>
                  <a:lnTo>
                    <a:pt x="949238" y="1333500"/>
                  </a:lnTo>
                  <a:lnTo>
                    <a:pt x="951887" y="1333500"/>
                  </a:lnTo>
                  <a:lnTo>
                    <a:pt x="971234" y="1313813"/>
                  </a:lnTo>
                  <a:lnTo>
                    <a:pt x="968619" y="1308100"/>
                  </a:lnTo>
                  <a:lnTo>
                    <a:pt x="971586" y="1303732"/>
                  </a:lnTo>
                  <a:lnTo>
                    <a:pt x="969017" y="1295400"/>
                  </a:lnTo>
                  <a:close/>
                  <a:moveTo>
                    <a:pt x="1179325" y="1320800"/>
                  </a:moveTo>
                  <a:lnTo>
                    <a:pt x="1174194" y="1320800"/>
                  </a:lnTo>
                  <a:lnTo>
                    <a:pt x="1176341" y="1333500"/>
                  </a:lnTo>
                  <a:lnTo>
                    <a:pt x="1179325" y="1320800"/>
                  </a:lnTo>
                  <a:close/>
                  <a:moveTo>
                    <a:pt x="977247" y="1295400"/>
                  </a:moveTo>
                  <a:lnTo>
                    <a:pt x="974324" y="1304005"/>
                  </a:lnTo>
                  <a:lnTo>
                    <a:pt x="976849" y="1308100"/>
                  </a:lnTo>
                  <a:lnTo>
                    <a:pt x="971234" y="1313813"/>
                  </a:lnTo>
                  <a:lnTo>
                    <a:pt x="974431" y="1320800"/>
                  </a:lnTo>
                  <a:lnTo>
                    <a:pt x="978745" y="1308100"/>
                  </a:lnTo>
                  <a:lnTo>
                    <a:pt x="983059" y="1308100"/>
                  </a:lnTo>
                  <a:lnTo>
                    <a:pt x="977247" y="1295400"/>
                  </a:lnTo>
                  <a:close/>
                  <a:moveTo>
                    <a:pt x="978745" y="1308100"/>
                  </a:moveTo>
                  <a:lnTo>
                    <a:pt x="974431" y="1320800"/>
                  </a:lnTo>
                  <a:lnTo>
                    <a:pt x="977877" y="1315727"/>
                  </a:lnTo>
                  <a:lnTo>
                    <a:pt x="978745" y="1308100"/>
                  </a:lnTo>
                  <a:close/>
                  <a:moveTo>
                    <a:pt x="977877" y="1315727"/>
                  </a:moveTo>
                  <a:lnTo>
                    <a:pt x="974431" y="1320800"/>
                  </a:lnTo>
                  <a:lnTo>
                    <a:pt x="977300" y="1320800"/>
                  </a:lnTo>
                  <a:lnTo>
                    <a:pt x="977877" y="1315727"/>
                  </a:lnTo>
                  <a:close/>
                  <a:moveTo>
                    <a:pt x="982461" y="1308979"/>
                  </a:moveTo>
                  <a:lnTo>
                    <a:pt x="978745" y="1314450"/>
                  </a:lnTo>
                  <a:lnTo>
                    <a:pt x="977300" y="1320800"/>
                  </a:lnTo>
                  <a:lnTo>
                    <a:pt x="1010922" y="1320800"/>
                  </a:lnTo>
                  <a:lnTo>
                    <a:pt x="1011852" y="1320365"/>
                  </a:lnTo>
                  <a:lnTo>
                    <a:pt x="982461" y="1308979"/>
                  </a:lnTo>
                  <a:close/>
                  <a:moveTo>
                    <a:pt x="1011852" y="1320365"/>
                  </a:moveTo>
                  <a:lnTo>
                    <a:pt x="1010922" y="1320800"/>
                  </a:lnTo>
                  <a:lnTo>
                    <a:pt x="1012974" y="1320800"/>
                  </a:lnTo>
                  <a:lnTo>
                    <a:pt x="1011852" y="1320365"/>
                  </a:lnTo>
                  <a:close/>
                  <a:moveTo>
                    <a:pt x="1038104" y="1308100"/>
                  </a:moveTo>
                  <a:lnTo>
                    <a:pt x="1011852" y="1320365"/>
                  </a:lnTo>
                  <a:lnTo>
                    <a:pt x="1012974" y="1320800"/>
                  </a:lnTo>
                  <a:lnTo>
                    <a:pt x="1034984" y="1320800"/>
                  </a:lnTo>
                  <a:lnTo>
                    <a:pt x="1038865" y="1316058"/>
                  </a:lnTo>
                  <a:lnTo>
                    <a:pt x="1038104" y="1308100"/>
                  </a:lnTo>
                  <a:close/>
                  <a:moveTo>
                    <a:pt x="1038865" y="1316058"/>
                  </a:moveTo>
                  <a:lnTo>
                    <a:pt x="1034984" y="1320800"/>
                  </a:lnTo>
                  <a:lnTo>
                    <a:pt x="1039319" y="1320800"/>
                  </a:lnTo>
                  <a:lnTo>
                    <a:pt x="1038865" y="1316058"/>
                  </a:lnTo>
                  <a:close/>
                  <a:moveTo>
                    <a:pt x="1066176" y="1282700"/>
                  </a:moveTo>
                  <a:lnTo>
                    <a:pt x="1038865" y="1316058"/>
                  </a:lnTo>
                  <a:lnTo>
                    <a:pt x="1039319" y="1320800"/>
                  </a:lnTo>
                  <a:lnTo>
                    <a:pt x="1042449" y="1320800"/>
                  </a:lnTo>
                  <a:lnTo>
                    <a:pt x="1073642" y="1295400"/>
                  </a:lnTo>
                  <a:lnTo>
                    <a:pt x="1069726" y="1295400"/>
                  </a:lnTo>
                  <a:lnTo>
                    <a:pt x="1069909" y="1289050"/>
                  </a:lnTo>
                  <a:lnTo>
                    <a:pt x="1066176" y="1282700"/>
                  </a:lnTo>
                  <a:close/>
                  <a:moveTo>
                    <a:pt x="1171032" y="1295400"/>
                  </a:moveTo>
                  <a:lnTo>
                    <a:pt x="1169702" y="1295400"/>
                  </a:lnTo>
                  <a:lnTo>
                    <a:pt x="1168959" y="1320800"/>
                  </a:lnTo>
                  <a:lnTo>
                    <a:pt x="1179430" y="1320800"/>
                  </a:lnTo>
                  <a:lnTo>
                    <a:pt x="1179796" y="1308100"/>
                  </a:lnTo>
                  <a:lnTo>
                    <a:pt x="1178833" y="1308100"/>
                  </a:lnTo>
                  <a:lnTo>
                    <a:pt x="1171032" y="1295400"/>
                  </a:lnTo>
                  <a:close/>
                  <a:moveTo>
                    <a:pt x="980190" y="1308100"/>
                  </a:moveTo>
                  <a:lnTo>
                    <a:pt x="978745" y="1308100"/>
                  </a:lnTo>
                  <a:lnTo>
                    <a:pt x="977877" y="1315727"/>
                  </a:lnTo>
                  <a:lnTo>
                    <a:pt x="978745" y="1314450"/>
                  </a:lnTo>
                  <a:lnTo>
                    <a:pt x="980190" y="1308100"/>
                  </a:lnTo>
                  <a:close/>
                  <a:moveTo>
                    <a:pt x="980190" y="1308100"/>
                  </a:moveTo>
                  <a:lnTo>
                    <a:pt x="978745" y="1314450"/>
                  </a:lnTo>
                  <a:lnTo>
                    <a:pt x="982461" y="1308979"/>
                  </a:lnTo>
                  <a:lnTo>
                    <a:pt x="980190" y="1308100"/>
                  </a:lnTo>
                  <a:close/>
                  <a:moveTo>
                    <a:pt x="971586" y="1303732"/>
                  </a:moveTo>
                  <a:lnTo>
                    <a:pt x="968619" y="1308100"/>
                  </a:lnTo>
                  <a:lnTo>
                    <a:pt x="971234" y="1313813"/>
                  </a:lnTo>
                  <a:lnTo>
                    <a:pt x="976849" y="1308100"/>
                  </a:lnTo>
                  <a:lnTo>
                    <a:pt x="972933" y="1308100"/>
                  </a:lnTo>
                  <a:lnTo>
                    <a:pt x="971586" y="1303732"/>
                  </a:lnTo>
                  <a:close/>
                  <a:moveTo>
                    <a:pt x="983059" y="1308100"/>
                  </a:moveTo>
                  <a:lnTo>
                    <a:pt x="980190" y="1308100"/>
                  </a:lnTo>
                  <a:lnTo>
                    <a:pt x="982461" y="1308979"/>
                  </a:lnTo>
                  <a:lnTo>
                    <a:pt x="983059" y="1308100"/>
                  </a:lnTo>
                  <a:close/>
                  <a:moveTo>
                    <a:pt x="972933" y="1301750"/>
                  </a:moveTo>
                  <a:lnTo>
                    <a:pt x="971586" y="1303732"/>
                  </a:lnTo>
                  <a:lnTo>
                    <a:pt x="972933" y="1308100"/>
                  </a:lnTo>
                  <a:lnTo>
                    <a:pt x="974324" y="1304005"/>
                  </a:lnTo>
                  <a:lnTo>
                    <a:pt x="972933" y="1301750"/>
                  </a:lnTo>
                  <a:close/>
                  <a:moveTo>
                    <a:pt x="974324" y="1304005"/>
                  </a:moveTo>
                  <a:lnTo>
                    <a:pt x="972933" y="1308100"/>
                  </a:lnTo>
                  <a:lnTo>
                    <a:pt x="976849" y="1308100"/>
                  </a:lnTo>
                  <a:lnTo>
                    <a:pt x="974324" y="1304005"/>
                  </a:lnTo>
                  <a:close/>
                  <a:moveTo>
                    <a:pt x="1248181" y="1206500"/>
                  </a:moveTo>
                  <a:lnTo>
                    <a:pt x="1245082" y="1206500"/>
                  </a:lnTo>
                  <a:lnTo>
                    <a:pt x="1242946" y="1219200"/>
                  </a:lnTo>
                  <a:lnTo>
                    <a:pt x="1171032" y="1295400"/>
                  </a:lnTo>
                  <a:lnTo>
                    <a:pt x="1178833" y="1308100"/>
                  </a:lnTo>
                  <a:lnTo>
                    <a:pt x="1179832" y="1306865"/>
                  </a:lnTo>
                  <a:lnTo>
                    <a:pt x="1180163" y="1295400"/>
                  </a:lnTo>
                  <a:lnTo>
                    <a:pt x="1189108" y="1295400"/>
                  </a:lnTo>
                  <a:lnTo>
                    <a:pt x="1249591" y="1220641"/>
                  </a:lnTo>
                  <a:lnTo>
                    <a:pt x="1245522" y="1219200"/>
                  </a:lnTo>
                  <a:lnTo>
                    <a:pt x="1248181" y="1206500"/>
                  </a:lnTo>
                  <a:close/>
                  <a:moveTo>
                    <a:pt x="1179832" y="1306865"/>
                  </a:moveTo>
                  <a:lnTo>
                    <a:pt x="1178833" y="1308100"/>
                  </a:lnTo>
                  <a:lnTo>
                    <a:pt x="1179796" y="1308100"/>
                  </a:lnTo>
                  <a:lnTo>
                    <a:pt x="1179832" y="1306865"/>
                  </a:lnTo>
                  <a:close/>
                  <a:moveTo>
                    <a:pt x="1189108" y="1295400"/>
                  </a:moveTo>
                  <a:lnTo>
                    <a:pt x="1180163" y="1295400"/>
                  </a:lnTo>
                  <a:lnTo>
                    <a:pt x="1179832" y="1306865"/>
                  </a:lnTo>
                  <a:lnTo>
                    <a:pt x="1189108" y="1295400"/>
                  </a:lnTo>
                  <a:close/>
                  <a:moveTo>
                    <a:pt x="977247" y="1295400"/>
                  </a:moveTo>
                  <a:lnTo>
                    <a:pt x="972933" y="1301750"/>
                  </a:lnTo>
                  <a:lnTo>
                    <a:pt x="974324" y="1304005"/>
                  </a:lnTo>
                  <a:lnTo>
                    <a:pt x="977247" y="1295400"/>
                  </a:lnTo>
                  <a:close/>
                  <a:moveTo>
                    <a:pt x="969017" y="1295400"/>
                  </a:moveTo>
                  <a:lnTo>
                    <a:pt x="971586" y="1303732"/>
                  </a:lnTo>
                  <a:lnTo>
                    <a:pt x="972933" y="1301750"/>
                  </a:lnTo>
                  <a:lnTo>
                    <a:pt x="969017" y="1295400"/>
                  </a:lnTo>
                  <a:close/>
                  <a:moveTo>
                    <a:pt x="977247" y="1295400"/>
                  </a:moveTo>
                  <a:lnTo>
                    <a:pt x="969017" y="1295400"/>
                  </a:lnTo>
                  <a:lnTo>
                    <a:pt x="972933" y="1301750"/>
                  </a:lnTo>
                  <a:lnTo>
                    <a:pt x="977247" y="1295400"/>
                  </a:lnTo>
                  <a:close/>
                  <a:moveTo>
                    <a:pt x="1069909" y="1289050"/>
                  </a:moveTo>
                  <a:lnTo>
                    <a:pt x="1069726" y="1295400"/>
                  </a:lnTo>
                  <a:lnTo>
                    <a:pt x="1073642" y="1295400"/>
                  </a:lnTo>
                  <a:lnTo>
                    <a:pt x="1069909" y="1289050"/>
                  </a:lnTo>
                  <a:close/>
                  <a:moveTo>
                    <a:pt x="1094207" y="1282700"/>
                  </a:moveTo>
                  <a:lnTo>
                    <a:pt x="1070093" y="1282700"/>
                  </a:lnTo>
                  <a:lnTo>
                    <a:pt x="1069909" y="1289050"/>
                  </a:lnTo>
                  <a:lnTo>
                    <a:pt x="1073642" y="1295400"/>
                  </a:lnTo>
                  <a:lnTo>
                    <a:pt x="1089694" y="1295400"/>
                  </a:lnTo>
                  <a:lnTo>
                    <a:pt x="1094024" y="1289050"/>
                  </a:lnTo>
                  <a:lnTo>
                    <a:pt x="1094207" y="1282700"/>
                  </a:lnTo>
                  <a:close/>
                  <a:moveTo>
                    <a:pt x="3467915" y="1270000"/>
                  </a:moveTo>
                  <a:lnTo>
                    <a:pt x="3459674" y="1270000"/>
                  </a:lnTo>
                  <a:lnTo>
                    <a:pt x="3460683" y="1280239"/>
                  </a:lnTo>
                  <a:lnTo>
                    <a:pt x="3461831" y="1282700"/>
                  </a:lnTo>
                  <a:lnTo>
                    <a:pt x="3467915" y="1270000"/>
                  </a:lnTo>
                  <a:close/>
                  <a:moveTo>
                    <a:pt x="3470072" y="1270000"/>
                  </a:moveTo>
                  <a:lnTo>
                    <a:pt x="3467915" y="1270000"/>
                  </a:lnTo>
                  <a:lnTo>
                    <a:pt x="3461831" y="1282700"/>
                  </a:lnTo>
                  <a:lnTo>
                    <a:pt x="3471323" y="1282700"/>
                  </a:lnTo>
                  <a:lnTo>
                    <a:pt x="3470072" y="1270000"/>
                  </a:lnTo>
                  <a:close/>
                  <a:moveTo>
                    <a:pt x="3459674" y="1270000"/>
                  </a:moveTo>
                  <a:lnTo>
                    <a:pt x="3455905" y="1270000"/>
                  </a:lnTo>
                  <a:lnTo>
                    <a:pt x="3460683" y="1280239"/>
                  </a:lnTo>
                  <a:lnTo>
                    <a:pt x="3459674" y="1270000"/>
                  </a:lnTo>
                  <a:close/>
                  <a:moveTo>
                    <a:pt x="3453475" y="1219200"/>
                  </a:moveTo>
                  <a:lnTo>
                    <a:pt x="3448376" y="1225550"/>
                  </a:lnTo>
                  <a:lnTo>
                    <a:pt x="3448376" y="1231900"/>
                  </a:lnTo>
                  <a:lnTo>
                    <a:pt x="3443277" y="1231900"/>
                  </a:lnTo>
                  <a:lnTo>
                    <a:pt x="3453852" y="1270000"/>
                  </a:lnTo>
                  <a:lnTo>
                    <a:pt x="3464051" y="1270000"/>
                  </a:lnTo>
                  <a:lnTo>
                    <a:pt x="3456119" y="1231900"/>
                  </a:lnTo>
                  <a:lnTo>
                    <a:pt x="3448376" y="1231900"/>
                  </a:lnTo>
                  <a:lnTo>
                    <a:pt x="3448376" y="1225550"/>
                  </a:lnTo>
                  <a:lnTo>
                    <a:pt x="3454797" y="1225550"/>
                  </a:lnTo>
                  <a:lnTo>
                    <a:pt x="3453475" y="1219200"/>
                  </a:lnTo>
                  <a:close/>
                  <a:moveTo>
                    <a:pt x="1248181" y="1206500"/>
                  </a:moveTo>
                  <a:lnTo>
                    <a:pt x="1246852" y="1219200"/>
                  </a:lnTo>
                  <a:lnTo>
                    <a:pt x="1250757" y="1219200"/>
                  </a:lnTo>
                  <a:lnTo>
                    <a:pt x="1249591" y="1220641"/>
                  </a:lnTo>
                  <a:lnTo>
                    <a:pt x="1281374" y="1231900"/>
                  </a:lnTo>
                  <a:lnTo>
                    <a:pt x="1282704" y="1225550"/>
                  </a:lnTo>
                  <a:lnTo>
                    <a:pt x="1278589" y="1219200"/>
                  </a:lnTo>
                  <a:lnTo>
                    <a:pt x="1279829" y="1217710"/>
                  </a:lnTo>
                  <a:lnTo>
                    <a:pt x="1248181" y="1206500"/>
                  </a:lnTo>
                  <a:close/>
                  <a:moveTo>
                    <a:pt x="1307067" y="1185001"/>
                  </a:moveTo>
                  <a:lnTo>
                    <a:pt x="1279829" y="1217710"/>
                  </a:lnTo>
                  <a:lnTo>
                    <a:pt x="1284034" y="1219200"/>
                  </a:lnTo>
                  <a:lnTo>
                    <a:pt x="1282704" y="1225550"/>
                  </a:lnTo>
                  <a:lnTo>
                    <a:pt x="1286819" y="1231900"/>
                  </a:lnTo>
                  <a:lnTo>
                    <a:pt x="1318546" y="1193800"/>
                  </a:lnTo>
                  <a:lnTo>
                    <a:pt x="1309509" y="1193800"/>
                  </a:lnTo>
                  <a:lnTo>
                    <a:pt x="1307067" y="1185001"/>
                  </a:lnTo>
                  <a:close/>
                  <a:moveTo>
                    <a:pt x="3448376" y="1219200"/>
                  </a:moveTo>
                  <a:lnTo>
                    <a:pt x="3441790" y="1219200"/>
                  </a:lnTo>
                  <a:lnTo>
                    <a:pt x="3443277" y="1231900"/>
                  </a:lnTo>
                  <a:lnTo>
                    <a:pt x="3448376" y="1219200"/>
                  </a:lnTo>
                  <a:close/>
                  <a:moveTo>
                    <a:pt x="3461496" y="1219200"/>
                  </a:moveTo>
                  <a:lnTo>
                    <a:pt x="3453475" y="1219200"/>
                  </a:lnTo>
                  <a:lnTo>
                    <a:pt x="3456119" y="1231900"/>
                  </a:lnTo>
                  <a:lnTo>
                    <a:pt x="3466459" y="1231900"/>
                  </a:lnTo>
                  <a:lnTo>
                    <a:pt x="3466459" y="1225550"/>
                  </a:lnTo>
                  <a:lnTo>
                    <a:pt x="3461496" y="1219200"/>
                  </a:lnTo>
                  <a:close/>
                  <a:moveTo>
                    <a:pt x="3466459" y="1225550"/>
                  </a:moveTo>
                  <a:lnTo>
                    <a:pt x="3466459" y="1231900"/>
                  </a:lnTo>
                  <a:lnTo>
                    <a:pt x="3471423" y="1231900"/>
                  </a:lnTo>
                  <a:lnTo>
                    <a:pt x="3466459" y="1225550"/>
                  </a:lnTo>
                  <a:close/>
                  <a:moveTo>
                    <a:pt x="3466459" y="1219200"/>
                  </a:moveTo>
                  <a:lnTo>
                    <a:pt x="3466459" y="1225550"/>
                  </a:lnTo>
                  <a:lnTo>
                    <a:pt x="3471423" y="1231900"/>
                  </a:lnTo>
                  <a:lnTo>
                    <a:pt x="3466459" y="1219200"/>
                  </a:lnTo>
                  <a:close/>
                  <a:moveTo>
                    <a:pt x="3474630" y="1219200"/>
                  </a:moveTo>
                  <a:lnTo>
                    <a:pt x="3466459" y="1219200"/>
                  </a:lnTo>
                  <a:lnTo>
                    <a:pt x="3471423" y="1231900"/>
                  </a:lnTo>
                  <a:lnTo>
                    <a:pt x="3474630" y="1219200"/>
                  </a:lnTo>
                  <a:close/>
                  <a:moveTo>
                    <a:pt x="1279829" y="1217710"/>
                  </a:moveTo>
                  <a:lnTo>
                    <a:pt x="1278589" y="1219200"/>
                  </a:lnTo>
                  <a:lnTo>
                    <a:pt x="1282704" y="1225550"/>
                  </a:lnTo>
                  <a:lnTo>
                    <a:pt x="1284034" y="1219200"/>
                  </a:lnTo>
                  <a:lnTo>
                    <a:pt x="1279829" y="1217710"/>
                  </a:lnTo>
                  <a:close/>
                  <a:moveTo>
                    <a:pt x="3453475" y="1219200"/>
                  </a:moveTo>
                  <a:lnTo>
                    <a:pt x="3448376" y="1219200"/>
                  </a:lnTo>
                  <a:lnTo>
                    <a:pt x="3448376" y="1225550"/>
                  </a:lnTo>
                  <a:lnTo>
                    <a:pt x="3453475" y="1219200"/>
                  </a:lnTo>
                  <a:close/>
                  <a:moveTo>
                    <a:pt x="3481045" y="1193800"/>
                  </a:moveTo>
                  <a:lnTo>
                    <a:pt x="3471119" y="1193800"/>
                  </a:lnTo>
                  <a:lnTo>
                    <a:pt x="3461496" y="1219200"/>
                  </a:lnTo>
                  <a:lnTo>
                    <a:pt x="3466459" y="1225550"/>
                  </a:lnTo>
                  <a:lnTo>
                    <a:pt x="3466459" y="1219200"/>
                  </a:lnTo>
                  <a:lnTo>
                    <a:pt x="3474630" y="1219200"/>
                  </a:lnTo>
                  <a:lnTo>
                    <a:pt x="3481045" y="1193800"/>
                  </a:lnTo>
                  <a:close/>
                  <a:moveTo>
                    <a:pt x="1248181" y="1206500"/>
                  </a:moveTo>
                  <a:lnTo>
                    <a:pt x="1245522" y="1219200"/>
                  </a:lnTo>
                  <a:lnTo>
                    <a:pt x="1249591" y="1220641"/>
                  </a:lnTo>
                  <a:lnTo>
                    <a:pt x="1250757" y="1219200"/>
                  </a:lnTo>
                  <a:lnTo>
                    <a:pt x="1246852" y="1219200"/>
                  </a:lnTo>
                  <a:lnTo>
                    <a:pt x="1248181" y="1206500"/>
                  </a:lnTo>
                  <a:close/>
                  <a:moveTo>
                    <a:pt x="1310316" y="1181100"/>
                  </a:moveTo>
                  <a:lnTo>
                    <a:pt x="1307067" y="1185001"/>
                  </a:lnTo>
                  <a:lnTo>
                    <a:pt x="1309509" y="1193800"/>
                  </a:lnTo>
                  <a:lnTo>
                    <a:pt x="1314433" y="1187453"/>
                  </a:lnTo>
                  <a:lnTo>
                    <a:pt x="1310316" y="1181100"/>
                  </a:lnTo>
                  <a:close/>
                  <a:moveTo>
                    <a:pt x="1314433" y="1187453"/>
                  </a:moveTo>
                  <a:lnTo>
                    <a:pt x="1309509" y="1193800"/>
                  </a:lnTo>
                  <a:lnTo>
                    <a:pt x="1318546" y="1193800"/>
                  </a:lnTo>
                  <a:lnTo>
                    <a:pt x="1314433" y="1187453"/>
                  </a:lnTo>
                  <a:close/>
                  <a:moveTo>
                    <a:pt x="1319362" y="1181100"/>
                  </a:moveTo>
                  <a:lnTo>
                    <a:pt x="1315884" y="1185584"/>
                  </a:lnTo>
                  <a:lnTo>
                    <a:pt x="1318546" y="1193800"/>
                  </a:lnTo>
                  <a:lnTo>
                    <a:pt x="1320336" y="1193800"/>
                  </a:lnTo>
                  <a:lnTo>
                    <a:pt x="1319362" y="1181100"/>
                  </a:lnTo>
                  <a:close/>
                  <a:moveTo>
                    <a:pt x="3473464" y="1117600"/>
                  </a:moveTo>
                  <a:lnTo>
                    <a:pt x="3472470" y="1117600"/>
                  </a:lnTo>
                  <a:lnTo>
                    <a:pt x="3472438" y="1130300"/>
                  </a:lnTo>
                  <a:lnTo>
                    <a:pt x="3470847" y="1193800"/>
                  </a:lnTo>
                  <a:lnTo>
                    <a:pt x="3481318" y="1193800"/>
                  </a:lnTo>
                  <a:lnTo>
                    <a:pt x="3482909" y="1130300"/>
                  </a:lnTo>
                  <a:lnTo>
                    <a:pt x="3477674" y="1130300"/>
                  </a:lnTo>
                  <a:lnTo>
                    <a:pt x="3473464" y="1117600"/>
                  </a:lnTo>
                  <a:close/>
                  <a:moveTo>
                    <a:pt x="1314431" y="1181100"/>
                  </a:moveTo>
                  <a:lnTo>
                    <a:pt x="1310316" y="1181100"/>
                  </a:lnTo>
                  <a:lnTo>
                    <a:pt x="1314433" y="1187453"/>
                  </a:lnTo>
                  <a:lnTo>
                    <a:pt x="1315884" y="1185584"/>
                  </a:lnTo>
                  <a:lnTo>
                    <a:pt x="1314431" y="1181100"/>
                  </a:lnTo>
                  <a:close/>
                  <a:moveTo>
                    <a:pt x="1319362" y="1181100"/>
                  </a:moveTo>
                  <a:lnTo>
                    <a:pt x="1314431" y="1181100"/>
                  </a:lnTo>
                  <a:lnTo>
                    <a:pt x="1315884" y="1185584"/>
                  </a:lnTo>
                  <a:lnTo>
                    <a:pt x="1319362" y="1181100"/>
                  </a:lnTo>
                  <a:close/>
                  <a:moveTo>
                    <a:pt x="1308787" y="1155700"/>
                  </a:moveTo>
                  <a:lnTo>
                    <a:pt x="1298934" y="1155700"/>
                  </a:lnTo>
                  <a:lnTo>
                    <a:pt x="1307067" y="1185001"/>
                  </a:lnTo>
                  <a:lnTo>
                    <a:pt x="1310316" y="1181100"/>
                  </a:lnTo>
                  <a:lnTo>
                    <a:pt x="1319362" y="1181100"/>
                  </a:lnTo>
                  <a:lnTo>
                    <a:pt x="1308787" y="1155700"/>
                  </a:lnTo>
                  <a:close/>
                  <a:moveTo>
                    <a:pt x="1298400" y="1117600"/>
                  </a:moveTo>
                  <a:lnTo>
                    <a:pt x="1296829" y="1117600"/>
                  </a:lnTo>
                  <a:lnTo>
                    <a:pt x="1298630" y="1155700"/>
                  </a:lnTo>
                  <a:lnTo>
                    <a:pt x="1309091" y="1155700"/>
                  </a:lnTo>
                  <a:lnTo>
                    <a:pt x="1307890" y="1130300"/>
                  </a:lnTo>
                  <a:lnTo>
                    <a:pt x="1305708" y="1130300"/>
                  </a:lnTo>
                  <a:lnTo>
                    <a:pt x="1298400" y="1117600"/>
                  </a:lnTo>
                  <a:close/>
                  <a:moveTo>
                    <a:pt x="1310776" y="1104900"/>
                  </a:moveTo>
                  <a:lnTo>
                    <a:pt x="1298400" y="1117600"/>
                  </a:lnTo>
                  <a:lnTo>
                    <a:pt x="1305708" y="1130300"/>
                  </a:lnTo>
                  <a:lnTo>
                    <a:pt x="1307789" y="1128165"/>
                  </a:lnTo>
                  <a:lnTo>
                    <a:pt x="1307290" y="1117600"/>
                  </a:lnTo>
                  <a:lnTo>
                    <a:pt x="1318085" y="1117600"/>
                  </a:lnTo>
                  <a:lnTo>
                    <a:pt x="1310776" y="1104900"/>
                  </a:lnTo>
                  <a:close/>
                  <a:moveTo>
                    <a:pt x="1307789" y="1128165"/>
                  </a:moveTo>
                  <a:lnTo>
                    <a:pt x="1305708" y="1130300"/>
                  </a:lnTo>
                  <a:lnTo>
                    <a:pt x="1307890" y="1130300"/>
                  </a:lnTo>
                  <a:lnTo>
                    <a:pt x="1307789" y="1128165"/>
                  </a:lnTo>
                  <a:close/>
                  <a:moveTo>
                    <a:pt x="3476532" y="1117600"/>
                  </a:moveTo>
                  <a:lnTo>
                    <a:pt x="3473464" y="1117600"/>
                  </a:lnTo>
                  <a:lnTo>
                    <a:pt x="3481873" y="1130300"/>
                  </a:lnTo>
                  <a:lnTo>
                    <a:pt x="3484941" y="1130300"/>
                  </a:lnTo>
                  <a:lnTo>
                    <a:pt x="3476532" y="1117600"/>
                  </a:lnTo>
                  <a:close/>
                  <a:moveTo>
                    <a:pt x="3486103" y="1117600"/>
                  </a:moveTo>
                  <a:lnTo>
                    <a:pt x="3480742" y="1117600"/>
                  </a:lnTo>
                  <a:lnTo>
                    <a:pt x="3484941" y="1130300"/>
                  </a:lnTo>
                  <a:lnTo>
                    <a:pt x="3486103" y="1117600"/>
                  </a:lnTo>
                  <a:close/>
                  <a:moveTo>
                    <a:pt x="1318085" y="1117600"/>
                  </a:moveTo>
                  <a:lnTo>
                    <a:pt x="1307290" y="1117600"/>
                  </a:lnTo>
                  <a:lnTo>
                    <a:pt x="1307789" y="1128165"/>
                  </a:lnTo>
                  <a:lnTo>
                    <a:pt x="1318085" y="1117600"/>
                  </a:lnTo>
                  <a:close/>
                  <a:moveTo>
                    <a:pt x="1319666" y="1092200"/>
                  </a:moveTo>
                  <a:lnTo>
                    <a:pt x="1309195" y="1092200"/>
                  </a:lnTo>
                  <a:lnTo>
                    <a:pt x="1309195" y="1104900"/>
                  </a:lnTo>
                  <a:lnTo>
                    <a:pt x="1314431" y="1104900"/>
                  </a:lnTo>
                  <a:lnTo>
                    <a:pt x="1318085" y="1117600"/>
                  </a:lnTo>
                  <a:lnTo>
                    <a:pt x="1319666" y="1104900"/>
                  </a:lnTo>
                  <a:lnTo>
                    <a:pt x="1319666" y="1092200"/>
                  </a:lnTo>
                  <a:close/>
                  <a:moveTo>
                    <a:pt x="3481412" y="1054100"/>
                  </a:moveTo>
                  <a:lnTo>
                    <a:pt x="3480145" y="1054100"/>
                  </a:lnTo>
                  <a:lnTo>
                    <a:pt x="3472239" y="1066800"/>
                  </a:lnTo>
                  <a:lnTo>
                    <a:pt x="3471881" y="1066800"/>
                  </a:lnTo>
                  <a:lnTo>
                    <a:pt x="3475517" y="1117600"/>
                  </a:lnTo>
                  <a:lnTo>
                    <a:pt x="3485956" y="1117600"/>
                  </a:lnTo>
                  <a:lnTo>
                    <a:pt x="3482321" y="1066800"/>
                  </a:lnTo>
                  <a:lnTo>
                    <a:pt x="3472239" y="1066800"/>
                  </a:lnTo>
                  <a:lnTo>
                    <a:pt x="3471844" y="1066286"/>
                  </a:lnTo>
                  <a:lnTo>
                    <a:pt x="3482284" y="1066286"/>
                  </a:lnTo>
                  <a:lnTo>
                    <a:pt x="3481412" y="1054100"/>
                  </a:lnTo>
                  <a:close/>
                  <a:moveTo>
                    <a:pt x="1284798" y="1028700"/>
                  </a:moveTo>
                  <a:lnTo>
                    <a:pt x="1275741" y="1041400"/>
                  </a:lnTo>
                  <a:lnTo>
                    <a:pt x="1309897" y="1092200"/>
                  </a:lnTo>
                  <a:lnTo>
                    <a:pt x="1318965" y="1092200"/>
                  </a:lnTo>
                  <a:lnTo>
                    <a:pt x="1284798" y="1028700"/>
                  </a:lnTo>
                  <a:close/>
                  <a:moveTo>
                    <a:pt x="3382389" y="1016000"/>
                  </a:moveTo>
                  <a:lnTo>
                    <a:pt x="3381792" y="1016000"/>
                  </a:lnTo>
                  <a:lnTo>
                    <a:pt x="3368787" y="1066800"/>
                  </a:lnTo>
                  <a:lnTo>
                    <a:pt x="3365394" y="1079500"/>
                  </a:lnTo>
                  <a:lnTo>
                    <a:pt x="3376232" y="1066800"/>
                  </a:lnTo>
                  <a:lnTo>
                    <a:pt x="3371394" y="1066800"/>
                  </a:lnTo>
                  <a:lnTo>
                    <a:pt x="3380079" y="1061960"/>
                  </a:lnTo>
                  <a:lnTo>
                    <a:pt x="3389314" y="1025916"/>
                  </a:lnTo>
                  <a:lnTo>
                    <a:pt x="3382389" y="1016000"/>
                  </a:lnTo>
                  <a:close/>
                  <a:moveTo>
                    <a:pt x="3380079" y="1061960"/>
                  </a:moveTo>
                  <a:lnTo>
                    <a:pt x="3371394" y="1066800"/>
                  </a:lnTo>
                  <a:lnTo>
                    <a:pt x="3376232" y="1066800"/>
                  </a:lnTo>
                  <a:lnTo>
                    <a:pt x="3379273" y="1065105"/>
                  </a:lnTo>
                  <a:lnTo>
                    <a:pt x="3380079" y="1061960"/>
                  </a:lnTo>
                  <a:close/>
                  <a:moveTo>
                    <a:pt x="3379273" y="1065105"/>
                  </a:moveTo>
                  <a:lnTo>
                    <a:pt x="3376232" y="1066800"/>
                  </a:lnTo>
                  <a:lnTo>
                    <a:pt x="3378839" y="1066800"/>
                  </a:lnTo>
                  <a:lnTo>
                    <a:pt x="3379273" y="1065105"/>
                  </a:lnTo>
                  <a:close/>
                  <a:moveTo>
                    <a:pt x="3480145" y="1054100"/>
                  </a:moveTo>
                  <a:lnTo>
                    <a:pt x="3470972" y="1054100"/>
                  </a:lnTo>
                  <a:lnTo>
                    <a:pt x="3471844" y="1066286"/>
                  </a:lnTo>
                  <a:lnTo>
                    <a:pt x="3472239" y="1066800"/>
                  </a:lnTo>
                  <a:lnTo>
                    <a:pt x="3480145" y="1054100"/>
                  </a:lnTo>
                  <a:close/>
                  <a:moveTo>
                    <a:pt x="3446889" y="1022358"/>
                  </a:moveTo>
                  <a:lnTo>
                    <a:pt x="3442942" y="1028700"/>
                  </a:lnTo>
                  <a:lnTo>
                    <a:pt x="3471844" y="1066286"/>
                  </a:lnTo>
                  <a:lnTo>
                    <a:pt x="3470972" y="1054100"/>
                  </a:lnTo>
                  <a:lnTo>
                    <a:pt x="3480145" y="1054100"/>
                  </a:lnTo>
                  <a:lnTo>
                    <a:pt x="3460613" y="1028700"/>
                  </a:lnTo>
                  <a:lnTo>
                    <a:pt x="3446889" y="1028700"/>
                  </a:lnTo>
                  <a:lnTo>
                    <a:pt x="3446889" y="1022358"/>
                  </a:lnTo>
                  <a:close/>
                  <a:moveTo>
                    <a:pt x="3421822" y="1041400"/>
                  </a:moveTo>
                  <a:lnTo>
                    <a:pt x="3416974" y="1041400"/>
                  </a:lnTo>
                  <a:lnTo>
                    <a:pt x="3380079" y="1061960"/>
                  </a:lnTo>
                  <a:lnTo>
                    <a:pt x="3379273" y="1065105"/>
                  </a:lnTo>
                  <a:lnTo>
                    <a:pt x="3421822" y="1041400"/>
                  </a:lnTo>
                  <a:close/>
                  <a:moveTo>
                    <a:pt x="1280275" y="1028700"/>
                  </a:moveTo>
                  <a:lnTo>
                    <a:pt x="1275228" y="1028700"/>
                  </a:lnTo>
                  <a:lnTo>
                    <a:pt x="1275741" y="1041400"/>
                  </a:lnTo>
                  <a:lnTo>
                    <a:pt x="1280275" y="1028700"/>
                  </a:lnTo>
                  <a:close/>
                  <a:moveTo>
                    <a:pt x="3431874" y="1016000"/>
                  </a:moveTo>
                  <a:lnTo>
                    <a:pt x="3429288" y="1016000"/>
                  </a:lnTo>
                  <a:lnTo>
                    <a:pt x="3427717" y="1028700"/>
                  </a:lnTo>
                  <a:lnTo>
                    <a:pt x="3415236" y="1041400"/>
                  </a:lnTo>
                  <a:lnTo>
                    <a:pt x="3423550" y="1041400"/>
                  </a:lnTo>
                  <a:lnTo>
                    <a:pt x="3436031" y="1028700"/>
                  </a:lnTo>
                  <a:lnTo>
                    <a:pt x="3431874" y="1028700"/>
                  </a:lnTo>
                  <a:lnTo>
                    <a:pt x="3431874" y="1016000"/>
                  </a:lnTo>
                  <a:close/>
                  <a:moveTo>
                    <a:pt x="1278924" y="977900"/>
                  </a:moveTo>
                  <a:lnTo>
                    <a:pt x="1278034" y="977900"/>
                  </a:lnTo>
                  <a:lnTo>
                    <a:pt x="1273929" y="990600"/>
                  </a:lnTo>
                  <a:lnTo>
                    <a:pt x="1268736" y="990600"/>
                  </a:lnTo>
                  <a:lnTo>
                    <a:pt x="1275081" y="1028700"/>
                  </a:lnTo>
                  <a:lnTo>
                    <a:pt x="1285458" y="1028700"/>
                  </a:lnTo>
                  <a:lnTo>
                    <a:pt x="1279112" y="990600"/>
                  </a:lnTo>
                  <a:lnTo>
                    <a:pt x="1278924" y="977900"/>
                  </a:lnTo>
                  <a:close/>
                  <a:moveTo>
                    <a:pt x="3398291" y="1016000"/>
                  </a:moveTo>
                  <a:lnTo>
                    <a:pt x="3391854" y="1016000"/>
                  </a:lnTo>
                  <a:lnTo>
                    <a:pt x="3389314" y="1025916"/>
                  </a:lnTo>
                  <a:lnTo>
                    <a:pt x="3391257" y="1028700"/>
                  </a:lnTo>
                  <a:lnTo>
                    <a:pt x="3398291" y="1016000"/>
                  </a:lnTo>
                  <a:close/>
                  <a:moveTo>
                    <a:pt x="3446889" y="1016000"/>
                  </a:moveTo>
                  <a:lnTo>
                    <a:pt x="3431874" y="1016000"/>
                  </a:lnTo>
                  <a:lnTo>
                    <a:pt x="3431874" y="1028700"/>
                  </a:lnTo>
                  <a:lnTo>
                    <a:pt x="3442942" y="1028700"/>
                  </a:lnTo>
                  <a:lnTo>
                    <a:pt x="3446889" y="1022358"/>
                  </a:lnTo>
                  <a:lnTo>
                    <a:pt x="3446889" y="1016000"/>
                  </a:lnTo>
                  <a:close/>
                  <a:moveTo>
                    <a:pt x="3450847" y="1016000"/>
                  </a:moveTo>
                  <a:lnTo>
                    <a:pt x="3446889" y="1022358"/>
                  </a:lnTo>
                  <a:lnTo>
                    <a:pt x="3446889" y="1028700"/>
                  </a:lnTo>
                  <a:lnTo>
                    <a:pt x="3450847" y="1016000"/>
                  </a:lnTo>
                  <a:close/>
                  <a:moveTo>
                    <a:pt x="3450847" y="1016000"/>
                  </a:moveTo>
                  <a:lnTo>
                    <a:pt x="3446889" y="1028700"/>
                  </a:lnTo>
                  <a:lnTo>
                    <a:pt x="3460613" y="1028700"/>
                  </a:lnTo>
                  <a:lnTo>
                    <a:pt x="3450847" y="1016000"/>
                  </a:lnTo>
                  <a:close/>
                  <a:moveTo>
                    <a:pt x="3419393" y="977900"/>
                  </a:moveTo>
                  <a:lnTo>
                    <a:pt x="3410513" y="977900"/>
                  </a:lnTo>
                  <a:lnTo>
                    <a:pt x="3382389" y="1016000"/>
                  </a:lnTo>
                  <a:lnTo>
                    <a:pt x="3389314" y="1025916"/>
                  </a:lnTo>
                  <a:lnTo>
                    <a:pt x="3391854" y="1016000"/>
                  </a:lnTo>
                  <a:lnTo>
                    <a:pt x="3398291" y="1016000"/>
                  </a:lnTo>
                  <a:lnTo>
                    <a:pt x="3419393" y="977900"/>
                  </a:lnTo>
                  <a:close/>
                  <a:moveTo>
                    <a:pt x="3450847" y="1016000"/>
                  </a:moveTo>
                  <a:lnTo>
                    <a:pt x="3446889" y="1016000"/>
                  </a:lnTo>
                  <a:lnTo>
                    <a:pt x="3446889" y="1022358"/>
                  </a:lnTo>
                  <a:lnTo>
                    <a:pt x="3450847" y="1016000"/>
                  </a:lnTo>
                  <a:close/>
                  <a:moveTo>
                    <a:pt x="1257825" y="952500"/>
                  </a:moveTo>
                  <a:lnTo>
                    <a:pt x="1249626" y="965200"/>
                  </a:lnTo>
                  <a:lnTo>
                    <a:pt x="1269825" y="990600"/>
                  </a:lnTo>
                  <a:lnTo>
                    <a:pt x="1278034" y="977900"/>
                  </a:lnTo>
                  <a:lnTo>
                    <a:pt x="1267929" y="965200"/>
                  </a:lnTo>
                  <a:lnTo>
                    <a:pt x="1258956" y="965200"/>
                  </a:lnTo>
                  <a:lnTo>
                    <a:pt x="1259258" y="954301"/>
                  </a:lnTo>
                  <a:lnTo>
                    <a:pt x="1257825" y="952500"/>
                  </a:lnTo>
                  <a:close/>
                  <a:moveTo>
                    <a:pt x="3537323" y="977163"/>
                  </a:moveTo>
                  <a:lnTo>
                    <a:pt x="3536782" y="977900"/>
                  </a:lnTo>
                  <a:lnTo>
                    <a:pt x="3545347" y="990600"/>
                  </a:lnTo>
                  <a:lnTo>
                    <a:pt x="3552059" y="990600"/>
                  </a:lnTo>
                  <a:lnTo>
                    <a:pt x="3547965" y="977900"/>
                  </a:lnTo>
                  <a:lnTo>
                    <a:pt x="3538122" y="977900"/>
                  </a:lnTo>
                  <a:lnTo>
                    <a:pt x="3537323" y="977163"/>
                  </a:lnTo>
                  <a:close/>
                  <a:moveTo>
                    <a:pt x="3546101" y="965200"/>
                  </a:moveTo>
                  <a:lnTo>
                    <a:pt x="3541460" y="971525"/>
                  </a:lnTo>
                  <a:lnTo>
                    <a:pt x="3538122" y="977900"/>
                  </a:lnTo>
                  <a:lnTo>
                    <a:pt x="3547965" y="977900"/>
                  </a:lnTo>
                  <a:lnTo>
                    <a:pt x="3552059" y="990600"/>
                  </a:lnTo>
                  <a:lnTo>
                    <a:pt x="3554666" y="990600"/>
                  </a:lnTo>
                  <a:lnTo>
                    <a:pt x="3546101" y="965200"/>
                  </a:lnTo>
                  <a:close/>
                  <a:moveTo>
                    <a:pt x="3557158" y="977900"/>
                  </a:moveTo>
                  <a:lnTo>
                    <a:pt x="3550384" y="977900"/>
                  </a:lnTo>
                  <a:lnTo>
                    <a:pt x="3554666" y="990600"/>
                  </a:lnTo>
                  <a:lnTo>
                    <a:pt x="3561263" y="990600"/>
                  </a:lnTo>
                  <a:lnTo>
                    <a:pt x="3557158" y="977900"/>
                  </a:lnTo>
                  <a:close/>
                  <a:moveTo>
                    <a:pt x="3559567" y="927100"/>
                  </a:moveTo>
                  <a:lnTo>
                    <a:pt x="3549138" y="927100"/>
                  </a:lnTo>
                  <a:lnTo>
                    <a:pt x="3553996" y="977900"/>
                  </a:lnTo>
                  <a:lnTo>
                    <a:pt x="3559210" y="977900"/>
                  </a:lnTo>
                  <a:lnTo>
                    <a:pt x="3561263" y="990600"/>
                  </a:lnTo>
                  <a:lnTo>
                    <a:pt x="3564771" y="990600"/>
                  </a:lnTo>
                  <a:lnTo>
                    <a:pt x="3564425" y="977900"/>
                  </a:lnTo>
                  <a:lnTo>
                    <a:pt x="3559567" y="927100"/>
                  </a:lnTo>
                  <a:close/>
                  <a:moveTo>
                    <a:pt x="3420189" y="965200"/>
                  </a:moveTo>
                  <a:lnTo>
                    <a:pt x="3409718" y="965200"/>
                  </a:lnTo>
                  <a:lnTo>
                    <a:pt x="3409718" y="977900"/>
                  </a:lnTo>
                  <a:lnTo>
                    <a:pt x="3420189" y="977900"/>
                  </a:lnTo>
                  <a:lnTo>
                    <a:pt x="3420189" y="965200"/>
                  </a:lnTo>
                  <a:close/>
                  <a:moveTo>
                    <a:pt x="3541460" y="971525"/>
                  </a:moveTo>
                  <a:lnTo>
                    <a:pt x="3537323" y="977163"/>
                  </a:lnTo>
                  <a:lnTo>
                    <a:pt x="3538122" y="977900"/>
                  </a:lnTo>
                  <a:lnTo>
                    <a:pt x="3541460" y="971525"/>
                  </a:lnTo>
                  <a:close/>
                  <a:moveTo>
                    <a:pt x="3503411" y="927100"/>
                  </a:moveTo>
                  <a:lnTo>
                    <a:pt x="3500092" y="939800"/>
                  </a:lnTo>
                  <a:lnTo>
                    <a:pt x="3496773" y="939800"/>
                  </a:lnTo>
                  <a:lnTo>
                    <a:pt x="3537323" y="977163"/>
                  </a:lnTo>
                  <a:lnTo>
                    <a:pt x="3541460" y="971525"/>
                  </a:lnTo>
                  <a:lnTo>
                    <a:pt x="3544771" y="965200"/>
                  </a:lnTo>
                  <a:lnTo>
                    <a:pt x="3517198" y="939800"/>
                  </a:lnTo>
                  <a:lnTo>
                    <a:pt x="3498479" y="939800"/>
                  </a:lnTo>
                  <a:lnTo>
                    <a:pt x="3497005" y="939356"/>
                  </a:lnTo>
                  <a:lnTo>
                    <a:pt x="3516716" y="939356"/>
                  </a:lnTo>
                  <a:lnTo>
                    <a:pt x="3503411" y="927100"/>
                  </a:lnTo>
                  <a:close/>
                  <a:moveTo>
                    <a:pt x="1254611" y="927100"/>
                  </a:moveTo>
                  <a:lnTo>
                    <a:pt x="1249553" y="927100"/>
                  </a:lnTo>
                  <a:lnTo>
                    <a:pt x="1248496" y="965200"/>
                  </a:lnTo>
                  <a:lnTo>
                    <a:pt x="1249626" y="965200"/>
                  </a:lnTo>
                  <a:lnTo>
                    <a:pt x="1257825" y="952500"/>
                  </a:lnTo>
                  <a:lnTo>
                    <a:pt x="1259308" y="952500"/>
                  </a:lnTo>
                  <a:lnTo>
                    <a:pt x="1259969" y="928708"/>
                  </a:lnTo>
                  <a:lnTo>
                    <a:pt x="1254611" y="927100"/>
                  </a:lnTo>
                  <a:close/>
                  <a:moveTo>
                    <a:pt x="1259258" y="954301"/>
                  </a:moveTo>
                  <a:lnTo>
                    <a:pt x="1258956" y="965200"/>
                  </a:lnTo>
                  <a:lnTo>
                    <a:pt x="1267929" y="965200"/>
                  </a:lnTo>
                  <a:lnTo>
                    <a:pt x="1259258" y="954301"/>
                  </a:lnTo>
                  <a:close/>
                  <a:moveTo>
                    <a:pt x="3397833" y="914400"/>
                  </a:moveTo>
                  <a:lnTo>
                    <a:pt x="3389467" y="914400"/>
                  </a:lnTo>
                  <a:lnTo>
                    <a:pt x="3392954" y="927100"/>
                  </a:lnTo>
                  <a:lnTo>
                    <a:pt x="3410199" y="965200"/>
                  </a:lnTo>
                  <a:lnTo>
                    <a:pt x="3419717" y="965200"/>
                  </a:lnTo>
                  <a:lnTo>
                    <a:pt x="3402472" y="927100"/>
                  </a:lnTo>
                  <a:lnTo>
                    <a:pt x="3397603" y="927100"/>
                  </a:lnTo>
                  <a:lnTo>
                    <a:pt x="3397833" y="914400"/>
                  </a:lnTo>
                  <a:close/>
                  <a:moveTo>
                    <a:pt x="1259308" y="952500"/>
                  </a:moveTo>
                  <a:lnTo>
                    <a:pt x="1257825" y="952500"/>
                  </a:lnTo>
                  <a:lnTo>
                    <a:pt x="1259258" y="954301"/>
                  </a:lnTo>
                  <a:lnTo>
                    <a:pt x="1259308" y="952500"/>
                  </a:lnTo>
                  <a:close/>
                  <a:moveTo>
                    <a:pt x="1297091" y="927100"/>
                  </a:moveTo>
                  <a:lnTo>
                    <a:pt x="1260013" y="927100"/>
                  </a:lnTo>
                  <a:lnTo>
                    <a:pt x="1259969" y="928708"/>
                  </a:lnTo>
                  <a:lnTo>
                    <a:pt x="1296913" y="939800"/>
                  </a:lnTo>
                  <a:lnTo>
                    <a:pt x="1297091" y="927100"/>
                  </a:lnTo>
                  <a:close/>
                  <a:moveTo>
                    <a:pt x="1297258" y="927100"/>
                  </a:moveTo>
                  <a:lnTo>
                    <a:pt x="1297091" y="927100"/>
                  </a:lnTo>
                  <a:lnTo>
                    <a:pt x="1296913" y="939800"/>
                  </a:lnTo>
                  <a:lnTo>
                    <a:pt x="1297258" y="927100"/>
                  </a:lnTo>
                  <a:close/>
                  <a:moveTo>
                    <a:pt x="1313649" y="906629"/>
                  </a:moveTo>
                  <a:lnTo>
                    <a:pt x="1293793" y="927100"/>
                  </a:lnTo>
                  <a:lnTo>
                    <a:pt x="1297258" y="927100"/>
                  </a:lnTo>
                  <a:lnTo>
                    <a:pt x="1296913" y="939800"/>
                  </a:lnTo>
                  <a:lnTo>
                    <a:pt x="1298871" y="939800"/>
                  </a:lnTo>
                  <a:lnTo>
                    <a:pt x="1300389" y="927100"/>
                  </a:lnTo>
                  <a:lnTo>
                    <a:pt x="1325027" y="914400"/>
                  </a:lnTo>
                  <a:lnTo>
                    <a:pt x="1317111" y="914400"/>
                  </a:lnTo>
                  <a:lnTo>
                    <a:pt x="1313649" y="906629"/>
                  </a:lnTo>
                  <a:close/>
                  <a:moveTo>
                    <a:pt x="3500092" y="933450"/>
                  </a:moveTo>
                  <a:lnTo>
                    <a:pt x="3497005" y="939356"/>
                  </a:lnTo>
                  <a:lnTo>
                    <a:pt x="3498479" y="939800"/>
                  </a:lnTo>
                  <a:lnTo>
                    <a:pt x="3500092" y="933450"/>
                  </a:lnTo>
                  <a:close/>
                  <a:moveTo>
                    <a:pt x="3501157" y="931412"/>
                  </a:moveTo>
                  <a:lnTo>
                    <a:pt x="3500092" y="933450"/>
                  </a:lnTo>
                  <a:lnTo>
                    <a:pt x="3498479" y="939800"/>
                  </a:lnTo>
                  <a:lnTo>
                    <a:pt x="3500092" y="939800"/>
                  </a:lnTo>
                  <a:lnTo>
                    <a:pt x="3501157" y="931412"/>
                  </a:lnTo>
                  <a:close/>
                  <a:moveTo>
                    <a:pt x="3503411" y="927100"/>
                  </a:moveTo>
                  <a:lnTo>
                    <a:pt x="3501157" y="931412"/>
                  </a:lnTo>
                  <a:lnTo>
                    <a:pt x="3500092" y="939800"/>
                  </a:lnTo>
                  <a:lnTo>
                    <a:pt x="3503411" y="927100"/>
                  </a:lnTo>
                  <a:close/>
                  <a:moveTo>
                    <a:pt x="3457357" y="922866"/>
                  </a:moveTo>
                  <a:lnTo>
                    <a:pt x="3456282" y="927100"/>
                  </a:lnTo>
                  <a:lnTo>
                    <a:pt x="3497005" y="939356"/>
                  </a:lnTo>
                  <a:lnTo>
                    <a:pt x="3500092" y="933450"/>
                  </a:lnTo>
                  <a:lnTo>
                    <a:pt x="3501704" y="927100"/>
                  </a:lnTo>
                  <a:lnTo>
                    <a:pt x="3457894" y="927100"/>
                  </a:lnTo>
                  <a:lnTo>
                    <a:pt x="3457357" y="922866"/>
                  </a:lnTo>
                  <a:close/>
                  <a:moveTo>
                    <a:pt x="3503411" y="927100"/>
                  </a:moveTo>
                  <a:lnTo>
                    <a:pt x="3501704" y="927100"/>
                  </a:lnTo>
                  <a:lnTo>
                    <a:pt x="3501157" y="931412"/>
                  </a:lnTo>
                  <a:lnTo>
                    <a:pt x="3503411" y="927100"/>
                  </a:lnTo>
                  <a:close/>
                  <a:moveTo>
                    <a:pt x="1260013" y="927100"/>
                  </a:moveTo>
                  <a:lnTo>
                    <a:pt x="1254611" y="927100"/>
                  </a:lnTo>
                  <a:lnTo>
                    <a:pt x="1259969" y="928708"/>
                  </a:lnTo>
                  <a:lnTo>
                    <a:pt x="1260013" y="927100"/>
                  </a:lnTo>
                  <a:close/>
                  <a:moveTo>
                    <a:pt x="3397833" y="914400"/>
                  </a:moveTo>
                  <a:lnTo>
                    <a:pt x="3397603" y="927100"/>
                  </a:lnTo>
                  <a:lnTo>
                    <a:pt x="3397833" y="914400"/>
                  </a:lnTo>
                  <a:close/>
                  <a:moveTo>
                    <a:pt x="3397833" y="914400"/>
                  </a:moveTo>
                  <a:lnTo>
                    <a:pt x="3397718" y="927100"/>
                  </a:lnTo>
                  <a:lnTo>
                    <a:pt x="3444219" y="927100"/>
                  </a:lnTo>
                  <a:lnTo>
                    <a:pt x="3444566" y="926735"/>
                  </a:lnTo>
                  <a:lnTo>
                    <a:pt x="3397833" y="914400"/>
                  </a:lnTo>
                  <a:close/>
                  <a:moveTo>
                    <a:pt x="3444566" y="926735"/>
                  </a:moveTo>
                  <a:lnTo>
                    <a:pt x="3444219" y="927100"/>
                  </a:lnTo>
                  <a:lnTo>
                    <a:pt x="3445947" y="927100"/>
                  </a:lnTo>
                  <a:lnTo>
                    <a:pt x="3444566" y="926735"/>
                  </a:lnTo>
                  <a:close/>
                  <a:moveTo>
                    <a:pt x="3456282" y="914400"/>
                  </a:moveTo>
                  <a:lnTo>
                    <a:pt x="3444566" y="926735"/>
                  </a:lnTo>
                  <a:lnTo>
                    <a:pt x="3445947" y="927100"/>
                  </a:lnTo>
                  <a:lnTo>
                    <a:pt x="3456282" y="927100"/>
                  </a:lnTo>
                  <a:lnTo>
                    <a:pt x="3457357" y="922866"/>
                  </a:lnTo>
                  <a:lnTo>
                    <a:pt x="3456282" y="914400"/>
                  </a:lnTo>
                  <a:close/>
                  <a:moveTo>
                    <a:pt x="3457894" y="920750"/>
                  </a:moveTo>
                  <a:lnTo>
                    <a:pt x="3457357" y="922866"/>
                  </a:lnTo>
                  <a:lnTo>
                    <a:pt x="3457894" y="927100"/>
                  </a:lnTo>
                  <a:lnTo>
                    <a:pt x="3458432" y="922866"/>
                  </a:lnTo>
                  <a:lnTo>
                    <a:pt x="3457894" y="920750"/>
                  </a:lnTo>
                  <a:close/>
                  <a:moveTo>
                    <a:pt x="3458432" y="922866"/>
                  </a:moveTo>
                  <a:lnTo>
                    <a:pt x="3457894" y="927100"/>
                  </a:lnTo>
                  <a:lnTo>
                    <a:pt x="3459507" y="927100"/>
                  </a:lnTo>
                  <a:lnTo>
                    <a:pt x="3458432" y="922866"/>
                  </a:lnTo>
                  <a:close/>
                  <a:moveTo>
                    <a:pt x="3459507" y="914400"/>
                  </a:moveTo>
                  <a:lnTo>
                    <a:pt x="3458432" y="922866"/>
                  </a:lnTo>
                  <a:lnTo>
                    <a:pt x="3459507" y="927100"/>
                  </a:lnTo>
                  <a:lnTo>
                    <a:pt x="3501704" y="927100"/>
                  </a:lnTo>
                  <a:lnTo>
                    <a:pt x="3459507" y="914400"/>
                  </a:lnTo>
                  <a:close/>
                  <a:moveTo>
                    <a:pt x="3571587" y="901700"/>
                  </a:moveTo>
                  <a:lnTo>
                    <a:pt x="3562278" y="901700"/>
                  </a:lnTo>
                  <a:lnTo>
                    <a:pt x="3549692" y="927100"/>
                  </a:lnTo>
                  <a:lnTo>
                    <a:pt x="3559001" y="927100"/>
                  </a:lnTo>
                  <a:lnTo>
                    <a:pt x="3571587" y="901700"/>
                  </a:lnTo>
                  <a:close/>
                  <a:moveTo>
                    <a:pt x="3456282" y="914400"/>
                  </a:moveTo>
                  <a:lnTo>
                    <a:pt x="3457357" y="922866"/>
                  </a:lnTo>
                  <a:lnTo>
                    <a:pt x="3457894" y="920750"/>
                  </a:lnTo>
                  <a:lnTo>
                    <a:pt x="3456282" y="914400"/>
                  </a:lnTo>
                  <a:close/>
                  <a:moveTo>
                    <a:pt x="3459507" y="914400"/>
                  </a:moveTo>
                  <a:lnTo>
                    <a:pt x="3457894" y="920750"/>
                  </a:lnTo>
                  <a:lnTo>
                    <a:pt x="3458432" y="922866"/>
                  </a:lnTo>
                  <a:lnTo>
                    <a:pt x="3459507" y="914400"/>
                  </a:lnTo>
                  <a:close/>
                  <a:moveTo>
                    <a:pt x="3459507" y="914400"/>
                  </a:moveTo>
                  <a:lnTo>
                    <a:pt x="3456282" y="914400"/>
                  </a:lnTo>
                  <a:lnTo>
                    <a:pt x="3457894" y="920750"/>
                  </a:lnTo>
                  <a:lnTo>
                    <a:pt x="3459507" y="914400"/>
                  </a:lnTo>
                  <a:close/>
                  <a:moveTo>
                    <a:pt x="1318431" y="901700"/>
                  </a:moveTo>
                  <a:lnTo>
                    <a:pt x="1313649" y="906629"/>
                  </a:lnTo>
                  <a:lnTo>
                    <a:pt x="1317111" y="914400"/>
                  </a:lnTo>
                  <a:lnTo>
                    <a:pt x="1321729" y="908050"/>
                  </a:lnTo>
                  <a:lnTo>
                    <a:pt x="1318431" y="901700"/>
                  </a:lnTo>
                  <a:close/>
                  <a:moveTo>
                    <a:pt x="1321729" y="908050"/>
                  </a:moveTo>
                  <a:lnTo>
                    <a:pt x="1317111" y="914400"/>
                  </a:lnTo>
                  <a:lnTo>
                    <a:pt x="1321729" y="914400"/>
                  </a:lnTo>
                  <a:lnTo>
                    <a:pt x="1323087" y="910664"/>
                  </a:lnTo>
                  <a:lnTo>
                    <a:pt x="1321729" y="908050"/>
                  </a:lnTo>
                  <a:close/>
                  <a:moveTo>
                    <a:pt x="1323087" y="910664"/>
                  </a:moveTo>
                  <a:lnTo>
                    <a:pt x="1321729" y="914400"/>
                  </a:lnTo>
                  <a:lnTo>
                    <a:pt x="1325027" y="914400"/>
                  </a:lnTo>
                  <a:lnTo>
                    <a:pt x="1323087" y="910664"/>
                  </a:lnTo>
                  <a:close/>
                  <a:moveTo>
                    <a:pt x="1326347" y="901700"/>
                  </a:moveTo>
                  <a:lnTo>
                    <a:pt x="1323087" y="910664"/>
                  </a:lnTo>
                  <a:lnTo>
                    <a:pt x="1325027" y="914400"/>
                  </a:lnTo>
                  <a:lnTo>
                    <a:pt x="1328388" y="914400"/>
                  </a:lnTo>
                  <a:lnTo>
                    <a:pt x="1326347" y="901700"/>
                  </a:lnTo>
                  <a:close/>
                  <a:moveTo>
                    <a:pt x="1326347" y="901700"/>
                  </a:moveTo>
                  <a:lnTo>
                    <a:pt x="1318431" y="901700"/>
                  </a:lnTo>
                  <a:lnTo>
                    <a:pt x="1321729" y="908050"/>
                  </a:lnTo>
                  <a:lnTo>
                    <a:pt x="1326347" y="901700"/>
                  </a:lnTo>
                  <a:close/>
                  <a:moveTo>
                    <a:pt x="1315028" y="889000"/>
                  </a:moveTo>
                  <a:lnTo>
                    <a:pt x="1305792" y="889000"/>
                  </a:lnTo>
                  <a:lnTo>
                    <a:pt x="1313649" y="906629"/>
                  </a:lnTo>
                  <a:lnTo>
                    <a:pt x="1318431" y="901700"/>
                  </a:lnTo>
                  <a:lnTo>
                    <a:pt x="1326347" y="901700"/>
                  </a:lnTo>
                  <a:lnTo>
                    <a:pt x="1315028" y="889000"/>
                  </a:lnTo>
                  <a:close/>
                  <a:moveTo>
                    <a:pt x="3573011" y="863600"/>
                  </a:moveTo>
                  <a:lnTo>
                    <a:pt x="3562540" y="863600"/>
                  </a:lnTo>
                  <a:lnTo>
                    <a:pt x="3561703" y="901700"/>
                  </a:lnTo>
                  <a:lnTo>
                    <a:pt x="3572163" y="901700"/>
                  </a:lnTo>
                  <a:lnTo>
                    <a:pt x="3573011" y="863600"/>
                  </a:lnTo>
                  <a:close/>
                  <a:moveTo>
                    <a:pt x="1314253" y="850900"/>
                  </a:moveTo>
                  <a:lnTo>
                    <a:pt x="1312755" y="850900"/>
                  </a:lnTo>
                  <a:lnTo>
                    <a:pt x="1312305" y="863600"/>
                  </a:lnTo>
                  <a:lnTo>
                    <a:pt x="1305331" y="889000"/>
                  </a:lnTo>
                  <a:lnTo>
                    <a:pt x="1315499" y="889000"/>
                  </a:lnTo>
                  <a:lnTo>
                    <a:pt x="1322483" y="863600"/>
                  </a:lnTo>
                  <a:lnTo>
                    <a:pt x="1317394" y="863600"/>
                  </a:lnTo>
                  <a:lnTo>
                    <a:pt x="1314253" y="850900"/>
                  </a:lnTo>
                  <a:close/>
                  <a:moveTo>
                    <a:pt x="1335404" y="838200"/>
                  </a:moveTo>
                  <a:lnTo>
                    <a:pt x="1314253" y="850900"/>
                  </a:lnTo>
                  <a:lnTo>
                    <a:pt x="1320535" y="863600"/>
                  </a:lnTo>
                  <a:lnTo>
                    <a:pt x="1341686" y="850900"/>
                  </a:lnTo>
                  <a:lnTo>
                    <a:pt x="1339268" y="850900"/>
                  </a:lnTo>
                  <a:lnTo>
                    <a:pt x="1338545" y="844550"/>
                  </a:lnTo>
                  <a:lnTo>
                    <a:pt x="1335404" y="838200"/>
                  </a:lnTo>
                  <a:close/>
                  <a:moveTo>
                    <a:pt x="3540174" y="850900"/>
                  </a:moveTo>
                  <a:lnTo>
                    <a:pt x="3535944" y="850900"/>
                  </a:lnTo>
                  <a:lnTo>
                    <a:pt x="3565661" y="863600"/>
                  </a:lnTo>
                  <a:lnTo>
                    <a:pt x="3569891" y="863600"/>
                  </a:lnTo>
                  <a:lnTo>
                    <a:pt x="3540174" y="850900"/>
                  </a:lnTo>
                  <a:close/>
                  <a:moveTo>
                    <a:pt x="1338545" y="844550"/>
                  </a:moveTo>
                  <a:lnTo>
                    <a:pt x="1339268" y="850900"/>
                  </a:lnTo>
                  <a:lnTo>
                    <a:pt x="1341686" y="850900"/>
                  </a:lnTo>
                  <a:lnTo>
                    <a:pt x="1338545" y="844550"/>
                  </a:lnTo>
                  <a:close/>
                  <a:moveTo>
                    <a:pt x="1362042" y="838200"/>
                  </a:moveTo>
                  <a:lnTo>
                    <a:pt x="1337823" y="838200"/>
                  </a:lnTo>
                  <a:lnTo>
                    <a:pt x="1338545" y="844550"/>
                  </a:lnTo>
                  <a:lnTo>
                    <a:pt x="1341686" y="850900"/>
                  </a:lnTo>
                  <a:lnTo>
                    <a:pt x="1363487" y="850900"/>
                  </a:lnTo>
                  <a:lnTo>
                    <a:pt x="1362042" y="838200"/>
                  </a:lnTo>
                  <a:close/>
                  <a:moveTo>
                    <a:pt x="1380670" y="812800"/>
                  </a:moveTo>
                  <a:lnTo>
                    <a:pt x="1358880" y="838200"/>
                  </a:lnTo>
                  <a:lnTo>
                    <a:pt x="1362764" y="838200"/>
                  </a:lnTo>
                  <a:lnTo>
                    <a:pt x="1363487" y="850900"/>
                  </a:lnTo>
                  <a:lnTo>
                    <a:pt x="1365372" y="850900"/>
                  </a:lnTo>
                  <a:lnTo>
                    <a:pt x="1366649" y="838200"/>
                  </a:lnTo>
                  <a:lnTo>
                    <a:pt x="1388439" y="825500"/>
                  </a:lnTo>
                  <a:lnTo>
                    <a:pt x="1380670" y="812800"/>
                  </a:lnTo>
                  <a:close/>
                  <a:moveTo>
                    <a:pt x="3532583" y="800100"/>
                  </a:moveTo>
                  <a:lnTo>
                    <a:pt x="3522384" y="800100"/>
                  </a:lnTo>
                  <a:lnTo>
                    <a:pt x="3532960" y="850900"/>
                  </a:lnTo>
                  <a:lnTo>
                    <a:pt x="3543159" y="850900"/>
                  </a:lnTo>
                  <a:lnTo>
                    <a:pt x="3532583" y="800100"/>
                  </a:lnTo>
                  <a:close/>
                  <a:moveTo>
                    <a:pt x="1389727" y="812800"/>
                  </a:moveTo>
                  <a:lnTo>
                    <a:pt x="1384554" y="812800"/>
                  </a:lnTo>
                  <a:lnTo>
                    <a:pt x="1388439" y="825500"/>
                  </a:lnTo>
                  <a:lnTo>
                    <a:pt x="1389727" y="812800"/>
                  </a:lnTo>
                  <a:close/>
                  <a:moveTo>
                    <a:pt x="1391266" y="774700"/>
                  </a:moveTo>
                  <a:lnTo>
                    <a:pt x="1380795" y="774700"/>
                  </a:lnTo>
                  <a:lnTo>
                    <a:pt x="1379319" y="812800"/>
                  </a:lnTo>
                  <a:lnTo>
                    <a:pt x="1389790" y="812800"/>
                  </a:lnTo>
                  <a:lnTo>
                    <a:pt x="1391266" y="774700"/>
                  </a:lnTo>
                  <a:close/>
                  <a:moveTo>
                    <a:pt x="3523547" y="774700"/>
                  </a:moveTo>
                  <a:lnTo>
                    <a:pt x="3522782" y="774700"/>
                  </a:lnTo>
                  <a:lnTo>
                    <a:pt x="3522248" y="800100"/>
                  </a:lnTo>
                  <a:lnTo>
                    <a:pt x="3532719" y="800100"/>
                  </a:lnTo>
                  <a:lnTo>
                    <a:pt x="3532981" y="787400"/>
                  </a:lnTo>
                  <a:lnTo>
                    <a:pt x="3532478" y="787400"/>
                  </a:lnTo>
                  <a:lnTo>
                    <a:pt x="3523547" y="774700"/>
                  </a:lnTo>
                  <a:close/>
                  <a:moveTo>
                    <a:pt x="3544960" y="762000"/>
                  </a:moveTo>
                  <a:lnTo>
                    <a:pt x="3536028" y="762000"/>
                  </a:lnTo>
                  <a:lnTo>
                    <a:pt x="3523547" y="774700"/>
                  </a:lnTo>
                  <a:lnTo>
                    <a:pt x="3532478" y="787400"/>
                  </a:lnTo>
                  <a:lnTo>
                    <a:pt x="3533003" y="786332"/>
                  </a:lnTo>
                  <a:lnTo>
                    <a:pt x="3533243" y="774700"/>
                  </a:lnTo>
                  <a:lnTo>
                    <a:pt x="3538719" y="774700"/>
                  </a:lnTo>
                  <a:lnTo>
                    <a:pt x="3544960" y="762000"/>
                  </a:lnTo>
                  <a:close/>
                  <a:moveTo>
                    <a:pt x="3533003" y="786332"/>
                  </a:moveTo>
                  <a:lnTo>
                    <a:pt x="3532478" y="787400"/>
                  </a:lnTo>
                  <a:lnTo>
                    <a:pt x="3532981" y="787400"/>
                  </a:lnTo>
                  <a:lnTo>
                    <a:pt x="3533003" y="786332"/>
                  </a:lnTo>
                  <a:close/>
                  <a:moveTo>
                    <a:pt x="3538719" y="774700"/>
                  </a:moveTo>
                  <a:lnTo>
                    <a:pt x="3533243" y="774700"/>
                  </a:lnTo>
                  <a:lnTo>
                    <a:pt x="3533003" y="786332"/>
                  </a:lnTo>
                  <a:lnTo>
                    <a:pt x="3538719" y="774700"/>
                  </a:lnTo>
                  <a:close/>
                  <a:moveTo>
                    <a:pt x="1401590" y="736600"/>
                  </a:moveTo>
                  <a:lnTo>
                    <a:pt x="1391622" y="736600"/>
                  </a:lnTo>
                  <a:lnTo>
                    <a:pt x="1381046" y="774700"/>
                  </a:lnTo>
                  <a:lnTo>
                    <a:pt x="1391015" y="774700"/>
                  </a:lnTo>
                  <a:lnTo>
                    <a:pt x="1401590" y="736600"/>
                  </a:lnTo>
                  <a:close/>
                  <a:moveTo>
                    <a:pt x="3536897" y="736600"/>
                  </a:moveTo>
                  <a:lnTo>
                    <a:pt x="3527170" y="736600"/>
                  </a:lnTo>
                  <a:lnTo>
                    <a:pt x="3535630" y="762000"/>
                  </a:lnTo>
                  <a:lnTo>
                    <a:pt x="3545358" y="762000"/>
                  </a:lnTo>
                  <a:lnTo>
                    <a:pt x="3536897" y="736600"/>
                  </a:lnTo>
                  <a:close/>
                  <a:moveTo>
                    <a:pt x="1448845" y="660400"/>
                  </a:moveTo>
                  <a:lnTo>
                    <a:pt x="1392470" y="736600"/>
                  </a:lnTo>
                  <a:lnTo>
                    <a:pt x="1400742" y="736600"/>
                  </a:lnTo>
                  <a:lnTo>
                    <a:pt x="1457117" y="673100"/>
                  </a:lnTo>
                  <a:lnTo>
                    <a:pt x="1448845" y="660400"/>
                  </a:lnTo>
                  <a:close/>
                  <a:moveTo>
                    <a:pt x="3543090" y="711209"/>
                  </a:moveTo>
                  <a:lnTo>
                    <a:pt x="3527442" y="736600"/>
                  </a:lnTo>
                  <a:lnTo>
                    <a:pt x="3536625" y="736600"/>
                  </a:lnTo>
                  <a:lnTo>
                    <a:pt x="3546984" y="719790"/>
                  </a:lnTo>
                  <a:lnTo>
                    <a:pt x="3543090" y="711209"/>
                  </a:lnTo>
                  <a:close/>
                  <a:moveTo>
                    <a:pt x="3552279" y="711200"/>
                  </a:moveTo>
                  <a:lnTo>
                    <a:pt x="3546984" y="719790"/>
                  </a:lnTo>
                  <a:lnTo>
                    <a:pt x="3554614" y="736600"/>
                  </a:lnTo>
                  <a:lnTo>
                    <a:pt x="3559214" y="730245"/>
                  </a:lnTo>
                  <a:lnTo>
                    <a:pt x="3557148" y="723900"/>
                  </a:lnTo>
                  <a:lnTo>
                    <a:pt x="3563807" y="723900"/>
                  </a:lnTo>
                  <a:lnTo>
                    <a:pt x="3552279" y="711200"/>
                  </a:lnTo>
                  <a:close/>
                  <a:moveTo>
                    <a:pt x="3579472" y="723900"/>
                  </a:moveTo>
                  <a:lnTo>
                    <a:pt x="3563807" y="723900"/>
                  </a:lnTo>
                  <a:lnTo>
                    <a:pt x="3559214" y="730245"/>
                  </a:lnTo>
                  <a:lnTo>
                    <a:pt x="3561284" y="736600"/>
                  </a:lnTo>
                  <a:lnTo>
                    <a:pt x="3579472" y="723900"/>
                  </a:lnTo>
                  <a:close/>
                  <a:moveTo>
                    <a:pt x="3563807" y="723900"/>
                  </a:moveTo>
                  <a:lnTo>
                    <a:pt x="3557148" y="723900"/>
                  </a:lnTo>
                  <a:lnTo>
                    <a:pt x="3559214" y="730245"/>
                  </a:lnTo>
                  <a:lnTo>
                    <a:pt x="3563807" y="723900"/>
                  </a:lnTo>
                  <a:close/>
                  <a:moveTo>
                    <a:pt x="3563273" y="647700"/>
                  </a:moveTo>
                  <a:lnTo>
                    <a:pt x="3561650" y="647700"/>
                  </a:lnTo>
                  <a:lnTo>
                    <a:pt x="3572226" y="723900"/>
                  </a:lnTo>
                  <a:lnTo>
                    <a:pt x="3582582" y="723900"/>
                  </a:lnTo>
                  <a:lnTo>
                    <a:pt x="3573769" y="660400"/>
                  </a:lnTo>
                  <a:lnTo>
                    <a:pt x="3570383" y="660400"/>
                  </a:lnTo>
                  <a:lnTo>
                    <a:pt x="3563273" y="647700"/>
                  </a:lnTo>
                  <a:close/>
                  <a:moveTo>
                    <a:pt x="3547693" y="698500"/>
                  </a:moveTo>
                  <a:lnTo>
                    <a:pt x="3543090" y="711209"/>
                  </a:lnTo>
                  <a:lnTo>
                    <a:pt x="3546984" y="719790"/>
                  </a:lnTo>
                  <a:lnTo>
                    <a:pt x="3552279" y="711200"/>
                  </a:lnTo>
                  <a:lnTo>
                    <a:pt x="3547693" y="698500"/>
                  </a:lnTo>
                  <a:close/>
                  <a:moveTo>
                    <a:pt x="1458740" y="647700"/>
                  </a:moveTo>
                  <a:lnTo>
                    <a:pt x="1448280" y="647700"/>
                  </a:lnTo>
                  <a:lnTo>
                    <a:pt x="1447746" y="660400"/>
                  </a:lnTo>
                  <a:lnTo>
                    <a:pt x="1452981" y="660400"/>
                  </a:lnTo>
                  <a:lnTo>
                    <a:pt x="1457117" y="673100"/>
                  </a:lnTo>
                  <a:lnTo>
                    <a:pt x="1458154" y="673100"/>
                  </a:lnTo>
                  <a:lnTo>
                    <a:pt x="1458217" y="660400"/>
                  </a:lnTo>
                  <a:lnTo>
                    <a:pt x="1458740" y="647700"/>
                  </a:lnTo>
                  <a:close/>
                  <a:moveTo>
                    <a:pt x="3601052" y="622300"/>
                  </a:moveTo>
                  <a:lnTo>
                    <a:pt x="3593942" y="622300"/>
                  </a:lnTo>
                  <a:lnTo>
                    <a:pt x="3563273" y="647700"/>
                  </a:lnTo>
                  <a:lnTo>
                    <a:pt x="3570383" y="660400"/>
                  </a:lnTo>
                  <a:lnTo>
                    <a:pt x="3573271" y="656812"/>
                  </a:lnTo>
                  <a:lnTo>
                    <a:pt x="3572006" y="647700"/>
                  </a:lnTo>
                  <a:lnTo>
                    <a:pt x="3580606" y="647700"/>
                  </a:lnTo>
                  <a:lnTo>
                    <a:pt x="3601052" y="622300"/>
                  </a:lnTo>
                  <a:close/>
                  <a:moveTo>
                    <a:pt x="3573271" y="656812"/>
                  </a:moveTo>
                  <a:lnTo>
                    <a:pt x="3570383" y="660400"/>
                  </a:lnTo>
                  <a:lnTo>
                    <a:pt x="3573769" y="660400"/>
                  </a:lnTo>
                  <a:lnTo>
                    <a:pt x="3573271" y="656812"/>
                  </a:lnTo>
                  <a:close/>
                  <a:moveTo>
                    <a:pt x="3580606" y="647700"/>
                  </a:moveTo>
                  <a:lnTo>
                    <a:pt x="3572006" y="647700"/>
                  </a:lnTo>
                  <a:lnTo>
                    <a:pt x="3573271" y="656812"/>
                  </a:lnTo>
                  <a:lnTo>
                    <a:pt x="3580606" y="647700"/>
                  </a:lnTo>
                  <a:close/>
                  <a:moveTo>
                    <a:pt x="1399935" y="623085"/>
                  </a:moveTo>
                  <a:lnTo>
                    <a:pt x="1396292" y="628650"/>
                  </a:lnTo>
                  <a:lnTo>
                    <a:pt x="1394418" y="635000"/>
                  </a:lnTo>
                  <a:lnTo>
                    <a:pt x="1451641" y="647700"/>
                  </a:lnTo>
                  <a:lnTo>
                    <a:pt x="1455379" y="647700"/>
                  </a:lnTo>
                  <a:lnTo>
                    <a:pt x="1399935" y="623085"/>
                  </a:lnTo>
                  <a:close/>
                  <a:moveTo>
                    <a:pt x="1374534" y="584200"/>
                  </a:moveTo>
                  <a:lnTo>
                    <a:pt x="1370377" y="596900"/>
                  </a:lnTo>
                  <a:lnTo>
                    <a:pt x="1366220" y="596900"/>
                  </a:lnTo>
                  <a:lnTo>
                    <a:pt x="1392135" y="635000"/>
                  </a:lnTo>
                  <a:lnTo>
                    <a:pt x="1396292" y="622300"/>
                  </a:lnTo>
                  <a:lnTo>
                    <a:pt x="1400449" y="622300"/>
                  </a:lnTo>
                  <a:lnTo>
                    <a:pt x="1383172" y="596900"/>
                  </a:lnTo>
                  <a:lnTo>
                    <a:pt x="1368042" y="596900"/>
                  </a:lnTo>
                  <a:lnTo>
                    <a:pt x="1366653" y="596238"/>
                  </a:lnTo>
                  <a:lnTo>
                    <a:pt x="1382722" y="596238"/>
                  </a:lnTo>
                  <a:lnTo>
                    <a:pt x="1374534" y="584200"/>
                  </a:lnTo>
                  <a:close/>
                  <a:moveTo>
                    <a:pt x="1396292" y="622300"/>
                  </a:moveTo>
                  <a:lnTo>
                    <a:pt x="1392135" y="635000"/>
                  </a:lnTo>
                  <a:lnTo>
                    <a:pt x="1395082" y="630498"/>
                  </a:lnTo>
                  <a:lnTo>
                    <a:pt x="1396292" y="622300"/>
                  </a:lnTo>
                  <a:close/>
                  <a:moveTo>
                    <a:pt x="1395082" y="630498"/>
                  </a:moveTo>
                  <a:lnTo>
                    <a:pt x="1392135" y="635000"/>
                  </a:lnTo>
                  <a:lnTo>
                    <a:pt x="1394418" y="635000"/>
                  </a:lnTo>
                  <a:lnTo>
                    <a:pt x="1395082" y="630498"/>
                  </a:lnTo>
                  <a:close/>
                  <a:moveTo>
                    <a:pt x="1398166" y="622300"/>
                  </a:moveTo>
                  <a:lnTo>
                    <a:pt x="1396292" y="622300"/>
                  </a:lnTo>
                  <a:lnTo>
                    <a:pt x="1395082" y="630498"/>
                  </a:lnTo>
                  <a:lnTo>
                    <a:pt x="1396292" y="628650"/>
                  </a:lnTo>
                  <a:lnTo>
                    <a:pt x="1398166" y="622300"/>
                  </a:lnTo>
                  <a:close/>
                  <a:moveTo>
                    <a:pt x="1398166" y="622300"/>
                  </a:moveTo>
                  <a:lnTo>
                    <a:pt x="1396292" y="628650"/>
                  </a:lnTo>
                  <a:lnTo>
                    <a:pt x="1399935" y="623085"/>
                  </a:lnTo>
                  <a:lnTo>
                    <a:pt x="1398166" y="622300"/>
                  </a:lnTo>
                  <a:close/>
                  <a:moveTo>
                    <a:pt x="1400449" y="622300"/>
                  </a:moveTo>
                  <a:lnTo>
                    <a:pt x="1398166" y="622300"/>
                  </a:lnTo>
                  <a:lnTo>
                    <a:pt x="1399935" y="623085"/>
                  </a:lnTo>
                  <a:lnTo>
                    <a:pt x="1400449" y="622300"/>
                  </a:lnTo>
                  <a:close/>
                  <a:moveTo>
                    <a:pt x="3606172" y="596900"/>
                  </a:moveTo>
                  <a:lnTo>
                    <a:pt x="3595806" y="596900"/>
                  </a:lnTo>
                  <a:lnTo>
                    <a:pt x="3592319" y="622300"/>
                  </a:lnTo>
                  <a:lnTo>
                    <a:pt x="3602686" y="622300"/>
                  </a:lnTo>
                  <a:lnTo>
                    <a:pt x="3606172" y="596900"/>
                  </a:lnTo>
                  <a:close/>
                  <a:moveTo>
                    <a:pt x="1370389" y="590531"/>
                  </a:moveTo>
                  <a:lnTo>
                    <a:pt x="1366653" y="596238"/>
                  </a:lnTo>
                  <a:lnTo>
                    <a:pt x="1368042" y="596900"/>
                  </a:lnTo>
                  <a:lnTo>
                    <a:pt x="1370389" y="590531"/>
                  </a:lnTo>
                  <a:close/>
                  <a:moveTo>
                    <a:pt x="1372010" y="588054"/>
                  </a:moveTo>
                  <a:lnTo>
                    <a:pt x="1370378" y="590559"/>
                  </a:lnTo>
                  <a:lnTo>
                    <a:pt x="1368042" y="596900"/>
                  </a:lnTo>
                  <a:lnTo>
                    <a:pt x="1370377" y="596900"/>
                  </a:lnTo>
                  <a:lnTo>
                    <a:pt x="1372010" y="588054"/>
                  </a:lnTo>
                  <a:close/>
                  <a:moveTo>
                    <a:pt x="1374534" y="584200"/>
                  </a:moveTo>
                  <a:lnTo>
                    <a:pt x="1372010" y="588054"/>
                  </a:lnTo>
                  <a:lnTo>
                    <a:pt x="1370377" y="596900"/>
                  </a:lnTo>
                  <a:lnTo>
                    <a:pt x="1374534" y="584200"/>
                  </a:lnTo>
                  <a:close/>
                  <a:moveTo>
                    <a:pt x="3601464" y="590559"/>
                  </a:moveTo>
                  <a:lnTo>
                    <a:pt x="3596822" y="596900"/>
                  </a:lnTo>
                  <a:lnTo>
                    <a:pt x="3605157" y="596900"/>
                  </a:lnTo>
                  <a:lnTo>
                    <a:pt x="3605734" y="596112"/>
                  </a:lnTo>
                  <a:lnTo>
                    <a:pt x="3601464" y="590559"/>
                  </a:lnTo>
                  <a:close/>
                  <a:moveTo>
                    <a:pt x="3613007" y="586190"/>
                  </a:moveTo>
                  <a:lnTo>
                    <a:pt x="3605734" y="596112"/>
                  </a:lnTo>
                  <a:lnTo>
                    <a:pt x="3606340" y="596900"/>
                  </a:lnTo>
                  <a:lnTo>
                    <a:pt x="3613007" y="586190"/>
                  </a:lnTo>
                  <a:close/>
                  <a:moveTo>
                    <a:pt x="1346074" y="571500"/>
                  </a:moveTo>
                  <a:lnTo>
                    <a:pt x="1343728" y="584200"/>
                  </a:lnTo>
                  <a:lnTo>
                    <a:pt x="1341383" y="584200"/>
                  </a:lnTo>
                  <a:lnTo>
                    <a:pt x="1366653" y="596238"/>
                  </a:lnTo>
                  <a:lnTo>
                    <a:pt x="1370389" y="590531"/>
                  </a:lnTo>
                  <a:lnTo>
                    <a:pt x="1372722" y="584200"/>
                  </a:lnTo>
                  <a:lnTo>
                    <a:pt x="1343571" y="584200"/>
                  </a:lnTo>
                  <a:lnTo>
                    <a:pt x="1343728" y="577850"/>
                  </a:lnTo>
                  <a:lnTo>
                    <a:pt x="1359398" y="577850"/>
                  </a:lnTo>
                  <a:lnTo>
                    <a:pt x="1346074" y="571500"/>
                  </a:lnTo>
                  <a:close/>
                  <a:moveTo>
                    <a:pt x="3614245" y="584200"/>
                  </a:moveTo>
                  <a:lnTo>
                    <a:pt x="3606120" y="584200"/>
                  </a:lnTo>
                  <a:lnTo>
                    <a:pt x="3601464" y="590559"/>
                  </a:lnTo>
                  <a:lnTo>
                    <a:pt x="3605734" y="596112"/>
                  </a:lnTo>
                  <a:lnTo>
                    <a:pt x="3613007" y="586190"/>
                  </a:lnTo>
                  <a:lnTo>
                    <a:pt x="3614245" y="584200"/>
                  </a:lnTo>
                  <a:close/>
                  <a:moveTo>
                    <a:pt x="3584948" y="546100"/>
                  </a:moveTo>
                  <a:lnTo>
                    <a:pt x="3581000" y="558800"/>
                  </a:lnTo>
                  <a:lnTo>
                    <a:pt x="3577042" y="558800"/>
                  </a:lnTo>
                  <a:lnTo>
                    <a:pt x="3601464" y="590559"/>
                  </a:lnTo>
                  <a:lnTo>
                    <a:pt x="3606120" y="584200"/>
                  </a:lnTo>
                  <a:lnTo>
                    <a:pt x="3614245" y="584200"/>
                  </a:lnTo>
                  <a:lnTo>
                    <a:pt x="3594714" y="558800"/>
                  </a:lnTo>
                  <a:lnTo>
                    <a:pt x="3578571" y="558800"/>
                  </a:lnTo>
                  <a:lnTo>
                    <a:pt x="3577413" y="558204"/>
                  </a:lnTo>
                  <a:lnTo>
                    <a:pt x="3594256" y="558204"/>
                  </a:lnTo>
                  <a:lnTo>
                    <a:pt x="3584948" y="546100"/>
                  </a:lnTo>
                  <a:close/>
                  <a:moveTo>
                    <a:pt x="1374534" y="584200"/>
                  </a:moveTo>
                  <a:lnTo>
                    <a:pt x="1372722" y="584200"/>
                  </a:lnTo>
                  <a:lnTo>
                    <a:pt x="1372010" y="588054"/>
                  </a:lnTo>
                  <a:lnTo>
                    <a:pt x="1374534" y="584200"/>
                  </a:lnTo>
                  <a:close/>
                  <a:moveTo>
                    <a:pt x="3614465" y="584200"/>
                  </a:moveTo>
                  <a:lnTo>
                    <a:pt x="3614245" y="584200"/>
                  </a:lnTo>
                  <a:lnTo>
                    <a:pt x="3613007" y="586190"/>
                  </a:lnTo>
                  <a:lnTo>
                    <a:pt x="3614465" y="584200"/>
                  </a:lnTo>
                  <a:close/>
                  <a:moveTo>
                    <a:pt x="1278453" y="546100"/>
                  </a:moveTo>
                  <a:lnTo>
                    <a:pt x="1272997" y="558800"/>
                  </a:lnTo>
                  <a:lnTo>
                    <a:pt x="1323017" y="584200"/>
                  </a:lnTo>
                  <a:lnTo>
                    <a:pt x="1325750" y="577850"/>
                  </a:lnTo>
                  <a:lnTo>
                    <a:pt x="1325907" y="571500"/>
                  </a:lnTo>
                  <a:lnTo>
                    <a:pt x="1328483" y="571500"/>
                  </a:lnTo>
                  <a:lnTo>
                    <a:pt x="1278453" y="546100"/>
                  </a:lnTo>
                  <a:close/>
                  <a:moveTo>
                    <a:pt x="1343885" y="571500"/>
                  </a:moveTo>
                  <a:lnTo>
                    <a:pt x="1328483" y="571500"/>
                  </a:lnTo>
                  <a:lnTo>
                    <a:pt x="1325750" y="577850"/>
                  </a:lnTo>
                  <a:lnTo>
                    <a:pt x="1325593" y="584200"/>
                  </a:lnTo>
                  <a:lnTo>
                    <a:pt x="1341383" y="584200"/>
                  </a:lnTo>
                  <a:lnTo>
                    <a:pt x="1343728" y="577850"/>
                  </a:lnTo>
                  <a:lnTo>
                    <a:pt x="1343885" y="571500"/>
                  </a:lnTo>
                  <a:close/>
                  <a:moveTo>
                    <a:pt x="1343809" y="577630"/>
                  </a:moveTo>
                  <a:lnTo>
                    <a:pt x="1343728" y="577850"/>
                  </a:lnTo>
                  <a:lnTo>
                    <a:pt x="1343571" y="584200"/>
                  </a:lnTo>
                  <a:lnTo>
                    <a:pt x="1343728" y="584200"/>
                  </a:lnTo>
                  <a:lnTo>
                    <a:pt x="1343809" y="577630"/>
                  </a:lnTo>
                  <a:close/>
                  <a:moveTo>
                    <a:pt x="1346074" y="571500"/>
                  </a:moveTo>
                  <a:lnTo>
                    <a:pt x="1343809" y="577630"/>
                  </a:lnTo>
                  <a:lnTo>
                    <a:pt x="1343728" y="584200"/>
                  </a:lnTo>
                  <a:lnTo>
                    <a:pt x="1346074" y="571500"/>
                  </a:lnTo>
                  <a:close/>
                  <a:moveTo>
                    <a:pt x="1328483" y="571500"/>
                  </a:moveTo>
                  <a:lnTo>
                    <a:pt x="1325907" y="571500"/>
                  </a:lnTo>
                  <a:lnTo>
                    <a:pt x="1325750" y="577850"/>
                  </a:lnTo>
                  <a:lnTo>
                    <a:pt x="1328483" y="571500"/>
                  </a:lnTo>
                  <a:close/>
                  <a:moveTo>
                    <a:pt x="1346074" y="571500"/>
                  </a:moveTo>
                  <a:lnTo>
                    <a:pt x="1343885" y="571500"/>
                  </a:lnTo>
                  <a:lnTo>
                    <a:pt x="1343809" y="577630"/>
                  </a:lnTo>
                  <a:lnTo>
                    <a:pt x="1346074" y="571500"/>
                  </a:lnTo>
                  <a:close/>
                  <a:moveTo>
                    <a:pt x="1275720" y="546100"/>
                  </a:moveTo>
                  <a:lnTo>
                    <a:pt x="1270024" y="546100"/>
                  </a:lnTo>
                  <a:lnTo>
                    <a:pt x="1272997" y="558800"/>
                  </a:lnTo>
                  <a:lnTo>
                    <a:pt x="1275720" y="546100"/>
                  </a:lnTo>
                  <a:close/>
                  <a:moveTo>
                    <a:pt x="3581009" y="552428"/>
                  </a:moveTo>
                  <a:lnTo>
                    <a:pt x="3577413" y="558204"/>
                  </a:lnTo>
                  <a:lnTo>
                    <a:pt x="3578571" y="558800"/>
                  </a:lnTo>
                  <a:lnTo>
                    <a:pt x="3581009" y="552428"/>
                  </a:lnTo>
                  <a:close/>
                  <a:moveTo>
                    <a:pt x="3582756" y="549621"/>
                  </a:moveTo>
                  <a:lnTo>
                    <a:pt x="3581009" y="552428"/>
                  </a:lnTo>
                  <a:lnTo>
                    <a:pt x="3578571" y="558800"/>
                  </a:lnTo>
                  <a:lnTo>
                    <a:pt x="3581000" y="558800"/>
                  </a:lnTo>
                  <a:lnTo>
                    <a:pt x="3582756" y="549621"/>
                  </a:lnTo>
                  <a:close/>
                  <a:moveTo>
                    <a:pt x="3584948" y="546100"/>
                  </a:moveTo>
                  <a:lnTo>
                    <a:pt x="3582756" y="549621"/>
                  </a:lnTo>
                  <a:lnTo>
                    <a:pt x="3581000" y="558800"/>
                  </a:lnTo>
                  <a:lnTo>
                    <a:pt x="3584948" y="546100"/>
                  </a:lnTo>
                  <a:close/>
                  <a:moveTo>
                    <a:pt x="3509815" y="508213"/>
                  </a:moveTo>
                  <a:lnTo>
                    <a:pt x="3506966" y="514350"/>
                  </a:lnTo>
                  <a:lnTo>
                    <a:pt x="3504532" y="520700"/>
                  </a:lnTo>
                  <a:lnTo>
                    <a:pt x="3577413" y="558204"/>
                  </a:lnTo>
                  <a:lnTo>
                    <a:pt x="3581009" y="552428"/>
                  </a:lnTo>
                  <a:lnTo>
                    <a:pt x="3583430" y="546100"/>
                  </a:lnTo>
                  <a:lnTo>
                    <a:pt x="3509815" y="508213"/>
                  </a:lnTo>
                  <a:close/>
                  <a:moveTo>
                    <a:pt x="3584948" y="546100"/>
                  </a:moveTo>
                  <a:lnTo>
                    <a:pt x="3583430" y="546100"/>
                  </a:lnTo>
                  <a:lnTo>
                    <a:pt x="3582756" y="549621"/>
                  </a:lnTo>
                  <a:lnTo>
                    <a:pt x="3584948" y="546100"/>
                  </a:lnTo>
                  <a:close/>
                  <a:moveTo>
                    <a:pt x="1284704" y="520700"/>
                  </a:moveTo>
                  <a:lnTo>
                    <a:pt x="1274359" y="520700"/>
                  </a:lnTo>
                  <a:lnTo>
                    <a:pt x="1270547" y="546100"/>
                  </a:lnTo>
                  <a:lnTo>
                    <a:pt x="1280903" y="546100"/>
                  </a:lnTo>
                  <a:lnTo>
                    <a:pt x="1284704" y="520700"/>
                  </a:lnTo>
                  <a:close/>
                  <a:moveTo>
                    <a:pt x="1279008" y="508000"/>
                  </a:moveTo>
                  <a:lnTo>
                    <a:pt x="1269060" y="508000"/>
                  </a:lnTo>
                  <a:lnTo>
                    <a:pt x="1274558" y="520700"/>
                  </a:lnTo>
                  <a:lnTo>
                    <a:pt x="1284505" y="520700"/>
                  </a:lnTo>
                  <a:lnTo>
                    <a:pt x="1279008" y="508000"/>
                  </a:lnTo>
                  <a:close/>
                  <a:moveTo>
                    <a:pt x="3459685" y="469900"/>
                  </a:moveTo>
                  <a:lnTo>
                    <a:pt x="3455818" y="478214"/>
                  </a:lnTo>
                  <a:lnTo>
                    <a:pt x="3460365" y="482600"/>
                  </a:lnTo>
                  <a:lnTo>
                    <a:pt x="3453779" y="482600"/>
                  </a:lnTo>
                  <a:lnTo>
                    <a:pt x="3504018" y="520700"/>
                  </a:lnTo>
                  <a:lnTo>
                    <a:pt x="3506966" y="514350"/>
                  </a:lnTo>
                  <a:lnTo>
                    <a:pt x="3509400" y="508000"/>
                  </a:lnTo>
                  <a:lnTo>
                    <a:pt x="3509914" y="508000"/>
                  </a:lnTo>
                  <a:lnTo>
                    <a:pt x="3476428" y="482600"/>
                  </a:lnTo>
                  <a:lnTo>
                    <a:pt x="3460365" y="482600"/>
                  </a:lnTo>
                  <a:lnTo>
                    <a:pt x="3455818" y="478214"/>
                  </a:lnTo>
                  <a:lnTo>
                    <a:pt x="3470646" y="478214"/>
                  </a:lnTo>
                  <a:lnTo>
                    <a:pt x="3459685" y="469900"/>
                  </a:lnTo>
                  <a:close/>
                  <a:moveTo>
                    <a:pt x="3509400" y="508000"/>
                  </a:moveTo>
                  <a:lnTo>
                    <a:pt x="3506966" y="514350"/>
                  </a:lnTo>
                  <a:lnTo>
                    <a:pt x="3509815" y="508213"/>
                  </a:lnTo>
                  <a:lnTo>
                    <a:pt x="3509400" y="508000"/>
                  </a:lnTo>
                  <a:close/>
                  <a:moveTo>
                    <a:pt x="3509914" y="508000"/>
                  </a:moveTo>
                  <a:lnTo>
                    <a:pt x="3509400" y="508000"/>
                  </a:lnTo>
                  <a:lnTo>
                    <a:pt x="3509815" y="508213"/>
                  </a:lnTo>
                  <a:lnTo>
                    <a:pt x="3509914" y="508000"/>
                  </a:lnTo>
                  <a:close/>
                  <a:moveTo>
                    <a:pt x="1251951" y="469900"/>
                  </a:moveTo>
                  <a:lnTo>
                    <a:pt x="1244077" y="482600"/>
                  </a:lnTo>
                  <a:lnTo>
                    <a:pt x="1270097" y="508000"/>
                  </a:lnTo>
                  <a:lnTo>
                    <a:pt x="1277971" y="508000"/>
                  </a:lnTo>
                  <a:lnTo>
                    <a:pt x="1260624" y="482600"/>
                  </a:lnTo>
                  <a:lnTo>
                    <a:pt x="1253239" y="482600"/>
                  </a:lnTo>
                  <a:lnTo>
                    <a:pt x="1252693" y="470986"/>
                  </a:lnTo>
                  <a:lnTo>
                    <a:pt x="1251951" y="469900"/>
                  </a:lnTo>
                  <a:close/>
                  <a:moveTo>
                    <a:pt x="1243396" y="431800"/>
                  </a:moveTo>
                  <a:lnTo>
                    <a:pt x="1240841" y="431800"/>
                  </a:lnTo>
                  <a:lnTo>
                    <a:pt x="1240988" y="444500"/>
                  </a:lnTo>
                  <a:lnTo>
                    <a:pt x="1242789" y="482600"/>
                  </a:lnTo>
                  <a:lnTo>
                    <a:pt x="1244077" y="482600"/>
                  </a:lnTo>
                  <a:lnTo>
                    <a:pt x="1251951" y="469900"/>
                  </a:lnTo>
                  <a:lnTo>
                    <a:pt x="1252642" y="469900"/>
                  </a:lnTo>
                  <a:lnTo>
                    <a:pt x="1251448" y="444500"/>
                  </a:lnTo>
                  <a:lnTo>
                    <a:pt x="1246213" y="444500"/>
                  </a:lnTo>
                  <a:lnTo>
                    <a:pt x="1243396" y="431800"/>
                  </a:lnTo>
                  <a:close/>
                  <a:moveTo>
                    <a:pt x="1252693" y="470986"/>
                  </a:moveTo>
                  <a:lnTo>
                    <a:pt x="1253239" y="482600"/>
                  </a:lnTo>
                  <a:lnTo>
                    <a:pt x="1260624" y="482600"/>
                  </a:lnTo>
                  <a:lnTo>
                    <a:pt x="1252693" y="470986"/>
                  </a:lnTo>
                  <a:close/>
                  <a:moveTo>
                    <a:pt x="3434031" y="457200"/>
                  </a:moveTo>
                  <a:lnTo>
                    <a:pt x="3426764" y="457200"/>
                  </a:lnTo>
                  <a:lnTo>
                    <a:pt x="3453099" y="482600"/>
                  </a:lnTo>
                  <a:lnTo>
                    <a:pt x="3453779" y="482600"/>
                  </a:lnTo>
                  <a:lnTo>
                    <a:pt x="3455818" y="478214"/>
                  </a:lnTo>
                  <a:lnTo>
                    <a:pt x="3434031" y="457200"/>
                  </a:lnTo>
                  <a:close/>
                  <a:moveTo>
                    <a:pt x="1252642" y="469900"/>
                  </a:moveTo>
                  <a:lnTo>
                    <a:pt x="1251951" y="469900"/>
                  </a:lnTo>
                  <a:lnTo>
                    <a:pt x="1252693" y="470986"/>
                  </a:lnTo>
                  <a:lnTo>
                    <a:pt x="1252642" y="469900"/>
                  </a:lnTo>
                  <a:close/>
                  <a:moveTo>
                    <a:pt x="3435633" y="431800"/>
                  </a:moveTo>
                  <a:lnTo>
                    <a:pt x="3434115" y="431800"/>
                  </a:lnTo>
                  <a:lnTo>
                    <a:pt x="3430398" y="444500"/>
                  </a:lnTo>
                  <a:lnTo>
                    <a:pt x="3425162" y="444500"/>
                  </a:lnTo>
                  <a:lnTo>
                    <a:pt x="3425162" y="457200"/>
                  </a:lnTo>
                  <a:lnTo>
                    <a:pt x="3435633" y="457200"/>
                  </a:lnTo>
                  <a:lnTo>
                    <a:pt x="3435633" y="431800"/>
                  </a:lnTo>
                  <a:close/>
                  <a:moveTo>
                    <a:pt x="1261301" y="431800"/>
                  </a:moveTo>
                  <a:lnTo>
                    <a:pt x="1243396" y="431800"/>
                  </a:lnTo>
                  <a:lnTo>
                    <a:pt x="1249030" y="444500"/>
                  </a:lnTo>
                  <a:lnTo>
                    <a:pt x="1261301" y="431800"/>
                  </a:lnTo>
                  <a:close/>
                  <a:moveTo>
                    <a:pt x="3404817" y="406400"/>
                  </a:moveTo>
                  <a:lnTo>
                    <a:pt x="3404147" y="406400"/>
                  </a:lnTo>
                  <a:lnTo>
                    <a:pt x="3401544" y="411824"/>
                  </a:lnTo>
                  <a:lnTo>
                    <a:pt x="3426670" y="444500"/>
                  </a:lnTo>
                  <a:lnTo>
                    <a:pt x="3434115" y="431800"/>
                  </a:lnTo>
                  <a:lnTo>
                    <a:pt x="3404817" y="406400"/>
                  </a:lnTo>
                  <a:close/>
                  <a:moveTo>
                    <a:pt x="1287269" y="406400"/>
                  </a:moveTo>
                  <a:lnTo>
                    <a:pt x="1279406" y="406400"/>
                  </a:lnTo>
                  <a:lnTo>
                    <a:pt x="1254558" y="431800"/>
                  </a:lnTo>
                  <a:lnTo>
                    <a:pt x="1262411" y="431800"/>
                  </a:lnTo>
                  <a:lnTo>
                    <a:pt x="1287269" y="406400"/>
                  </a:lnTo>
                  <a:close/>
                  <a:moveTo>
                    <a:pt x="1551963" y="419100"/>
                  </a:moveTo>
                  <a:lnTo>
                    <a:pt x="1521451" y="419100"/>
                  </a:lnTo>
                  <a:lnTo>
                    <a:pt x="1554130" y="431800"/>
                  </a:lnTo>
                  <a:lnTo>
                    <a:pt x="1555566" y="425443"/>
                  </a:lnTo>
                  <a:lnTo>
                    <a:pt x="1551963" y="419100"/>
                  </a:lnTo>
                  <a:close/>
                  <a:moveTo>
                    <a:pt x="1569753" y="419100"/>
                  </a:moveTo>
                  <a:lnTo>
                    <a:pt x="1556999" y="419100"/>
                  </a:lnTo>
                  <a:lnTo>
                    <a:pt x="1555566" y="425443"/>
                  </a:lnTo>
                  <a:lnTo>
                    <a:pt x="1559177" y="431800"/>
                  </a:lnTo>
                  <a:lnTo>
                    <a:pt x="1569753" y="419100"/>
                  </a:lnTo>
                  <a:close/>
                  <a:moveTo>
                    <a:pt x="1580328" y="406400"/>
                  </a:moveTo>
                  <a:lnTo>
                    <a:pt x="1573114" y="406400"/>
                  </a:lnTo>
                  <a:lnTo>
                    <a:pt x="1551963" y="419100"/>
                  </a:lnTo>
                  <a:lnTo>
                    <a:pt x="1555566" y="425443"/>
                  </a:lnTo>
                  <a:lnTo>
                    <a:pt x="1556999" y="419100"/>
                  </a:lnTo>
                  <a:lnTo>
                    <a:pt x="1569753" y="419100"/>
                  </a:lnTo>
                  <a:lnTo>
                    <a:pt x="1580328" y="406400"/>
                  </a:lnTo>
                  <a:close/>
                  <a:moveTo>
                    <a:pt x="1503964" y="381000"/>
                  </a:moveTo>
                  <a:lnTo>
                    <a:pt x="1499828" y="393700"/>
                  </a:lnTo>
                  <a:lnTo>
                    <a:pt x="1495692" y="393700"/>
                  </a:lnTo>
                  <a:lnTo>
                    <a:pt x="1518749" y="419100"/>
                  </a:lnTo>
                  <a:lnTo>
                    <a:pt x="1527021" y="419100"/>
                  </a:lnTo>
                  <a:lnTo>
                    <a:pt x="1511650" y="393700"/>
                  </a:lnTo>
                  <a:lnTo>
                    <a:pt x="1498718" y="393700"/>
                  </a:lnTo>
                  <a:lnTo>
                    <a:pt x="1495949" y="393306"/>
                  </a:lnTo>
                  <a:lnTo>
                    <a:pt x="1511412" y="393306"/>
                  </a:lnTo>
                  <a:lnTo>
                    <a:pt x="1503964" y="381000"/>
                  </a:lnTo>
                  <a:close/>
                  <a:moveTo>
                    <a:pt x="3374856" y="381185"/>
                  </a:moveTo>
                  <a:lnTo>
                    <a:pt x="3371593" y="387350"/>
                  </a:lnTo>
                  <a:lnTo>
                    <a:pt x="3368546" y="393700"/>
                  </a:lnTo>
                  <a:lnTo>
                    <a:pt x="3398053" y="419100"/>
                  </a:lnTo>
                  <a:lnTo>
                    <a:pt x="3401544" y="411824"/>
                  </a:lnTo>
                  <a:lnTo>
                    <a:pt x="3397372" y="406400"/>
                  </a:lnTo>
                  <a:lnTo>
                    <a:pt x="3404147" y="406400"/>
                  </a:lnTo>
                  <a:lnTo>
                    <a:pt x="3374856" y="381185"/>
                  </a:lnTo>
                  <a:close/>
                  <a:moveTo>
                    <a:pt x="3404147" y="406400"/>
                  </a:moveTo>
                  <a:lnTo>
                    <a:pt x="3397372" y="406400"/>
                  </a:lnTo>
                  <a:lnTo>
                    <a:pt x="3401544" y="411824"/>
                  </a:lnTo>
                  <a:lnTo>
                    <a:pt x="3404147" y="406400"/>
                  </a:lnTo>
                  <a:close/>
                  <a:moveTo>
                    <a:pt x="1290054" y="355600"/>
                  </a:moveTo>
                  <a:lnTo>
                    <a:pt x="1279584" y="355600"/>
                  </a:lnTo>
                  <a:lnTo>
                    <a:pt x="1278107" y="406400"/>
                  </a:lnTo>
                  <a:lnTo>
                    <a:pt x="1288568" y="406400"/>
                  </a:lnTo>
                  <a:lnTo>
                    <a:pt x="1290054" y="355600"/>
                  </a:lnTo>
                  <a:close/>
                  <a:moveTo>
                    <a:pt x="1355478" y="381937"/>
                  </a:moveTo>
                  <a:lnTo>
                    <a:pt x="1349718" y="393700"/>
                  </a:lnTo>
                  <a:lnTo>
                    <a:pt x="1361455" y="406400"/>
                  </a:lnTo>
                  <a:lnTo>
                    <a:pt x="1363405" y="398439"/>
                  </a:lnTo>
                  <a:lnTo>
                    <a:pt x="1359990" y="393700"/>
                  </a:lnTo>
                  <a:lnTo>
                    <a:pt x="1357927" y="393700"/>
                  </a:lnTo>
                  <a:lnTo>
                    <a:pt x="1355478" y="381937"/>
                  </a:lnTo>
                  <a:close/>
                  <a:moveTo>
                    <a:pt x="1363405" y="398439"/>
                  </a:moveTo>
                  <a:lnTo>
                    <a:pt x="1361455" y="406400"/>
                  </a:lnTo>
                  <a:lnTo>
                    <a:pt x="1364565" y="400050"/>
                  </a:lnTo>
                  <a:lnTo>
                    <a:pt x="1363405" y="398439"/>
                  </a:lnTo>
                  <a:close/>
                  <a:moveTo>
                    <a:pt x="1364565" y="400050"/>
                  </a:moveTo>
                  <a:lnTo>
                    <a:pt x="1361455" y="406400"/>
                  </a:lnTo>
                  <a:lnTo>
                    <a:pt x="1369141" y="406400"/>
                  </a:lnTo>
                  <a:lnTo>
                    <a:pt x="1364565" y="400050"/>
                  </a:lnTo>
                  <a:close/>
                  <a:moveTo>
                    <a:pt x="1365883" y="397358"/>
                  </a:moveTo>
                  <a:lnTo>
                    <a:pt x="1364565" y="400050"/>
                  </a:lnTo>
                  <a:lnTo>
                    <a:pt x="1369141" y="406400"/>
                  </a:lnTo>
                  <a:lnTo>
                    <a:pt x="1365883" y="397358"/>
                  </a:lnTo>
                  <a:close/>
                  <a:moveTo>
                    <a:pt x="1380261" y="368300"/>
                  </a:moveTo>
                  <a:lnTo>
                    <a:pt x="1375853" y="368300"/>
                  </a:lnTo>
                  <a:lnTo>
                    <a:pt x="1363089" y="388737"/>
                  </a:lnTo>
                  <a:lnTo>
                    <a:pt x="1367675" y="393700"/>
                  </a:lnTo>
                  <a:lnTo>
                    <a:pt x="1365883" y="397358"/>
                  </a:lnTo>
                  <a:lnTo>
                    <a:pt x="1369141" y="406400"/>
                  </a:lnTo>
                  <a:lnTo>
                    <a:pt x="1384294" y="370005"/>
                  </a:lnTo>
                  <a:lnTo>
                    <a:pt x="1380261" y="368300"/>
                  </a:lnTo>
                  <a:close/>
                  <a:moveTo>
                    <a:pt x="1584862" y="368300"/>
                  </a:moveTo>
                  <a:lnTo>
                    <a:pt x="1571857" y="406400"/>
                  </a:lnTo>
                  <a:lnTo>
                    <a:pt x="1581585" y="406400"/>
                  </a:lnTo>
                  <a:lnTo>
                    <a:pt x="1594590" y="381000"/>
                  </a:lnTo>
                  <a:lnTo>
                    <a:pt x="1589731" y="381000"/>
                  </a:lnTo>
                  <a:lnTo>
                    <a:pt x="1584862" y="368300"/>
                  </a:lnTo>
                  <a:close/>
                  <a:moveTo>
                    <a:pt x="1364565" y="393700"/>
                  </a:moveTo>
                  <a:lnTo>
                    <a:pt x="1363405" y="398439"/>
                  </a:lnTo>
                  <a:lnTo>
                    <a:pt x="1364565" y="400050"/>
                  </a:lnTo>
                  <a:lnTo>
                    <a:pt x="1365883" y="397358"/>
                  </a:lnTo>
                  <a:lnTo>
                    <a:pt x="1364565" y="393700"/>
                  </a:lnTo>
                  <a:close/>
                  <a:moveTo>
                    <a:pt x="1363089" y="388737"/>
                  </a:moveTo>
                  <a:lnTo>
                    <a:pt x="1359990" y="393700"/>
                  </a:lnTo>
                  <a:lnTo>
                    <a:pt x="1363405" y="398439"/>
                  </a:lnTo>
                  <a:lnTo>
                    <a:pt x="1364565" y="393700"/>
                  </a:lnTo>
                  <a:lnTo>
                    <a:pt x="1367675" y="393700"/>
                  </a:lnTo>
                  <a:lnTo>
                    <a:pt x="1363089" y="388737"/>
                  </a:lnTo>
                  <a:close/>
                  <a:moveTo>
                    <a:pt x="1367675" y="393700"/>
                  </a:moveTo>
                  <a:lnTo>
                    <a:pt x="1364565" y="393700"/>
                  </a:lnTo>
                  <a:lnTo>
                    <a:pt x="1365883" y="397358"/>
                  </a:lnTo>
                  <a:lnTo>
                    <a:pt x="1367675" y="393700"/>
                  </a:lnTo>
                  <a:close/>
                  <a:moveTo>
                    <a:pt x="1347351" y="342900"/>
                  </a:moveTo>
                  <a:lnTo>
                    <a:pt x="1337142" y="342900"/>
                  </a:lnTo>
                  <a:lnTo>
                    <a:pt x="1347718" y="393700"/>
                  </a:lnTo>
                  <a:lnTo>
                    <a:pt x="1349718" y="393700"/>
                  </a:lnTo>
                  <a:lnTo>
                    <a:pt x="1355478" y="381937"/>
                  </a:lnTo>
                  <a:lnTo>
                    <a:pt x="1347351" y="342900"/>
                  </a:lnTo>
                  <a:close/>
                  <a:moveTo>
                    <a:pt x="1355937" y="381000"/>
                  </a:moveTo>
                  <a:lnTo>
                    <a:pt x="1355478" y="381937"/>
                  </a:lnTo>
                  <a:lnTo>
                    <a:pt x="1357927" y="393700"/>
                  </a:lnTo>
                  <a:lnTo>
                    <a:pt x="1359990" y="393700"/>
                  </a:lnTo>
                  <a:lnTo>
                    <a:pt x="1363089" y="388737"/>
                  </a:lnTo>
                  <a:lnTo>
                    <a:pt x="1355937" y="381000"/>
                  </a:lnTo>
                  <a:close/>
                  <a:moveTo>
                    <a:pt x="1499828" y="387350"/>
                  </a:moveTo>
                  <a:lnTo>
                    <a:pt x="1495949" y="393306"/>
                  </a:lnTo>
                  <a:lnTo>
                    <a:pt x="1498718" y="393700"/>
                  </a:lnTo>
                  <a:lnTo>
                    <a:pt x="1499828" y="387350"/>
                  </a:lnTo>
                  <a:close/>
                  <a:moveTo>
                    <a:pt x="1500469" y="386365"/>
                  </a:moveTo>
                  <a:lnTo>
                    <a:pt x="1499828" y="387350"/>
                  </a:lnTo>
                  <a:lnTo>
                    <a:pt x="1498718" y="393700"/>
                  </a:lnTo>
                  <a:lnTo>
                    <a:pt x="1499828" y="393700"/>
                  </a:lnTo>
                  <a:lnTo>
                    <a:pt x="1500469" y="386365"/>
                  </a:lnTo>
                  <a:close/>
                  <a:moveTo>
                    <a:pt x="1503964" y="381000"/>
                  </a:moveTo>
                  <a:lnTo>
                    <a:pt x="1500469" y="386365"/>
                  </a:lnTo>
                  <a:lnTo>
                    <a:pt x="1499828" y="393700"/>
                  </a:lnTo>
                  <a:lnTo>
                    <a:pt x="1503964" y="381000"/>
                  </a:lnTo>
                  <a:close/>
                  <a:moveTo>
                    <a:pt x="3319113" y="342900"/>
                  </a:moveTo>
                  <a:lnTo>
                    <a:pt x="3312391" y="342900"/>
                  </a:lnTo>
                  <a:lnTo>
                    <a:pt x="3368232" y="393700"/>
                  </a:lnTo>
                  <a:lnTo>
                    <a:pt x="3371593" y="387350"/>
                  </a:lnTo>
                  <a:lnTo>
                    <a:pt x="3374640" y="381000"/>
                  </a:lnTo>
                  <a:lnTo>
                    <a:pt x="3374954" y="381000"/>
                  </a:lnTo>
                  <a:lnTo>
                    <a:pt x="3319113" y="342900"/>
                  </a:lnTo>
                  <a:close/>
                  <a:moveTo>
                    <a:pt x="1411569" y="368300"/>
                  </a:moveTo>
                  <a:lnTo>
                    <a:pt x="1410464" y="374650"/>
                  </a:lnTo>
                  <a:lnTo>
                    <a:pt x="1410302" y="381000"/>
                  </a:lnTo>
                  <a:lnTo>
                    <a:pt x="1409360" y="381000"/>
                  </a:lnTo>
                  <a:lnTo>
                    <a:pt x="1495949" y="393306"/>
                  </a:lnTo>
                  <a:lnTo>
                    <a:pt x="1499828" y="387350"/>
                  </a:lnTo>
                  <a:lnTo>
                    <a:pt x="1500938" y="381000"/>
                  </a:lnTo>
                  <a:lnTo>
                    <a:pt x="1410302" y="381000"/>
                  </a:lnTo>
                  <a:lnTo>
                    <a:pt x="1409424" y="380628"/>
                  </a:lnTo>
                  <a:lnTo>
                    <a:pt x="1498327" y="380628"/>
                  </a:lnTo>
                  <a:lnTo>
                    <a:pt x="1411569" y="368300"/>
                  </a:lnTo>
                  <a:close/>
                  <a:moveTo>
                    <a:pt x="3374640" y="381000"/>
                  </a:moveTo>
                  <a:lnTo>
                    <a:pt x="3371593" y="387350"/>
                  </a:lnTo>
                  <a:lnTo>
                    <a:pt x="3374856" y="381185"/>
                  </a:lnTo>
                  <a:lnTo>
                    <a:pt x="3374640" y="381000"/>
                  </a:lnTo>
                  <a:close/>
                  <a:moveTo>
                    <a:pt x="1503964" y="381000"/>
                  </a:moveTo>
                  <a:lnTo>
                    <a:pt x="1500938" y="381000"/>
                  </a:lnTo>
                  <a:lnTo>
                    <a:pt x="1500469" y="386365"/>
                  </a:lnTo>
                  <a:lnTo>
                    <a:pt x="1503964" y="381000"/>
                  </a:lnTo>
                  <a:close/>
                  <a:moveTo>
                    <a:pt x="3374954" y="381000"/>
                  </a:moveTo>
                  <a:lnTo>
                    <a:pt x="3374640" y="381000"/>
                  </a:lnTo>
                  <a:lnTo>
                    <a:pt x="3374856" y="381185"/>
                  </a:lnTo>
                  <a:lnTo>
                    <a:pt x="3374954" y="381000"/>
                  </a:lnTo>
                  <a:close/>
                  <a:moveTo>
                    <a:pt x="1410464" y="374650"/>
                  </a:moveTo>
                  <a:lnTo>
                    <a:pt x="1409424" y="380628"/>
                  </a:lnTo>
                  <a:lnTo>
                    <a:pt x="1410302" y="381000"/>
                  </a:lnTo>
                  <a:lnTo>
                    <a:pt x="1410464" y="374650"/>
                  </a:lnTo>
                  <a:close/>
                  <a:moveTo>
                    <a:pt x="1584862" y="368300"/>
                  </a:moveTo>
                  <a:lnTo>
                    <a:pt x="1589731" y="381000"/>
                  </a:lnTo>
                  <a:lnTo>
                    <a:pt x="1586685" y="370679"/>
                  </a:lnTo>
                  <a:lnTo>
                    <a:pt x="1584862" y="368300"/>
                  </a:lnTo>
                  <a:close/>
                  <a:moveTo>
                    <a:pt x="1586685" y="370679"/>
                  </a:moveTo>
                  <a:lnTo>
                    <a:pt x="1589731" y="381000"/>
                  </a:lnTo>
                  <a:lnTo>
                    <a:pt x="1593469" y="381000"/>
                  </a:lnTo>
                  <a:lnTo>
                    <a:pt x="1589726" y="374650"/>
                  </a:lnTo>
                  <a:lnTo>
                    <a:pt x="1586685" y="370679"/>
                  </a:lnTo>
                  <a:close/>
                  <a:moveTo>
                    <a:pt x="1589726" y="374650"/>
                  </a:moveTo>
                  <a:lnTo>
                    <a:pt x="1593469" y="381000"/>
                  </a:lnTo>
                  <a:lnTo>
                    <a:pt x="1594046" y="380290"/>
                  </a:lnTo>
                  <a:lnTo>
                    <a:pt x="1589726" y="374650"/>
                  </a:lnTo>
                  <a:close/>
                  <a:moveTo>
                    <a:pt x="1594046" y="380290"/>
                  </a:moveTo>
                  <a:lnTo>
                    <a:pt x="1593469" y="381000"/>
                  </a:lnTo>
                  <a:lnTo>
                    <a:pt x="1594590" y="381000"/>
                  </a:lnTo>
                  <a:lnTo>
                    <a:pt x="1594046" y="380290"/>
                  </a:lnTo>
                  <a:close/>
                  <a:moveTo>
                    <a:pt x="1410627" y="368300"/>
                  </a:moveTo>
                  <a:lnTo>
                    <a:pt x="1385004" y="368300"/>
                  </a:lnTo>
                  <a:lnTo>
                    <a:pt x="1384294" y="370005"/>
                  </a:lnTo>
                  <a:lnTo>
                    <a:pt x="1409424" y="380628"/>
                  </a:lnTo>
                  <a:lnTo>
                    <a:pt x="1410464" y="374650"/>
                  </a:lnTo>
                  <a:lnTo>
                    <a:pt x="1410627" y="368300"/>
                  </a:lnTo>
                  <a:close/>
                  <a:moveTo>
                    <a:pt x="1624463" y="342900"/>
                  </a:moveTo>
                  <a:lnTo>
                    <a:pt x="1616966" y="342900"/>
                  </a:lnTo>
                  <a:lnTo>
                    <a:pt x="1585983" y="368300"/>
                  </a:lnTo>
                  <a:lnTo>
                    <a:pt x="1589726" y="374650"/>
                  </a:lnTo>
                  <a:lnTo>
                    <a:pt x="1594046" y="380290"/>
                  </a:lnTo>
                  <a:lnTo>
                    <a:pt x="1624463" y="342900"/>
                  </a:lnTo>
                  <a:close/>
                  <a:moveTo>
                    <a:pt x="1585983" y="368300"/>
                  </a:moveTo>
                  <a:lnTo>
                    <a:pt x="1584862" y="368300"/>
                  </a:lnTo>
                  <a:lnTo>
                    <a:pt x="1586685" y="370679"/>
                  </a:lnTo>
                  <a:lnTo>
                    <a:pt x="1585983" y="368300"/>
                  </a:lnTo>
                  <a:close/>
                  <a:moveTo>
                    <a:pt x="1385004" y="368300"/>
                  </a:moveTo>
                  <a:lnTo>
                    <a:pt x="1380261" y="368300"/>
                  </a:lnTo>
                  <a:lnTo>
                    <a:pt x="1384294" y="370005"/>
                  </a:lnTo>
                  <a:lnTo>
                    <a:pt x="1385004" y="368300"/>
                  </a:lnTo>
                  <a:close/>
                  <a:moveTo>
                    <a:pt x="1299436" y="317500"/>
                  </a:moveTo>
                  <a:lnTo>
                    <a:pt x="1280180" y="355600"/>
                  </a:lnTo>
                  <a:lnTo>
                    <a:pt x="1289458" y="355600"/>
                  </a:lnTo>
                  <a:lnTo>
                    <a:pt x="1308703" y="330200"/>
                  </a:lnTo>
                  <a:lnTo>
                    <a:pt x="1299436" y="317500"/>
                  </a:lnTo>
                  <a:close/>
                  <a:moveTo>
                    <a:pt x="1354194" y="321816"/>
                  </a:moveTo>
                  <a:lnTo>
                    <a:pt x="1338828" y="342900"/>
                  </a:lnTo>
                  <a:lnTo>
                    <a:pt x="1345665" y="342900"/>
                  </a:lnTo>
                  <a:lnTo>
                    <a:pt x="1364178" y="330200"/>
                  </a:lnTo>
                  <a:lnTo>
                    <a:pt x="1355602" y="330200"/>
                  </a:lnTo>
                  <a:lnTo>
                    <a:pt x="1354194" y="321816"/>
                  </a:lnTo>
                  <a:close/>
                  <a:moveTo>
                    <a:pt x="1661247" y="317500"/>
                  </a:moveTo>
                  <a:lnTo>
                    <a:pt x="1618945" y="342900"/>
                  </a:lnTo>
                  <a:lnTo>
                    <a:pt x="1622495" y="342900"/>
                  </a:lnTo>
                  <a:lnTo>
                    <a:pt x="1664797" y="330200"/>
                  </a:lnTo>
                  <a:lnTo>
                    <a:pt x="1657949" y="330200"/>
                  </a:lnTo>
                  <a:lnTo>
                    <a:pt x="1661305" y="317705"/>
                  </a:lnTo>
                  <a:lnTo>
                    <a:pt x="1661247" y="317500"/>
                  </a:lnTo>
                  <a:close/>
                  <a:moveTo>
                    <a:pt x="3318700" y="302135"/>
                  </a:moveTo>
                  <a:lnTo>
                    <a:pt x="3310642" y="342900"/>
                  </a:lnTo>
                  <a:lnTo>
                    <a:pt x="3320862" y="342900"/>
                  </a:lnTo>
                  <a:lnTo>
                    <a:pt x="3328401" y="304800"/>
                  </a:lnTo>
                  <a:lnTo>
                    <a:pt x="3324956" y="304800"/>
                  </a:lnTo>
                  <a:lnTo>
                    <a:pt x="3318700" y="302135"/>
                  </a:lnTo>
                  <a:close/>
                  <a:moveTo>
                    <a:pt x="1309269" y="317500"/>
                  </a:moveTo>
                  <a:lnTo>
                    <a:pt x="1304065" y="317500"/>
                  </a:lnTo>
                  <a:lnTo>
                    <a:pt x="1308703" y="330200"/>
                  </a:lnTo>
                  <a:lnTo>
                    <a:pt x="1309269" y="317500"/>
                  </a:lnTo>
                  <a:close/>
                  <a:moveTo>
                    <a:pt x="1357340" y="317500"/>
                  </a:moveTo>
                  <a:lnTo>
                    <a:pt x="1354194" y="321816"/>
                  </a:lnTo>
                  <a:lnTo>
                    <a:pt x="1355602" y="330200"/>
                  </a:lnTo>
                  <a:lnTo>
                    <a:pt x="1364178" y="330200"/>
                  </a:lnTo>
                  <a:lnTo>
                    <a:pt x="1357340" y="317500"/>
                  </a:lnTo>
                  <a:close/>
                  <a:moveTo>
                    <a:pt x="1363773" y="317500"/>
                  </a:moveTo>
                  <a:lnTo>
                    <a:pt x="1357340" y="317500"/>
                  </a:lnTo>
                  <a:lnTo>
                    <a:pt x="1364178" y="330200"/>
                  </a:lnTo>
                  <a:lnTo>
                    <a:pt x="1365906" y="330200"/>
                  </a:lnTo>
                  <a:lnTo>
                    <a:pt x="1363773" y="317500"/>
                  </a:lnTo>
                  <a:close/>
                  <a:moveTo>
                    <a:pt x="1661305" y="317705"/>
                  </a:moveTo>
                  <a:lnTo>
                    <a:pt x="1657949" y="330200"/>
                  </a:lnTo>
                  <a:lnTo>
                    <a:pt x="1664797" y="330200"/>
                  </a:lnTo>
                  <a:lnTo>
                    <a:pt x="1661305" y="317705"/>
                  </a:lnTo>
                  <a:close/>
                  <a:moveTo>
                    <a:pt x="1677718" y="266700"/>
                  </a:moveTo>
                  <a:lnTo>
                    <a:pt x="1672828" y="266700"/>
                  </a:lnTo>
                  <a:lnTo>
                    <a:pt x="1671593" y="279400"/>
                  </a:lnTo>
                  <a:lnTo>
                    <a:pt x="1661305" y="317705"/>
                  </a:lnTo>
                  <a:lnTo>
                    <a:pt x="1664797" y="330200"/>
                  </a:lnTo>
                  <a:lnTo>
                    <a:pt x="1668095" y="330200"/>
                  </a:lnTo>
                  <a:lnTo>
                    <a:pt x="1681739" y="279400"/>
                  </a:lnTo>
                  <a:lnTo>
                    <a:pt x="1675613" y="279400"/>
                  </a:lnTo>
                  <a:lnTo>
                    <a:pt x="1677718" y="266700"/>
                  </a:lnTo>
                  <a:close/>
                  <a:moveTo>
                    <a:pt x="1353110" y="254000"/>
                  </a:moveTo>
                  <a:lnTo>
                    <a:pt x="1345498" y="254000"/>
                  </a:lnTo>
                  <a:lnTo>
                    <a:pt x="1350419" y="266700"/>
                  </a:lnTo>
                  <a:lnTo>
                    <a:pt x="1345299" y="268842"/>
                  </a:lnTo>
                  <a:lnTo>
                    <a:pt x="1354194" y="321816"/>
                  </a:lnTo>
                  <a:lnTo>
                    <a:pt x="1357340" y="317500"/>
                  </a:lnTo>
                  <a:lnTo>
                    <a:pt x="1363773" y="317500"/>
                  </a:lnTo>
                  <a:lnTo>
                    <a:pt x="1353110" y="254000"/>
                  </a:lnTo>
                  <a:close/>
                  <a:moveTo>
                    <a:pt x="1310148" y="292100"/>
                  </a:moveTo>
                  <a:lnTo>
                    <a:pt x="1299677" y="292100"/>
                  </a:lnTo>
                  <a:lnTo>
                    <a:pt x="1298840" y="317500"/>
                  </a:lnTo>
                  <a:lnTo>
                    <a:pt x="1309300" y="317500"/>
                  </a:lnTo>
                  <a:lnTo>
                    <a:pt x="1310148" y="292100"/>
                  </a:lnTo>
                  <a:close/>
                  <a:moveTo>
                    <a:pt x="3296821" y="279400"/>
                  </a:moveTo>
                  <a:lnTo>
                    <a:pt x="3295490" y="289422"/>
                  </a:lnTo>
                  <a:lnTo>
                    <a:pt x="3298611" y="292100"/>
                  </a:lnTo>
                  <a:lnTo>
                    <a:pt x="3320684" y="292100"/>
                  </a:lnTo>
                  <a:lnTo>
                    <a:pt x="3318700" y="302135"/>
                  </a:lnTo>
                  <a:lnTo>
                    <a:pt x="3324956" y="304800"/>
                  </a:lnTo>
                  <a:lnTo>
                    <a:pt x="3326642" y="292100"/>
                  </a:lnTo>
                  <a:lnTo>
                    <a:pt x="3296821" y="279400"/>
                  </a:lnTo>
                  <a:close/>
                  <a:moveTo>
                    <a:pt x="3330914" y="292100"/>
                  </a:moveTo>
                  <a:lnTo>
                    <a:pt x="3326642" y="292100"/>
                  </a:lnTo>
                  <a:lnTo>
                    <a:pt x="3324956" y="304800"/>
                  </a:lnTo>
                  <a:lnTo>
                    <a:pt x="3328401" y="304800"/>
                  </a:lnTo>
                  <a:lnTo>
                    <a:pt x="3330914" y="292100"/>
                  </a:lnTo>
                  <a:close/>
                  <a:moveTo>
                    <a:pt x="3295490" y="289422"/>
                  </a:moveTo>
                  <a:lnTo>
                    <a:pt x="3295135" y="292100"/>
                  </a:lnTo>
                  <a:lnTo>
                    <a:pt x="3318700" y="302135"/>
                  </a:lnTo>
                  <a:lnTo>
                    <a:pt x="3320684" y="292100"/>
                  </a:lnTo>
                  <a:lnTo>
                    <a:pt x="3298611" y="292100"/>
                  </a:lnTo>
                  <a:lnTo>
                    <a:pt x="3295490" y="289422"/>
                  </a:lnTo>
                  <a:close/>
                  <a:moveTo>
                    <a:pt x="1313174" y="266700"/>
                  </a:moveTo>
                  <a:lnTo>
                    <a:pt x="1300483" y="292100"/>
                  </a:lnTo>
                  <a:lnTo>
                    <a:pt x="1309342" y="292100"/>
                  </a:lnTo>
                  <a:lnTo>
                    <a:pt x="1322043" y="279400"/>
                  </a:lnTo>
                  <a:lnTo>
                    <a:pt x="1320064" y="279400"/>
                  </a:lnTo>
                  <a:lnTo>
                    <a:pt x="1317597" y="273033"/>
                  </a:lnTo>
                  <a:lnTo>
                    <a:pt x="1313174" y="266700"/>
                  </a:lnTo>
                  <a:close/>
                  <a:moveTo>
                    <a:pt x="3268999" y="266700"/>
                  </a:moveTo>
                  <a:lnTo>
                    <a:pt x="3266361" y="279400"/>
                  </a:lnTo>
                  <a:lnTo>
                    <a:pt x="3263722" y="279400"/>
                  </a:lnTo>
                  <a:lnTo>
                    <a:pt x="3293334" y="292100"/>
                  </a:lnTo>
                  <a:lnTo>
                    <a:pt x="3295135" y="292100"/>
                  </a:lnTo>
                  <a:lnTo>
                    <a:pt x="3295490" y="289422"/>
                  </a:lnTo>
                  <a:lnTo>
                    <a:pt x="3283805" y="279400"/>
                  </a:lnTo>
                  <a:lnTo>
                    <a:pt x="3264539" y="279400"/>
                  </a:lnTo>
                  <a:lnTo>
                    <a:pt x="3263827" y="279146"/>
                  </a:lnTo>
                  <a:lnTo>
                    <a:pt x="3283510" y="279146"/>
                  </a:lnTo>
                  <a:lnTo>
                    <a:pt x="3268999" y="266700"/>
                  </a:lnTo>
                  <a:close/>
                  <a:moveTo>
                    <a:pt x="1317597" y="273033"/>
                  </a:moveTo>
                  <a:lnTo>
                    <a:pt x="1320064" y="279400"/>
                  </a:lnTo>
                  <a:lnTo>
                    <a:pt x="1321596" y="278759"/>
                  </a:lnTo>
                  <a:lnTo>
                    <a:pt x="1317597" y="273033"/>
                  </a:lnTo>
                  <a:close/>
                  <a:moveTo>
                    <a:pt x="1321596" y="278759"/>
                  </a:moveTo>
                  <a:lnTo>
                    <a:pt x="1320064" y="279400"/>
                  </a:lnTo>
                  <a:lnTo>
                    <a:pt x="1322043" y="279400"/>
                  </a:lnTo>
                  <a:lnTo>
                    <a:pt x="1321596" y="278759"/>
                  </a:lnTo>
                  <a:close/>
                  <a:moveTo>
                    <a:pt x="1677718" y="266700"/>
                  </a:moveTo>
                  <a:lnTo>
                    <a:pt x="1675613" y="279400"/>
                  </a:lnTo>
                  <a:lnTo>
                    <a:pt x="1676660" y="279400"/>
                  </a:lnTo>
                  <a:lnTo>
                    <a:pt x="1677718" y="266700"/>
                  </a:lnTo>
                  <a:close/>
                  <a:moveTo>
                    <a:pt x="1677718" y="266700"/>
                  </a:moveTo>
                  <a:lnTo>
                    <a:pt x="1676660" y="279400"/>
                  </a:lnTo>
                  <a:lnTo>
                    <a:pt x="1699152" y="279400"/>
                  </a:lnTo>
                  <a:lnTo>
                    <a:pt x="1700440" y="278830"/>
                  </a:lnTo>
                  <a:lnTo>
                    <a:pt x="1677718" y="266700"/>
                  </a:lnTo>
                  <a:close/>
                  <a:moveTo>
                    <a:pt x="1700440" y="278830"/>
                  </a:moveTo>
                  <a:lnTo>
                    <a:pt x="1699152" y="279400"/>
                  </a:lnTo>
                  <a:lnTo>
                    <a:pt x="1701508" y="279400"/>
                  </a:lnTo>
                  <a:lnTo>
                    <a:pt x="1700440" y="278830"/>
                  </a:lnTo>
                  <a:close/>
                  <a:moveTo>
                    <a:pt x="1756585" y="254000"/>
                  </a:moveTo>
                  <a:lnTo>
                    <a:pt x="1700440" y="278830"/>
                  </a:lnTo>
                  <a:lnTo>
                    <a:pt x="1701508" y="279400"/>
                  </a:lnTo>
                  <a:lnTo>
                    <a:pt x="1701770" y="279400"/>
                  </a:lnTo>
                  <a:lnTo>
                    <a:pt x="1757826" y="267002"/>
                  </a:lnTo>
                  <a:lnTo>
                    <a:pt x="1756553" y="266700"/>
                  </a:lnTo>
                  <a:lnTo>
                    <a:pt x="1757453" y="262422"/>
                  </a:lnTo>
                  <a:lnTo>
                    <a:pt x="1756585" y="254000"/>
                  </a:lnTo>
                  <a:close/>
                  <a:moveTo>
                    <a:pt x="1808406" y="279005"/>
                  </a:moveTo>
                  <a:lnTo>
                    <a:pt x="1807976" y="279400"/>
                  </a:lnTo>
                  <a:lnTo>
                    <a:pt x="1810070" y="279400"/>
                  </a:lnTo>
                  <a:lnTo>
                    <a:pt x="1808406" y="279005"/>
                  </a:lnTo>
                  <a:close/>
                  <a:moveTo>
                    <a:pt x="1809601" y="277910"/>
                  </a:moveTo>
                  <a:lnTo>
                    <a:pt x="1808406" y="279005"/>
                  </a:lnTo>
                  <a:lnTo>
                    <a:pt x="1810070" y="279400"/>
                  </a:lnTo>
                  <a:lnTo>
                    <a:pt x="1812740" y="279400"/>
                  </a:lnTo>
                  <a:lnTo>
                    <a:pt x="1809601" y="277910"/>
                  </a:lnTo>
                  <a:close/>
                  <a:moveTo>
                    <a:pt x="1839273" y="254000"/>
                  </a:moveTo>
                  <a:lnTo>
                    <a:pt x="1835682" y="254000"/>
                  </a:lnTo>
                  <a:lnTo>
                    <a:pt x="1809601" y="277910"/>
                  </a:lnTo>
                  <a:lnTo>
                    <a:pt x="1812740" y="279400"/>
                  </a:lnTo>
                  <a:lnTo>
                    <a:pt x="1814834" y="279400"/>
                  </a:lnTo>
                  <a:lnTo>
                    <a:pt x="1839195" y="257066"/>
                  </a:lnTo>
                  <a:lnTo>
                    <a:pt x="1839273" y="254000"/>
                  </a:lnTo>
                  <a:close/>
                  <a:moveTo>
                    <a:pt x="1918245" y="241300"/>
                  </a:moveTo>
                  <a:lnTo>
                    <a:pt x="1915983" y="241300"/>
                  </a:lnTo>
                  <a:lnTo>
                    <a:pt x="1912225" y="243274"/>
                  </a:lnTo>
                  <a:lnTo>
                    <a:pt x="1942317" y="279400"/>
                  </a:lnTo>
                  <a:lnTo>
                    <a:pt x="1946144" y="273050"/>
                  </a:lnTo>
                  <a:lnTo>
                    <a:pt x="1943584" y="266700"/>
                  </a:lnTo>
                  <a:lnTo>
                    <a:pt x="1947234" y="264508"/>
                  </a:lnTo>
                  <a:lnTo>
                    <a:pt x="1918245" y="241300"/>
                  </a:lnTo>
                  <a:close/>
                  <a:moveTo>
                    <a:pt x="1964013" y="254433"/>
                  </a:moveTo>
                  <a:lnTo>
                    <a:pt x="1947234" y="264508"/>
                  </a:lnTo>
                  <a:lnTo>
                    <a:pt x="1949972" y="266700"/>
                  </a:lnTo>
                  <a:lnTo>
                    <a:pt x="1946144" y="273050"/>
                  </a:lnTo>
                  <a:lnTo>
                    <a:pt x="1948705" y="279400"/>
                  </a:lnTo>
                  <a:lnTo>
                    <a:pt x="1969856" y="266700"/>
                  </a:lnTo>
                  <a:lnTo>
                    <a:pt x="1967296" y="260350"/>
                  </a:lnTo>
                  <a:lnTo>
                    <a:pt x="1964013" y="254433"/>
                  </a:lnTo>
                  <a:close/>
                  <a:moveTo>
                    <a:pt x="3266361" y="273050"/>
                  </a:moveTo>
                  <a:lnTo>
                    <a:pt x="3263827" y="279146"/>
                  </a:lnTo>
                  <a:lnTo>
                    <a:pt x="3264539" y="279400"/>
                  </a:lnTo>
                  <a:lnTo>
                    <a:pt x="3266361" y="273050"/>
                  </a:lnTo>
                  <a:close/>
                  <a:moveTo>
                    <a:pt x="3267752" y="269701"/>
                  </a:moveTo>
                  <a:lnTo>
                    <a:pt x="3266361" y="273050"/>
                  </a:lnTo>
                  <a:lnTo>
                    <a:pt x="3264539" y="279400"/>
                  </a:lnTo>
                  <a:lnTo>
                    <a:pt x="3266361" y="279400"/>
                  </a:lnTo>
                  <a:lnTo>
                    <a:pt x="3267752" y="269701"/>
                  </a:lnTo>
                  <a:close/>
                  <a:moveTo>
                    <a:pt x="3268999" y="266700"/>
                  </a:moveTo>
                  <a:lnTo>
                    <a:pt x="3267752" y="269701"/>
                  </a:lnTo>
                  <a:lnTo>
                    <a:pt x="3266361" y="279400"/>
                  </a:lnTo>
                  <a:lnTo>
                    <a:pt x="3268999" y="266700"/>
                  </a:lnTo>
                  <a:close/>
                  <a:moveTo>
                    <a:pt x="3235067" y="254900"/>
                  </a:moveTo>
                  <a:lnTo>
                    <a:pt x="3230718" y="260350"/>
                  </a:lnTo>
                  <a:lnTo>
                    <a:pt x="3228896" y="266700"/>
                  </a:lnTo>
                  <a:lnTo>
                    <a:pt x="3263827" y="279146"/>
                  </a:lnTo>
                  <a:lnTo>
                    <a:pt x="3266366" y="273033"/>
                  </a:lnTo>
                  <a:lnTo>
                    <a:pt x="3268183" y="266700"/>
                  </a:lnTo>
                  <a:lnTo>
                    <a:pt x="3235067" y="254900"/>
                  </a:lnTo>
                  <a:close/>
                  <a:moveTo>
                    <a:pt x="1759223" y="254000"/>
                  </a:moveTo>
                  <a:lnTo>
                    <a:pt x="1758332" y="262511"/>
                  </a:lnTo>
                  <a:lnTo>
                    <a:pt x="1759192" y="266700"/>
                  </a:lnTo>
                  <a:lnTo>
                    <a:pt x="1757826" y="267002"/>
                  </a:lnTo>
                  <a:lnTo>
                    <a:pt x="1808406" y="279005"/>
                  </a:lnTo>
                  <a:lnTo>
                    <a:pt x="1809601" y="277910"/>
                  </a:lnTo>
                  <a:lnTo>
                    <a:pt x="1759223" y="254000"/>
                  </a:lnTo>
                  <a:close/>
                  <a:moveTo>
                    <a:pt x="1342983" y="255051"/>
                  </a:moveTo>
                  <a:lnTo>
                    <a:pt x="1315143" y="266700"/>
                  </a:lnTo>
                  <a:lnTo>
                    <a:pt x="1317609" y="273050"/>
                  </a:lnTo>
                  <a:lnTo>
                    <a:pt x="1321596" y="278759"/>
                  </a:lnTo>
                  <a:lnTo>
                    <a:pt x="1345299" y="268842"/>
                  </a:lnTo>
                  <a:lnTo>
                    <a:pt x="1342983" y="255051"/>
                  </a:lnTo>
                  <a:close/>
                  <a:moveTo>
                    <a:pt x="1947234" y="264508"/>
                  </a:moveTo>
                  <a:lnTo>
                    <a:pt x="1943584" y="266700"/>
                  </a:lnTo>
                  <a:lnTo>
                    <a:pt x="1946144" y="273050"/>
                  </a:lnTo>
                  <a:lnTo>
                    <a:pt x="1949972" y="266700"/>
                  </a:lnTo>
                  <a:lnTo>
                    <a:pt x="1947234" y="264508"/>
                  </a:lnTo>
                  <a:close/>
                  <a:moveTo>
                    <a:pt x="3268999" y="266700"/>
                  </a:moveTo>
                  <a:lnTo>
                    <a:pt x="3268183" y="266700"/>
                  </a:lnTo>
                  <a:lnTo>
                    <a:pt x="3267752" y="269701"/>
                  </a:lnTo>
                  <a:lnTo>
                    <a:pt x="3268999" y="266700"/>
                  </a:lnTo>
                  <a:close/>
                  <a:moveTo>
                    <a:pt x="1345498" y="254000"/>
                  </a:moveTo>
                  <a:lnTo>
                    <a:pt x="1342983" y="255051"/>
                  </a:lnTo>
                  <a:lnTo>
                    <a:pt x="1345299" y="268842"/>
                  </a:lnTo>
                  <a:lnTo>
                    <a:pt x="1350419" y="266700"/>
                  </a:lnTo>
                  <a:lnTo>
                    <a:pt x="1345498" y="254000"/>
                  </a:lnTo>
                  <a:close/>
                  <a:moveTo>
                    <a:pt x="1757453" y="262422"/>
                  </a:moveTo>
                  <a:lnTo>
                    <a:pt x="1756553" y="266700"/>
                  </a:lnTo>
                  <a:lnTo>
                    <a:pt x="1757826" y="267002"/>
                  </a:lnTo>
                  <a:lnTo>
                    <a:pt x="1759192" y="266700"/>
                  </a:lnTo>
                  <a:lnTo>
                    <a:pt x="1757894" y="266700"/>
                  </a:lnTo>
                  <a:lnTo>
                    <a:pt x="1757453" y="262422"/>
                  </a:lnTo>
                  <a:close/>
                  <a:moveTo>
                    <a:pt x="1757888" y="260350"/>
                  </a:moveTo>
                  <a:lnTo>
                    <a:pt x="1757453" y="262422"/>
                  </a:lnTo>
                  <a:lnTo>
                    <a:pt x="1757894" y="266700"/>
                  </a:lnTo>
                  <a:lnTo>
                    <a:pt x="1758332" y="262511"/>
                  </a:lnTo>
                  <a:lnTo>
                    <a:pt x="1757888" y="260350"/>
                  </a:lnTo>
                  <a:close/>
                  <a:moveTo>
                    <a:pt x="1758332" y="262511"/>
                  </a:moveTo>
                  <a:lnTo>
                    <a:pt x="1757894" y="266700"/>
                  </a:lnTo>
                  <a:lnTo>
                    <a:pt x="1759192" y="266700"/>
                  </a:lnTo>
                  <a:lnTo>
                    <a:pt x="1758332" y="262511"/>
                  </a:lnTo>
                  <a:close/>
                  <a:moveTo>
                    <a:pt x="1864519" y="254000"/>
                  </a:moveTo>
                  <a:lnTo>
                    <a:pt x="1842540" y="254000"/>
                  </a:lnTo>
                  <a:lnTo>
                    <a:pt x="1839195" y="257066"/>
                  </a:lnTo>
                  <a:lnTo>
                    <a:pt x="1838949" y="266700"/>
                  </a:lnTo>
                  <a:lnTo>
                    <a:pt x="1865922" y="266700"/>
                  </a:lnTo>
                  <a:lnTo>
                    <a:pt x="1866004" y="260026"/>
                  </a:lnTo>
                  <a:lnTo>
                    <a:pt x="1864519" y="254000"/>
                  </a:lnTo>
                  <a:close/>
                  <a:moveTo>
                    <a:pt x="1866004" y="260026"/>
                  </a:moveTo>
                  <a:lnTo>
                    <a:pt x="1865922" y="266700"/>
                  </a:lnTo>
                  <a:lnTo>
                    <a:pt x="1866031" y="262422"/>
                  </a:lnTo>
                  <a:lnTo>
                    <a:pt x="1866004" y="260026"/>
                  </a:lnTo>
                  <a:close/>
                  <a:moveTo>
                    <a:pt x="1866084" y="260350"/>
                  </a:moveTo>
                  <a:lnTo>
                    <a:pt x="1865922" y="266700"/>
                  </a:lnTo>
                  <a:lnTo>
                    <a:pt x="1867649" y="266700"/>
                  </a:lnTo>
                  <a:lnTo>
                    <a:pt x="1866084" y="260350"/>
                  </a:lnTo>
                  <a:close/>
                  <a:moveTo>
                    <a:pt x="1866218" y="255122"/>
                  </a:moveTo>
                  <a:lnTo>
                    <a:pt x="1866084" y="260350"/>
                  </a:lnTo>
                  <a:lnTo>
                    <a:pt x="1867649" y="266700"/>
                  </a:lnTo>
                  <a:lnTo>
                    <a:pt x="1866218" y="255122"/>
                  </a:lnTo>
                  <a:close/>
                  <a:moveTo>
                    <a:pt x="1891816" y="254000"/>
                  </a:moveTo>
                  <a:lnTo>
                    <a:pt x="1866246" y="254000"/>
                  </a:lnTo>
                  <a:lnTo>
                    <a:pt x="1866218" y="255122"/>
                  </a:lnTo>
                  <a:lnTo>
                    <a:pt x="1867649" y="266700"/>
                  </a:lnTo>
                  <a:lnTo>
                    <a:pt x="1891816" y="254000"/>
                  </a:lnTo>
                  <a:close/>
                  <a:moveTo>
                    <a:pt x="1986258" y="254000"/>
                  </a:moveTo>
                  <a:lnTo>
                    <a:pt x="1964735" y="254000"/>
                  </a:lnTo>
                  <a:lnTo>
                    <a:pt x="1967296" y="260350"/>
                  </a:lnTo>
                  <a:lnTo>
                    <a:pt x="1970819" y="266700"/>
                  </a:lnTo>
                  <a:lnTo>
                    <a:pt x="1986258" y="254000"/>
                  </a:lnTo>
                  <a:close/>
                  <a:moveTo>
                    <a:pt x="3230289" y="241300"/>
                  </a:moveTo>
                  <a:lnTo>
                    <a:pt x="3220153" y="241300"/>
                  </a:lnTo>
                  <a:lnTo>
                    <a:pt x="3225650" y="266700"/>
                  </a:lnTo>
                  <a:lnTo>
                    <a:pt x="3230718" y="260350"/>
                  </a:lnTo>
                  <a:lnTo>
                    <a:pt x="3232540" y="254000"/>
                  </a:lnTo>
                  <a:lnTo>
                    <a:pt x="3235786" y="254000"/>
                  </a:lnTo>
                  <a:lnTo>
                    <a:pt x="3230289" y="241300"/>
                  </a:lnTo>
                  <a:close/>
                  <a:moveTo>
                    <a:pt x="1759223" y="254000"/>
                  </a:moveTo>
                  <a:lnTo>
                    <a:pt x="1757888" y="260350"/>
                  </a:lnTo>
                  <a:lnTo>
                    <a:pt x="1758332" y="262511"/>
                  </a:lnTo>
                  <a:lnTo>
                    <a:pt x="1759223" y="254000"/>
                  </a:lnTo>
                  <a:close/>
                  <a:moveTo>
                    <a:pt x="1756585" y="254000"/>
                  </a:moveTo>
                  <a:lnTo>
                    <a:pt x="1757453" y="262422"/>
                  </a:lnTo>
                  <a:lnTo>
                    <a:pt x="1757888" y="260350"/>
                  </a:lnTo>
                  <a:lnTo>
                    <a:pt x="1756585" y="254000"/>
                  </a:lnTo>
                  <a:close/>
                  <a:moveTo>
                    <a:pt x="1759223" y="254000"/>
                  </a:moveTo>
                  <a:lnTo>
                    <a:pt x="1756585" y="254000"/>
                  </a:lnTo>
                  <a:lnTo>
                    <a:pt x="1757888" y="260350"/>
                  </a:lnTo>
                  <a:lnTo>
                    <a:pt x="1759223" y="254000"/>
                  </a:lnTo>
                  <a:close/>
                  <a:moveTo>
                    <a:pt x="1866079" y="254000"/>
                  </a:moveTo>
                  <a:lnTo>
                    <a:pt x="1866084" y="260350"/>
                  </a:lnTo>
                  <a:lnTo>
                    <a:pt x="1866168" y="257066"/>
                  </a:lnTo>
                  <a:lnTo>
                    <a:pt x="1866079" y="254000"/>
                  </a:lnTo>
                  <a:close/>
                  <a:moveTo>
                    <a:pt x="1964735" y="254000"/>
                  </a:moveTo>
                  <a:lnTo>
                    <a:pt x="1964013" y="254433"/>
                  </a:lnTo>
                  <a:lnTo>
                    <a:pt x="1967296" y="260350"/>
                  </a:lnTo>
                  <a:lnTo>
                    <a:pt x="1964735" y="254000"/>
                  </a:lnTo>
                  <a:close/>
                  <a:moveTo>
                    <a:pt x="3232540" y="254000"/>
                  </a:moveTo>
                  <a:lnTo>
                    <a:pt x="3230718" y="260350"/>
                  </a:lnTo>
                  <a:lnTo>
                    <a:pt x="3235067" y="254900"/>
                  </a:lnTo>
                  <a:lnTo>
                    <a:pt x="3232540" y="254000"/>
                  </a:lnTo>
                  <a:close/>
                  <a:moveTo>
                    <a:pt x="1910988" y="241789"/>
                  </a:moveTo>
                  <a:lnTo>
                    <a:pt x="1864519" y="254000"/>
                  </a:lnTo>
                  <a:lnTo>
                    <a:pt x="1866004" y="260026"/>
                  </a:lnTo>
                  <a:lnTo>
                    <a:pt x="1866079" y="254000"/>
                  </a:lnTo>
                  <a:lnTo>
                    <a:pt x="1891816" y="254000"/>
                  </a:lnTo>
                  <a:lnTo>
                    <a:pt x="1912225" y="243274"/>
                  </a:lnTo>
                  <a:lnTo>
                    <a:pt x="1910988" y="241789"/>
                  </a:lnTo>
                  <a:close/>
                  <a:moveTo>
                    <a:pt x="1842540" y="254000"/>
                  </a:moveTo>
                  <a:lnTo>
                    <a:pt x="1839273" y="254000"/>
                  </a:lnTo>
                  <a:lnTo>
                    <a:pt x="1839195" y="257066"/>
                  </a:lnTo>
                  <a:lnTo>
                    <a:pt x="1842540" y="254000"/>
                  </a:lnTo>
                  <a:close/>
                  <a:moveTo>
                    <a:pt x="1866246" y="254000"/>
                  </a:moveTo>
                  <a:lnTo>
                    <a:pt x="1866079" y="254000"/>
                  </a:lnTo>
                  <a:lnTo>
                    <a:pt x="1866218" y="255122"/>
                  </a:lnTo>
                  <a:lnTo>
                    <a:pt x="1866246" y="254000"/>
                  </a:lnTo>
                  <a:close/>
                  <a:moveTo>
                    <a:pt x="1345498" y="254000"/>
                  </a:moveTo>
                  <a:lnTo>
                    <a:pt x="1342807" y="254000"/>
                  </a:lnTo>
                  <a:lnTo>
                    <a:pt x="1342983" y="255051"/>
                  </a:lnTo>
                  <a:lnTo>
                    <a:pt x="1345498" y="254000"/>
                  </a:lnTo>
                  <a:close/>
                  <a:moveTo>
                    <a:pt x="3235786" y="254000"/>
                  </a:moveTo>
                  <a:lnTo>
                    <a:pt x="3232540" y="254000"/>
                  </a:lnTo>
                  <a:lnTo>
                    <a:pt x="3235067" y="254900"/>
                  </a:lnTo>
                  <a:lnTo>
                    <a:pt x="3235786" y="254000"/>
                  </a:lnTo>
                  <a:close/>
                  <a:moveTo>
                    <a:pt x="1992944" y="230012"/>
                  </a:moveTo>
                  <a:lnTo>
                    <a:pt x="1963772" y="254000"/>
                  </a:lnTo>
                  <a:lnTo>
                    <a:pt x="1964013" y="254433"/>
                  </a:lnTo>
                  <a:lnTo>
                    <a:pt x="1964735" y="254000"/>
                  </a:lnTo>
                  <a:lnTo>
                    <a:pt x="1986258" y="254000"/>
                  </a:lnTo>
                  <a:lnTo>
                    <a:pt x="2001698" y="241300"/>
                  </a:lnTo>
                  <a:lnTo>
                    <a:pt x="1992944" y="241300"/>
                  </a:lnTo>
                  <a:lnTo>
                    <a:pt x="1992944" y="230012"/>
                  </a:lnTo>
                  <a:close/>
                  <a:moveTo>
                    <a:pt x="1915983" y="241300"/>
                  </a:moveTo>
                  <a:lnTo>
                    <a:pt x="1912852" y="241300"/>
                  </a:lnTo>
                  <a:lnTo>
                    <a:pt x="1910988" y="241789"/>
                  </a:lnTo>
                  <a:lnTo>
                    <a:pt x="1912225" y="243274"/>
                  </a:lnTo>
                  <a:lnTo>
                    <a:pt x="1915983" y="241300"/>
                  </a:lnTo>
                  <a:close/>
                  <a:moveTo>
                    <a:pt x="1912852" y="241300"/>
                  </a:moveTo>
                  <a:lnTo>
                    <a:pt x="1910580" y="241300"/>
                  </a:lnTo>
                  <a:lnTo>
                    <a:pt x="1910988" y="241789"/>
                  </a:lnTo>
                  <a:lnTo>
                    <a:pt x="1912852" y="241300"/>
                  </a:lnTo>
                  <a:close/>
                  <a:moveTo>
                    <a:pt x="1994661" y="228600"/>
                  </a:moveTo>
                  <a:lnTo>
                    <a:pt x="1992944" y="230012"/>
                  </a:lnTo>
                  <a:lnTo>
                    <a:pt x="1992944" y="241300"/>
                  </a:lnTo>
                  <a:lnTo>
                    <a:pt x="2001698" y="241300"/>
                  </a:lnTo>
                  <a:lnTo>
                    <a:pt x="1994661" y="228600"/>
                  </a:lnTo>
                  <a:close/>
                  <a:moveTo>
                    <a:pt x="2003415" y="228600"/>
                  </a:moveTo>
                  <a:lnTo>
                    <a:pt x="1994661" y="228600"/>
                  </a:lnTo>
                  <a:lnTo>
                    <a:pt x="2001698" y="241300"/>
                  </a:lnTo>
                  <a:lnTo>
                    <a:pt x="2003415" y="241300"/>
                  </a:lnTo>
                  <a:lnTo>
                    <a:pt x="2003415" y="228600"/>
                  </a:lnTo>
                  <a:close/>
                  <a:moveTo>
                    <a:pt x="3279428" y="165100"/>
                  </a:moveTo>
                  <a:lnTo>
                    <a:pt x="3270633" y="165100"/>
                  </a:lnTo>
                  <a:lnTo>
                    <a:pt x="3220812" y="241300"/>
                  </a:lnTo>
                  <a:lnTo>
                    <a:pt x="3229618" y="241300"/>
                  </a:lnTo>
                  <a:lnTo>
                    <a:pt x="3279428" y="165100"/>
                  </a:lnTo>
                  <a:close/>
                  <a:moveTo>
                    <a:pt x="1996483" y="215900"/>
                  </a:moveTo>
                  <a:lnTo>
                    <a:pt x="1992944" y="215900"/>
                  </a:lnTo>
                  <a:lnTo>
                    <a:pt x="1992944" y="230012"/>
                  </a:lnTo>
                  <a:lnTo>
                    <a:pt x="1994661" y="228600"/>
                  </a:lnTo>
                  <a:lnTo>
                    <a:pt x="1998179" y="228600"/>
                  </a:lnTo>
                  <a:lnTo>
                    <a:pt x="1996483" y="215900"/>
                  </a:lnTo>
                  <a:close/>
                  <a:moveTo>
                    <a:pt x="2028063" y="203859"/>
                  </a:moveTo>
                  <a:lnTo>
                    <a:pt x="1996483" y="215900"/>
                  </a:lnTo>
                  <a:lnTo>
                    <a:pt x="1999876" y="228600"/>
                  </a:lnTo>
                  <a:lnTo>
                    <a:pt x="2033194" y="215900"/>
                  </a:lnTo>
                  <a:lnTo>
                    <a:pt x="2031493" y="209550"/>
                  </a:lnTo>
                  <a:lnTo>
                    <a:pt x="2028063" y="203859"/>
                  </a:lnTo>
                  <a:close/>
                  <a:moveTo>
                    <a:pt x="2046635" y="203200"/>
                  </a:moveTo>
                  <a:lnTo>
                    <a:pt x="2029791" y="203200"/>
                  </a:lnTo>
                  <a:lnTo>
                    <a:pt x="2031493" y="209550"/>
                  </a:lnTo>
                  <a:lnTo>
                    <a:pt x="2035320" y="215900"/>
                  </a:lnTo>
                  <a:lnTo>
                    <a:pt x="2046635" y="203200"/>
                  </a:lnTo>
                  <a:close/>
                  <a:moveTo>
                    <a:pt x="2029791" y="203200"/>
                  </a:moveTo>
                  <a:lnTo>
                    <a:pt x="2028063" y="203859"/>
                  </a:lnTo>
                  <a:lnTo>
                    <a:pt x="2031493" y="209550"/>
                  </a:lnTo>
                  <a:lnTo>
                    <a:pt x="2029791" y="203200"/>
                  </a:lnTo>
                  <a:close/>
                  <a:moveTo>
                    <a:pt x="2062900" y="165100"/>
                  </a:moveTo>
                  <a:lnTo>
                    <a:pt x="2062178" y="165100"/>
                  </a:lnTo>
                  <a:lnTo>
                    <a:pt x="2061623" y="177800"/>
                  </a:lnTo>
                  <a:lnTo>
                    <a:pt x="2027666" y="203200"/>
                  </a:lnTo>
                  <a:lnTo>
                    <a:pt x="2028063" y="203859"/>
                  </a:lnTo>
                  <a:lnTo>
                    <a:pt x="2029791" y="203200"/>
                  </a:lnTo>
                  <a:lnTo>
                    <a:pt x="2046635" y="203200"/>
                  </a:lnTo>
                  <a:lnTo>
                    <a:pt x="2069266" y="177800"/>
                  </a:lnTo>
                  <a:lnTo>
                    <a:pt x="2065444" y="177800"/>
                  </a:lnTo>
                  <a:lnTo>
                    <a:pt x="2062900" y="165100"/>
                  </a:lnTo>
                  <a:close/>
                  <a:moveTo>
                    <a:pt x="2824050" y="139700"/>
                  </a:moveTo>
                  <a:lnTo>
                    <a:pt x="2822636" y="139700"/>
                  </a:lnTo>
                  <a:lnTo>
                    <a:pt x="2821107" y="152400"/>
                  </a:lnTo>
                  <a:lnTo>
                    <a:pt x="2817191" y="152400"/>
                  </a:lnTo>
                  <a:lnTo>
                    <a:pt x="2843410" y="177800"/>
                  </a:lnTo>
                  <a:lnTo>
                    <a:pt x="2846217" y="190500"/>
                  </a:lnTo>
                  <a:lnTo>
                    <a:pt x="2849892" y="177800"/>
                  </a:lnTo>
                  <a:lnTo>
                    <a:pt x="2844772" y="177800"/>
                  </a:lnTo>
                  <a:lnTo>
                    <a:pt x="2848772" y="175397"/>
                  </a:lnTo>
                  <a:lnTo>
                    <a:pt x="2825023" y="152400"/>
                  </a:lnTo>
                  <a:lnTo>
                    <a:pt x="2824050" y="139700"/>
                  </a:lnTo>
                  <a:close/>
                  <a:moveTo>
                    <a:pt x="2131442" y="139700"/>
                  </a:moveTo>
                  <a:lnTo>
                    <a:pt x="2126354" y="139700"/>
                  </a:lnTo>
                  <a:lnTo>
                    <a:pt x="2062900" y="165100"/>
                  </a:lnTo>
                  <a:lnTo>
                    <a:pt x="2067989" y="177800"/>
                  </a:lnTo>
                  <a:lnTo>
                    <a:pt x="2131442" y="139700"/>
                  </a:lnTo>
                  <a:close/>
                  <a:moveTo>
                    <a:pt x="2636799" y="101600"/>
                  </a:moveTo>
                  <a:lnTo>
                    <a:pt x="2633481" y="107967"/>
                  </a:lnTo>
                  <a:lnTo>
                    <a:pt x="2632076" y="114300"/>
                  </a:lnTo>
                  <a:lnTo>
                    <a:pt x="2630181" y="114300"/>
                  </a:lnTo>
                  <a:lnTo>
                    <a:pt x="2703467" y="177800"/>
                  </a:lnTo>
                  <a:lnTo>
                    <a:pt x="2705796" y="168859"/>
                  </a:lnTo>
                  <a:lnTo>
                    <a:pt x="2704367" y="165100"/>
                  </a:lnTo>
                  <a:lnTo>
                    <a:pt x="2708223" y="163486"/>
                  </a:lnTo>
                  <a:lnTo>
                    <a:pt x="2651456" y="114300"/>
                  </a:lnTo>
                  <a:lnTo>
                    <a:pt x="2632076" y="114300"/>
                  </a:lnTo>
                  <a:lnTo>
                    <a:pt x="2630500" y="113687"/>
                  </a:lnTo>
                  <a:lnTo>
                    <a:pt x="2650749" y="113687"/>
                  </a:lnTo>
                  <a:lnTo>
                    <a:pt x="2636799" y="101600"/>
                  </a:lnTo>
                  <a:close/>
                  <a:moveTo>
                    <a:pt x="2705796" y="168859"/>
                  </a:moveTo>
                  <a:lnTo>
                    <a:pt x="2703467" y="177800"/>
                  </a:lnTo>
                  <a:lnTo>
                    <a:pt x="2706779" y="171444"/>
                  </a:lnTo>
                  <a:lnTo>
                    <a:pt x="2705796" y="168859"/>
                  </a:lnTo>
                  <a:close/>
                  <a:moveTo>
                    <a:pt x="2706779" y="171444"/>
                  </a:moveTo>
                  <a:lnTo>
                    <a:pt x="2703467" y="177800"/>
                  </a:lnTo>
                  <a:lnTo>
                    <a:pt x="2709194" y="177800"/>
                  </a:lnTo>
                  <a:lnTo>
                    <a:pt x="2706779" y="171444"/>
                  </a:lnTo>
                  <a:close/>
                  <a:moveTo>
                    <a:pt x="2707661" y="169750"/>
                  </a:moveTo>
                  <a:lnTo>
                    <a:pt x="2706779" y="171444"/>
                  </a:lnTo>
                  <a:lnTo>
                    <a:pt x="2709194" y="177800"/>
                  </a:lnTo>
                  <a:lnTo>
                    <a:pt x="2707661" y="169750"/>
                  </a:lnTo>
                  <a:close/>
                  <a:moveTo>
                    <a:pt x="2736398" y="152400"/>
                  </a:moveTo>
                  <a:lnTo>
                    <a:pt x="2734723" y="152400"/>
                  </a:lnTo>
                  <a:lnTo>
                    <a:pt x="2708223" y="163486"/>
                  </a:lnTo>
                  <a:lnTo>
                    <a:pt x="2710085" y="165100"/>
                  </a:lnTo>
                  <a:lnTo>
                    <a:pt x="2707661" y="169750"/>
                  </a:lnTo>
                  <a:lnTo>
                    <a:pt x="2709194" y="177800"/>
                  </a:lnTo>
                  <a:lnTo>
                    <a:pt x="2738605" y="153181"/>
                  </a:lnTo>
                  <a:lnTo>
                    <a:pt x="2736398" y="152400"/>
                  </a:lnTo>
                  <a:close/>
                  <a:moveTo>
                    <a:pt x="2848772" y="175397"/>
                  </a:moveTo>
                  <a:lnTo>
                    <a:pt x="2844772" y="177800"/>
                  </a:lnTo>
                  <a:lnTo>
                    <a:pt x="2851253" y="177800"/>
                  </a:lnTo>
                  <a:lnTo>
                    <a:pt x="2848772" y="175397"/>
                  </a:lnTo>
                  <a:close/>
                  <a:moveTo>
                    <a:pt x="2865923" y="165100"/>
                  </a:moveTo>
                  <a:lnTo>
                    <a:pt x="2848772" y="175397"/>
                  </a:lnTo>
                  <a:lnTo>
                    <a:pt x="2851253" y="177800"/>
                  </a:lnTo>
                  <a:lnTo>
                    <a:pt x="2871043" y="177800"/>
                  </a:lnTo>
                  <a:lnTo>
                    <a:pt x="2865923" y="165100"/>
                  </a:lnTo>
                  <a:close/>
                  <a:moveTo>
                    <a:pt x="2882823" y="139700"/>
                  </a:moveTo>
                  <a:lnTo>
                    <a:pt x="2864310" y="165100"/>
                  </a:lnTo>
                  <a:lnTo>
                    <a:pt x="2868488" y="165100"/>
                  </a:lnTo>
                  <a:lnTo>
                    <a:pt x="2871043" y="177800"/>
                  </a:lnTo>
                  <a:lnTo>
                    <a:pt x="2871996" y="177800"/>
                  </a:lnTo>
                  <a:lnTo>
                    <a:pt x="2872655" y="165100"/>
                  </a:lnTo>
                  <a:lnTo>
                    <a:pt x="2891168" y="152400"/>
                  </a:lnTo>
                  <a:lnTo>
                    <a:pt x="2889838" y="152400"/>
                  </a:lnTo>
                  <a:lnTo>
                    <a:pt x="2886995" y="146050"/>
                  </a:lnTo>
                  <a:lnTo>
                    <a:pt x="2882823" y="139700"/>
                  </a:lnTo>
                  <a:close/>
                  <a:moveTo>
                    <a:pt x="2706776" y="165100"/>
                  </a:moveTo>
                  <a:lnTo>
                    <a:pt x="2705796" y="168859"/>
                  </a:lnTo>
                  <a:lnTo>
                    <a:pt x="2706779" y="171444"/>
                  </a:lnTo>
                  <a:lnTo>
                    <a:pt x="2707661" y="169750"/>
                  </a:lnTo>
                  <a:lnTo>
                    <a:pt x="2706776" y="165100"/>
                  </a:lnTo>
                  <a:close/>
                  <a:moveTo>
                    <a:pt x="2710085" y="165100"/>
                  </a:moveTo>
                  <a:lnTo>
                    <a:pt x="2706776" y="165100"/>
                  </a:lnTo>
                  <a:lnTo>
                    <a:pt x="2707661" y="169750"/>
                  </a:lnTo>
                  <a:lnTo>
                    <a:pt x="2710085" y="165100"/>
                  </a:lnTo>
                  <a:close/>
                  <a:moveTo>
                    <a:pt x="2708223" y="163486"/>
                  </a:moveTo>
                  <a:lnTo>
                    <a:pt x="2704367" y="165100"/>
                  </a:lnTo>
                  <a:lnTo>
                    <a:pt x="2705796" y="168859"/>
                  </a:lnTo>
                  <a:lnTo>
                    <a:pt x="2706776" y="165100"/>
                  </a:lnTo>
                  <a:lnTo>
                    <a:pt x="2710085" y="165100"/>
                  </a:lnTo>
                  <a:lnTo>
                    <a:pt x="2708223" y="163486"/>
                  </a:lnTo>
                  <a:close/>
                  <a:moveTo>
                    <a:pt x="2771266" y="152400"/>
                  </a:moveTo>
                  <a:lnTo>
                    <a:pt x="2739539" y="152400"/>
                  </a:lnTo>
                  <a:lnTo>
                    <a:pt x="2738605" y="153181"/>
                  </a:lnTo>
                  <a:lnTo>
                    <a:pt x="2772250" y="165100"/>
                  </a:lnTo>
                  <a:lnTo>
                    <a:pt x="2772681" y="157633"/>
                  </a:lnTo>
                  <a:lnTo>
                    <a:pt x="2771266" y="152400"/>
                  </a:lnTo>
                  <a:close/>
                  <a:moveTo>
                    <a:pt x="2772681" y="157633"/>
                  </a:moveTo>
                  <a:lnTo>
                    <a:pt x="2772250" y="165100"/>
                  </a:lnTo>
                  <a:lnTo>
                    <a:pt x="2772983" y="158750"/>
                  </a:lnTo>
                  <a:lnTo>
                    <a:pt x="2772681" y="157633"/>
                  </a:lnTo>
                  <a:close/>
                  <a:moveTo>
                    <a:pt x="2772983" y="158750"/>
                  </a:moveTo>
                  <a:lnTo>
                    <a:pt x="2772250" y="165100"/>
                  </a:lnTo>
                  <a:lnTo>
                    <a:pt x="2774700" y="165100"/>
                  </a:lnTo>
                  <a:lnTo>
                    <a:pt x="2772983" y="158750"/>
                  </a:lnTo>
                  <a:close/>
                  <a:moveTo>
                    <a:pt x="2773379" y="155324"/>
                  </a:moveTo>
                  <a:lnTo>
                    <a:pt x="2772983" y="158750"/>
                  </a:lnTo>
                  <a:lnTo>
                    <a:pt x="2774700" y="165100"/>
                  </a:lnTo>
                  <a:lnTo>
                    <a:pt x="2773379" y="155324"/>
                  </a:lnTo>
                  <a:close/>
                  <a:moveTo>
                    <a:pt x="2806197" y="146050"/>
                  </a:moveTo>
                  <a:lnTo>
                    <a:pt x="2804668" y="152400"/>
                  </a:lnTo>
                  <a:lnTo>
                    <a:pt x="2773716" y="152400"/>
                  </a:lnTo>
                  <a:lnTo>
                    <a:pt x="2773379" y="155324"/>
                  </a:lnTo>
                  <a:lnTo>
                    <a:pt x="2774700" y="165100"/>
                  </a:lnTo>
                  <a:lnTo>
                    <a:pt x="2807914" y="152400"/>
                  </a:lnTo>
                  <a:lnTo>
                    <a:pt x="2806197" y="146050"/>
                  </a:lnTo>
                  <a:close/>
                  <a:moveTo>
                    <a:pt x="3280266" y="139700"/>
                  </a:moveTo>
                  <a:lnTo>
                    <a:pt x="3269795" y="139700"/>
                  </a:lnTo>
                  <a:lnTo>
                    <a:pt x="3269795" y="165100"/>
                  </a:lnTo>
                  <a:lnTo>
                    <a:pt x="3280266" y="165100"/>
                  </a:lnTo>
                  <a:lnTo>
                    <a:pt x="3280266" y="139700"/>
                  </a:lnTo>
                  <a:close/>
                  <a:moveTo>
                    <a:pt x="2772983" y="152400"/>
                  </a:moveTo>
                  <a:lnTo>
                    <a:pt x="2772681" y="157633"/>
                  </a:lnTo>
                  <a:lnTo>
                    <a:pt x="2772983" y="158750"/>
                  </a:lnTo>
                  <a:lnTo>
                    <a:pt x="2773379" y="155324"/>
                  </a:lnTo>
                  <a:lnTo>
                    <a:pt x="2772983" y="152400"/>
                  </a:lnTo>
                  <a:close/>
                  <a:moveTo>
                    <a:pt x="2804480" y="139700"/>
                  </a:moveTo>
                  <a:lnTo>
                    <a:pt x="2771266" y="152400"/>
                  </a:lnTo>
                  <a:lnTo>
                    <a:pt x="2772681" y="157633"/>
                  </a:lnTo>
                  <a:lnTo>
                    <a:pt x="2772983" y="152400"/>
                  </a:lnTo>
                  <a:lnTo>
                    <a:pt x="2804668" y="152400"/>
                  </a:lnTo>
                  <a:lnTo>
                    <a:pt x="2806197" y="146050"/>
                  </a:lnTo>
                  <a:lnTo>
                    <a:pt x="2804480" y="139700"/>
                  </a:lnTo>
                  <a:close/>
                  <a:moveTo>
                    <a:pt x="2773716" y="152400"/>
                  </a:moveTo>
                  <a:lnTo>
                    <a:pt x="2772983" y="152400"/>
                  </a:lnTo>
                  <a:lnTo>
                    <a:pt x="2773379" y="155324"/>
                  </a:lnTo>
                  <a:lnTo>
                    <a:pt x="2773716" y="152400"/>
                  </a:lnTo>
                  <a:close/>
                  <a:moveTo>
                    <a:pt x="2739539" y="152400"/>
                  </a:moveTo>
                  <a:lnTo>
                    <a:pt x="2736398" y="152400"/>
                  </a:lnTo>
                  <a:lnTo>
                    <a:pt x="2738605" y="153181"/>
                  </a:lnTo>
                  <a:lnTo>
                    <a:pt x="2739539" y="152400"/>
                  </a:lnTo>
                  <a:close/>
                  <a:moveTo>
                    <a:pt x="2822636" y="139700"/>
                  </a:moveTo>
                  <a:lnTo>
                    <a:pt x="2807726" y="139700"/>
                  </a:lnTo>
                  <a:lnTo>
                    <a:pt x="2806197" y="146050"/>
                  </a:lnTo>
                  <a:lnTo>
                    <a:pt x="2807914" y="152400"/>
                  </a:lnTo>
                  <a:lnTo>
                    <a:pt x="2819579" y="152400"/>
                  </a:lnTo>
                  <a:lnTo>
                    <a:pt x="2822636" y="139700"/>
                  </a:lnTo>
                  <a:close/>
                  <a:moveTo>
                    <a:pt x="2886995" y="146050"/>
                  </a:moveTo>
                  <a:lnTo>
                    <a:pt x="2889838" y="152400"/>
                  </a:lnTo>
                  <a:lnTo>
                    <a:pt x="2890752" y="151766"/>
                  </a:lnTo>
                  <a:lnTo>
                    <a:pt x="2886995" y="146050"/>
                  </a:lnTo>
                  <a:close/>
                  <a:moveTo>
                    <a:pt x="2890752" y="151766"/>
                  </a:moveTo>
                  <a:lnTo>
                    <a:pt x="2889838" y="152400"/>
                  </a:lnTo>
                  <a:lnTo>
                    <a:pt x="2891168" y="152400"/>
                  </a:lnTo>
                  <a:lnTo>
                    <a:pt x="2890752" y="151766"/>
                  </a:lnTo>
                  <a:close/>
                  <a:moveTo>
                    <a:pt x="2902445" y="127000"/>
                  </a:moveTo>
                  <a:lnTo>
                    <a:pt x="2884153" y="139700"/>
                  </a:lnTo>
                  <a:lnTo>
                    <a:pt x="2886995" y="146050"/>
                  </a:lnTo>
                  <a:lnTo>
                    <a:pt x="2890752" y="151766"/>
                  </a:lnTo>
                  <a:lnTo>
                    <a:pt x="2908141" y="139700"/>
                  </a:lnTo>
                  <a:lnTo>
                    <a:pt x="2906874" y="139700"/>
                  </a:lnTo>
                  <a:lnTo>
                    <a:pt x="2905293" y="133350"/>
                  </a:lnTo>
                  <a:lnTo>
                    <a:pt x="2902445" y="127000"/>
                  </a:lnTo>
                  <a:close/>
                  <a:moveTo>
                    <a:pt x="2133673" y="114300"/>
                  </a:moveTo>
                  <a:lnTo>
                    <a:pt x="2124155" y="139700"/>
                  </a:lnTo>
                  <a:lnTo>
                    <a:pt x="2133641" y="139700"/>
                  </a:lnTo>
                  <a:lnTo>
                    <a:pt x="2143159" y="127000"/>
                  </a:lnTo>
                  <a:lnTo>
                    <a:pt x="2142416" y="127000"/>
                  </a:lnTo>
                  <a:lnTo>
                    <a:pt x="2138416" y="120650"/>
                  </a:lnTo>
                  <a:lnTo>
                    <a:pt x="2133673" y="114300"/>
                  </a:lnTo>
                  <a:close/>
                  <a:moveTo>
                    <a:pt x="2905293" y="133350"/>
                  </a:moveTo>
                  <a:lnTo>
                    <a:pt x="2906874" y="139700"/>
                  </a:lnTo>
                  <a:lnTo>
                    <a:pt x="2908008" y="139402"/>
                  </a:lnTo>
                  <a:lnTo>
                    <a:pt x="2905293" y="133350"/>
                  </a:lnTo>
                  <a:close/>
                  <a:moveTo>
                    <a:pt x="2908008" y="139402"/>
                  </a:moveTo>
                  <a:lnTo>
                    <a:pt x="2906874" y="139700"/>
                  </a:lnTo>
                  <a:lnTo>
                    <a:pt x="2908141" y="139700"/>
                  </a:lnTo>
                  <a:lnTo>
                    <a:pt x="2908008" y="139402"/>
                  </a:lnTo>
                  <a:close/>
                  <a:moveTo>
                    <a:pt x="3261617" y="114300"/>
                  </a:moveTo>
                  <a:lnTo>
                    <a:pt x="3253544" y="127000"/>
                  </a:lnTo>
                  <a:lnTo>
                    <a:pt x="3270989" y="139700"/>
                  </a:lnTo>
                  <a:lnTo>
                    <a:pt x="3279072" y="139700"/>
                  </a:lnTo>
                  <a:lnTo>
                    <a:pt x="3261617" y="114300"/>
                  </a:lnTo>
                  <a:close/>
                  <a:moveTo>
                    <a:pt x="2952046" y="114300"/>
                  </a:moveTo>
                  <a:lnTo>
                    <a:pt x="2903712" y="127000"/>
                  </a:lnTo>
                  <a:lnTo>
                    <a:pt x="2905293" y="133350"/>
                  </a:lnTo>
                  <a:lnTo>
                    <a:pt x="2908008" y="139402"/>
                  </a:lnTo>
                  <a:lnTo>
                    <a:pt x="2955208" y="127000"/>
                  </a:lnTo>
                  <a:lnTo>
                    <a:pt x="2952046" y="114300"/>
                  </a:lnTo>
                  <a:close/>
                  <a:moveTo>
                    <a:pt x="2138416" y="120650"/>
                  </a:moveTo>
                  <a:lnTo>
                    <a:pt x="2142416" y="127000"/>
                  </a:lnTo>
                  <a:lnTo>
                    <a:pt x="2142768" y="126476"/>
                  </a:lnTo>
                  <a:lnTo>
                    <a:pt x="2138416" y="120650"/>
                  </a:lnTo>
                  <a:close/>
                  <a:moveTo>
                    <a:pt x="2142768" y="126476"/>
                  </a:moveTo>
                  <a:lnTo>
                    <a:pt x="2142416" y="127000"/>
                  </a:lnTo>
                  <a:lnTo>
                    <a:pt x="2143159" y="127000"/>
                  </a:lnTo>
                  <a:lnTo>
                    <a:pt x="2142768" y="126476"/>
                  </a:lnTo>
                  <a:close/>
                  <a:moveTo>
                    <a:pt x="2537231" y="88900"/>
                  </a:moveTo>
                  <a:lnTo>
                    <a:pt x="2536100" y="88900"/>
                  </a:lnTo>
                  <a:lnTo>
                    <a:pt x="2528481" y="100870"/>
                  </a:lnTo>
                  <a:lnTo>
                    <a:pt x="2531964" y="127000"/>
                  </a:lnTo>
                  <a:lnTo>
                    <a:pt x="2535681" y="127000"/>
                  </a:lnTo>
                  <a:lnTo>
                    <a:pt x="2542035" y="124943"/>
                  </a:lnTo>
                  <a:lnTo>
                    <a:pt x="2537231" y="88900"/>
                  </a:lnTo>
                  <a:close/>
                  <a:moveTo>
                    <a:pt x="2542035" y="124943"/>
                  </a:moveTo>
                  <a:lnTo>
                    <a:pt x="2535681" y="127000"/>
                  </a:lnTo>
                  <a:lnTo>
                    <a:pt x="2538592" y="127000"/>
                  </a:lnTo>
                  <a:lnTo>
                    <a:pt x="2542156" y="125846"/>
                  </a:lnTo>
                  <a:lnTo>
                    <a:pt x="2542035" y="124943"/>
                  </a:lnTo>
                  <a:close/>
                  <a:moveTo>
                    <a:pt x="2542156" y="125846"/>
                  </a:moveTo>
                  <a:lnTo>
                    <a:pt x="2538592" y="127000"/>
                  </a:lnTo>
                  <a:lnTo>
                    <a:pt x="2542310" y="127000"/>
                  </a:lnTo>
                  <a:lnTo>
                    <a:pt x="2542156" y="125846"/>
                  </a:lnTo>
                  <a:close/>
                  <a:moveTo>
                    <a:pt x="3008337" y="63500"/>
                  </a:moveTo>
                  <a:lnTo>
                    <a:pt x="2950276" y="114300"/>
                  </a:lnTo>
                  <a:lnTo>
                    <a:pt x="2953627" y="114300"/>
                  </a:lnTo>
                  <a:lnTo>
                    <a:pt x="2955208" y="127000"/>
                  </a:lnTo>
                  <a:lnTo>
                    <a:pt x="2956182" y="127000"/>
                  </a:lnTo>
                  <a:lnTo>
                    <a:pt x="2956967" y="114300"/>
                  </a:lnTo>
                  <a:lnTo>
                    <a:pt x="3015028" y="76200"/>
                  </a:lnTo>
                  <a:lnTo>
                    <a:pt x="3008337" y="63500"/>
                  </a:lnTo>
                  <a:close/>
                  <a:moveTo>
                    <a:pt x="3257802" y="84529"/>
                  </a:moveTo>
                  <a:lnTo>
                    <a:pt x="3252435" y="114300"/>
                  </a:lnTo>
                  <a:lnTo>
                    <a:pt x="3251984" y="127000"/>
                  </a:lnTo>
                  <a:lnTo>
                    <a:pt x="3253544" y="127000"/>
                  </a:lnTo>
                  <a:lnTo>
                    <a:pt x="3257586" y="114300"/>
                  </a:lnTo>
                  <a:lnTo>
                    <a:pt x="3262727" y="114300"/>
                  </a:lnTo>
                  <a:lnTo>
                    <a:pt x="3269607" y="88900"/>
                  </a:lnTo>
                  <a:lnTo>
                    <a:pt x="3260822" y="88900"/>
                  </a:lnTo>
                  <a:lnTo>
                    <a:pt x="3257802" y="84529"/>
                  </a:lnTo>
                  <a:close/>
                  <a:moveTo>
                    <a:pt x="2169148" y="76200"/>
                  </a:moveTo>
                  <a:lnTo>
                    <a:pt x="2168583" y="76200"/>
                  </a:lnTo>
                  <a:lnTo>
                    <a:pt x="2134416" y="114300"/>
                  </a:lnTo>
                  <a:lnTo>
                    <a:pt x="2138416" y="120650"/>
                  </a:lnTo>
                  <a:lnTo>
                    <a:pt x="2142768" y="126476"/>
                  </a:lnTo>
                  <a:lnTo>
                    <a:pt x="2172455" y="82323"/>
                  </a:lnTo>
                  <a:lnTo>
                    <a:pt x="2169148" y="76200"/>
                  </a:lnTo>
                  <a:close/>
                  <a:moveTo>
                    <a:pt x="2577827" y="114300"/>
                  </a:moveTo>
                  <a:lnTo>
                    <a:pt x="2574926" y="114300"/>
                  </a:lnTo>
                  <a:lnTo>
                    <a:pt x="2542035" y="124943"/>
                  </a:lnTo>
                  <a:lnTo>
                    <a:pt x="2542156" y="125846"/>
                  </a:lnTo>
                  <a:lnTo>
                    <a:pt x="2577827" y="114300"/>
                  </a:lnTo>
                  <a:close/>
                  <a:moveTo>
                    <a:pt x="2597952" y="88900"/>
                  </a:moveTo>
                  <a:lnTo>
                    <a:pt x="2573523" y="114300"/>
                  </a:lnTo>
                  <a:lnTo>
                    <a:pt x="2579230" y="114300"/>
                  </a:lnTo>
                  <a:lnTo>
                    <a:pt x="2601835" y="102547"/>
                  </a:lnTo>
                  <a:lnTo>
                    <a:pt x="2599397" y="101600"/>
                  </a:lnTo>
                  <a:lnTo>
                    <a:pt x="2600094" y="98454"/>
                  </a:lnTo>
                  <a:lnTo>
                    <a:pt x="2597952" y="88900"/>
                  </a:lnTo>
                  <a:close/>
                  <a:moveTo>
                    <a:pt x="2633481" y="107967"/>
                  </a:moveTo>
                  <a:lnTo>
                    <a:pt x="2630500" y="113687"/>
                  </a:lnTo>
                  <a:lnTo>
                    <a:pt x="2632076" y="114300"/>
                  </a:lnTo>
                  <a:lnTo>
                    <a:pt x="2633481" y="107967"/>
                  </a:lnTo>
                  <a:close/>
                  <a:moveTo>
                    <a:pt x="2602213" y="88900"/>
                  </a:moveTo>
                  <a:lnTo>
                    <a:pt x="2601367" y="96501"/>
                  </a:lnTo>
                  <a:lnTo>
                    <a:pt x="2603658" y="101600"/>
                  </a:lnTo>
                  <a:lnTo>
                    <a:pt x="2601835" y="102547"/>
                  </a:lnTo>
                  <a:lnTo>
                    <a:pt x="2630500" y="113687"/>
                  </a:lnTo>
                  <a:lnTo>
                    <a:pt x="2633481" y="107967"/>
                  </a:lnTo>
                  <a:lnTo>
                    <a:pt x="2634893" y="101600"/>
                  </a:lnTo>
                  <a:lnTo>
                    <a:pt x="2602213" y="88900"/>
                  </a:lnTo>
                  <a:close/>
                  <a:moveTo>
                    <a:pt x="2600094" y="98454"/>
                  </a:moveTo>
                  <a:lnTo>
                    <a:pt x="2599397" y="101600"/>
                  </a:lnTo>
                  <a:lnTo>
                    <a:pt x="2601835" y="102547"/>
                  </a:lnTo>
                  <a:lnTo>
                    <a:pt x="2603658" y="101600"/>
                  </a:lnTo>
                  <a:lnTo>
                    <a:pt x="2600800" y="101600"/>
                  </a:lnTo>
                  <a:lnTo>
                    <a:pt x="2600094" y="98454"/>
                  </a:lnTo>
                  <a:close/>
                  <a:moveTo>
                    <a:pt x="2518645" y="63500"/>
                  </a:moveTo>
                  <a:lnTo>
                    <a:pt x="2514614" y="76200"/>
                  </a:lnTo>
                  <a:lnTo>
                    <a:pt x="2510572" y="76200"/>
                  </a:lnTo>
                  <a:lnTo>
                    <a:pt x="2528017" y="101600"/>
                  </a:lnTo>
                  <a:lnTo>
                    <a:pt x="2528481" y="100870"/>
                  </a:lnTo>
                  <a:lnTo>
                    <a:pt x="2526886" y="88900"/>
                  </a:lnTo>
                  <a:lnTo>
                    <a:pt x="2536100" y="88900"/>
                  </a:lnTo>
                  <a:lnTo>
                    <a:pt x="2527373" y="76200"/>
                  </a:lnTo>
                  <a:lnTo>
                    <a:pt x="2511745" y="76200"/>
                  </a:lnTo>
                  <a:lnTo>
                    <a:pt x="2510847" y="75768"/>
                  </a:lnTo>
                  <a:lnTo>
                    <a:pt x="2527076" y="75768"/>
                  </a:lnTo>
                  <a:lnTo>
                    <a:pt x="2518645" y="63500"/>
                  </a:lnTo>
                  <a:close/>
                  <a:moveTo>
                    <a:pt x="2600805" y="95250"/>
                  </a:moveTo>
                  <a:lnTo>
                    <a:pt x="2600094" y="98454"/>
                  </a:lnTo>
                  <a:lnTo>
                    <a:pt x="2600800" y="101600"/>
                  </a:lnTo>
                  <a:lnTo>
                    <a:pt x="2601367" y="96501"/>
                  </a:lnTo>
                  <a:lnTo>
                    <a:pt x="2600805" y="95250"/>
                  </a:lnTo>
                  <a:close/>
                  <a:moveTo>
                    <a:pt x="2601367" y="96501"/>
                  </a:moveTo>
                  <a:lnTo>
                    <a:pt x="2600800" y="101600"/>
                  </a:lnTo>
                  <a:lnTo>
                    <a:pt x="2603658" y="101600"/>
                  </a:lnTo>
                  <a:lnTo>
                    <a:pt x="2601367" y="96501"/>
                  </a:lnTo>
                  <a:close/>
                  <a:moveTo>
                    <a:pt x="2536100" y="88900"/>
                  </a:moveTo>
                  <a:lnTo>
                    <a:pt x="2526886" y="88900"/>
                  </a:lnTo>
                  <a:lnTo>
                    <a:pt x="2528481" y="100870"/>
                  </a:lnTo>
                  <a:lnTo>
                    <a:pt x="2536100" y="88900"/>
                  </a:lnTo>
                  <a:close/>
                  <a:moveTo>
                    <a:pt x="2597952" y="88900"/>
                  </a:moveTo>
                  <a:lnTo>
                    <a:pt x="2600094" y="98454"/>
                  </a:lnTo>
                  <a:lnTo>
                    <a:pt x="2600805" y="95250"/>
                  </a:lnTo>
                  <a:lnTo>
                    <a:pt x="2597952" y="88900"/>
                  </a:lnTo>
                  <a:close/>
                  <a:moveTo>
                    <a:pt x="2602213" y="88900"/>
                  </a:moveTo>
                  <a:lnTo>
                    <a:pt x="2600805" y="95250"/>
                  </a:lnTo>
                  <a:lnTo>
                    <a:pt x="2601367" y="96501"/>
                  </a:lnTo>
                  <a:lnTo>
                    <a:pt x="2602213" y="88900"/>
                  </a:lnTo>
                  <a:close/>
                  <a:moveTo>
                    <a:pt x="2602213" y="88900"/>
                  </a:moveTo>
                  <a:lnTo>
                    <a:pt x="2597952" y="88900"/>
                  </a:lnTo>
                  <a:lnTo>
                    <a:pt x="2600805" y="95250"/>
                  </a:lnTo>
                  <a:lnTo>
                    <a:pt x="2602213" y="88900"/>
                  </a:lnTo>
                  <a:close/>
                  <a:moveTo>
                    <a:pt x="2185210" y="76200"/>
                  </a:moveTo>
                  <a:lnTo>
                    <a:pt x="2176572" y="76200"/>
                  </a:lnTo>
                  <a:lnTo>
                    <a:pt x="2172455" y="82323"/>
                  </a:lnTo>
                  <a:lnTo>
                    <a:pt x="2176007" y="88900"/>
                  </a:lnTo>
                  <a:lnTo>
                    <a:pt x="2185210" y="76200"/>
                  </a:lnTo>
                  <a:close/>
                  <a:moveTo>
                    <a:pt x="3259303" y="76200"/>
                  </a:moveTo>
                  <a:lnTo>
                    <a:pt x="3257802" y="84529"/>
                  </a:lnTo>
                  <a:lnTo>
                    <a:pt x="3260822" y="88900"/>
                  </a:lnTo>
                  <a:lnTo>
                    <a:pt x="3264455" y="82550"/>
                  </a:lnTo>
                  <a:lnTo>
                    <a:pt x="3259303" y="76200"/>
                  </a:lnTo>
                  <a:close/>
                  <a:moveTo>
                    <a:pt x="3264455" y="82550"/>
                  </a:moveTo>
                  <a:lnTo>
                    <a:pt x="3260822" y="88900"/>
                  </a:lnTo>
                  <a:lnTo>
                    <a:pt x="3269607" y="88900"/>
                  </a:lnTo>
                  <a:lnTo>
                    <a:pt x="3264455" y="82550"/>
                  </a:lnTo>
                  <a:close/>
                  <a:moveTo>
                    <a:pt x="3270120" y="76200"/>
                  </a:moveTo>
                  <a:lnTo>
                    <a:pt x="3268088" y="76200"/>
                  </a:lnTo>
                  <a:lnTo>
                    <a:pt x="3265962" y="79915"/>
                  </a:lnTo>
                  <a:lnTo>
                    <a:pt x="3269607" y="88900"/>
                  </a:lnTo>
                  <a:lnTo>
                    <a:pt x="3270120" y="76200"/>
                  </a:lnTo>
                  <a:close/>
                  <a:moveTo>
                    <a:pt x="3259303" y="76200"/>
                  </a:moveTo>
                  <a:lnTo>
                    <a:pt x="3252047" y="76200"/>
                  </a:lnTo>
                  <a:lnTo>
                    <a:pt x="3257802" y="84529"/>
                  </a:lnTo>
                  <a:lnTo>
                    <a:pt x="3259303" y="76200"/>
                  </a:lnTo>
                  <a:close/>
                  <a:moveTo>
                    <a:pt x="3264455" y="76200"/>
                  </a:moveTo>
                  <a:lnTo>
                    <a:pt x="3259303" y="76200"/>
                  </a:lnTo>
                  <a:lnTo>
                    <a:pt x="3264455" y="82550"/>
                  </a:lnTo>
                  <a:lnTo>
                    <a:pt x="3265962" y="79915"/>
                  </a:lnTo>
                  <a:lnTo>
                    <a:pt x="3264455" y="76200"/>
                  </a:lnTo>
                  <a:close/>
                  <a:moveTo>
                    <a:pt x="2194414" y="63500"/>
                  </a:moveTo>
                  <a:lnTo>
                    <a:pt x="2187545" y="63500"/>
                  </a:lnTo>
                  <a:lnTo>
                    <a:pt x="2169148" y="76200"/>
                  </a:lnTo>
                  <a:lnTo>
                    <a:pt x="2172455" y="82323"/>
                  </a:lnTo>
                  <a:lnTo>
                    <a:pt x="2176572" y="76200"/>
                  </a:lnTo>
                  <a:lnTo>
                    <a:pt x="2185210" y="76200"/>
                  </a:lnTo>
                  <a:lnTo>
                    <a:pt x="2194414" y="63500"/>
                  </a:lnTo>
                  <a:close/>
                  <a:moveTo>
                    <a:pt x="3268088" y="76200"/>
                  </a:moveTo>
                  <a:lnTo>
                    <a:pt x="3264455" y="76200"/>
                  </a:lnTo>
                  <a:lnTo>
                    <a:pt x="3265962" y="79915"/>
                  </a:lnTo>
                  <a:lnTo>
                    <a:pt x="3268088" y="76200"/>
                  </a:lnTo>
                  <a:close/>
                  <a:moveTo>
                    <a:pt x="2295872" y="62835"/>
                  </a:moveTo>
                  <a:lnTo>
                    <a:pt x="2295511" y="63500"/>
                  </a:lnTo>
                  <a:lnTo>
                    <a:pt x="2310107" y="76200"/>
                  </a:lnTo>
                  <a:lnTo>
                    <a:pt x="2313557" y="69850"/>
                  </a:lnTo>
                  <a:lnTo>
                    <a:pt x="2313709" y="63500"/>
                  </a:lnTo>
                  <a:lnTo>
                    <a:pt x="2297427" y="63500"/>
                  </a:lnTo>
                  <a:lnTo>
                    <a:pt x="2295872" y="62835"/>
                  </a:lnTo>
                  <a:close/>
                  <a:moveTo>
                    <a:pt x="2342295" y="63500"/>
                  </a:moveTo>
                  <a:lnTo>
                    <a:pt x="2317007" y="63500"/>
                  </a:lnTo>
                  <a:lnTo>
                    <a:pt x="2313557" y="69850"/>
                  </a:lnTo>
                  <a:lnTo>
                    <a:pt x="2313406" y="76200"/>
                  </a:lnTo>
                  <a:lnTo>
                    <a:pt x="2346295" y="76200"/>
                  </a:lnTo>
                  <a:lnTo>
                    <a:pt x="2346446" y="69850"/>
                  </a:lnTo>
                  <a:lnTo>
                    <a:pt x="2342295" y="63500"/>
                  </a:lnTo>
                  <a:close/>
                  <a:moveTo>
                    <a:pt x="2361493" y="63500"/>
                  </a:moveTo>
                  <a:lnTo>
                    <a:pt x="2346598" y="63500"/>
                  </a:lnTo>
                  <a:lnTo>
                    <a:pt x="2346446" y="69850"/>
                  </a:lnTo>
                  <a:lnTo>
                    <a:pt x="2350598" y="76200"/>
                  </a:lnTo>
                  <a:lnTo>
                    <a:pt x="2361493" y="63500"/>
                  </a:lnTo>
                  <a:close/>
                  <a:moveTo>
                    <a:pt x="2514609" y="69850"/>
                  </a:moveTo>
                  <a:lnTo>
                    <a:pt x="2510847" y="75768"/>
                  </a:lnTo>
                  <a:lnTo>
                    <a:pt x="2511745" y="76200"/>
                  </a:lnTo>
                  <a:lnTo>
                    <a:pt x="2514609" y="69850"/>
                  </a:lnTo>
                  <a:close/>
                  <a:moveTo>
                    <a:pt x="2516830" y="66356"/>
                  </a:moveTo>
                  <a:lnTo>
                    <a:pt x="2514609" y="69850"/>
                  </a:lnTo>
                  <a:lnTo>
                    <a:pt x="2511745" y="76200"/>
                  </a:lnTo>
                  <a:lnTo>
                    <a:pt x="2514614" y="76200"/>
                  </a:lnTo>
                  <a:lnTo>
                    <a:pt x="2516830" y="66356"/>
                  </a:lnTo>
                  <a:close/>
                  <a:moveTo>
                    <a:pt x="2518645" y="63500"/>
                  </a:moveTo>
                  <a:lnTo>
                    <a:pt x="2516830" y="66356"/>
                  </a:lnTo>
                  <a:lnTo>
                    <a:pt x="2514614" y="76200"/>
                  </a:lnTo>
                  <a:lnTo>
                    <a:pt x="2518645" y="63500"/>
                  </a:lnTo>
                  <a:close/>
                  <a:moveTo>
                    <a:pt x="3016643" y="60663"/>
                  </a:moveTo>
                  <a:lnTo>
                    <a:pt x="3011280" y="63500"/>
                  </a:lnTo>
                  <a:lnTo>
                    <a:pt x="3011688" y="63500"/>
                  </a:lnTo>
                  <a:lnTo>
                    <a:pt x="3015028" y="76200"/>
                  </a:lnTo>
                  <a:lnTo>
                    <a:pt x="3017154" y="76200"/>
                  </a:lnTo>
                  <a:lnTo>
                    <a:pt x="3016902" y="63500"/>
                  </a:lnTo>
                  <a:lnTo>
                    <a:pt x="3016643" y="60663"/>
                  </a:lnTo>
                  <a:close/>
                  <a:moveTo>
                    <a:pt x="3267293" y="50800"/>
                  </a:moveTo>
                  <a:lnTo>
                    <a:pt x="3257178" y="50800"/>
                  </a:lnTo>
                  <a:lnTo>
                    <a:pt x="3250623" y="76200"/>
                  </a:lnTo>
                  <a:lnTo>
                    <a:pt x="3260738" y="76200"/>
                  </a:lnTo>
                  <a:lnTo>
                    <a:pt x="3267293" y="50800"/>
                  </a:lnTo>
                  <a:close/>
                  <a:moveTo>
                    <a:pt x="2488165" y="57161"/>
                  </a:moveTo>
                  <a:lnTo>
                    <a:pt x="2485306" y="63500"/>
                  </a:lnTo>
                  <a:lnTo>
                    <a:pt x="2510847" y="75768"/>
                  </a:lnTo>
                  <a:lnTo>
                    <a:pt x="2514609" y="69850"/>
                  </a:lnTo>
                  <a:lnTo>
                    <a:pt x="2517473" y="63500"/>
                  </a:lnTo>
                  <a:lnTo>
                    <a:pt x="2488165" y="63500"/>
                  </a:lnTo>
                  <a:lnTo>
                    <a:pt x="2488165" y="57161"/>
                  </a:lnTo>
                  <a:close/>
                  <a:moveTo>
                    <a:pt x="2302411" y="50800"/>
                  </a:moveTo>
                  <a:lnTo>
                    <a:pt x="2298966" y="63500"/>
                  </a:lnTo>
                  <a:lnTo>
                    <a:pt x="2313709" y="63500"/>
                  </a:lnTo>
                  <a:lnTo>
                    <a:pt x="2313557" y="69850"/>
                  </a:lnTo>
                  <a:lnTo>
                    <a:pt x="2317007" y="63500"/>
                  </a:lnTo>
                  <a:lnTo>
                    <a:pt x="2302411" y="50800"/>
                  </a:lnTo>
                  <a:close/>
                  <a:moveTo>
                    <a:pt x="2364085" y="38100"/>
                  </a:moveTo>
                  <a:lnTo>
                    <a:pt x="2342295" y="63500"/>
                  </a:lnTo>
                  <a:lnTo>
                    <a:pt x="2346446" y="69850"/>
                  </a:lnTo>
                  <a:lnTo>
                    <a:pt x="2346598" y="63500"/>
                  </a:lnTo>
                  <a:lnTo>
                    <a:pt x="2361493" y="63500"/>
                  </a:lnTo>
                  <a:lnTo>
                    <a:pt x="2372388" y="50800"/>
                  </a:lnTo>
                  <a:lnTo>
                    <a:pt x="2371079" y="50800"/>
                  </a:lnTo>
                  <a:lnTo>
                    <a:pt x="2368225" y="44432"/>
                  </a:lnTo>
                  <a:lnTo>
                    <a:pt x="2364085" y="38100"/>
                  </a:lnTo>
                  <a:close/>
                  <a:moveTo>
                    <a:pt x="2518645" y="63500"/>
                  </a:moveTo>
                  <a:lnTo>
                    <a:pt x="2517473" y="63500"/>
                  </a:lnTo>
                  <a:lnTo>
                    <a:pt x="2516830" y="66356"/>
                  </a:lnTo>
                  <a:lnTo>
                    <a:pt x="2518645" y="63500"/>
                  </a:lnTo>
                  <a:close/>
                  <a:moveTo>
                    <a:pt x="2231502" y="38100"/>
                  </a:moveTo>
                  <a:lnTo>
                    <a:pt x="2189200" y="63500"/>
                  </a:lnTo>
                  <a:lnTo>
                    <a:pt x="2192770" y="63500"/>
                  </a:lnTo>
                  <a:lnTo>
                    <a:pt x="2235073" y="50800"/>
                  </a:lnTo>
                  <a:lnTo>
                    <a:pt x="2233146" y="50800"/>
                  </a:lnTo>
                  <a:lnTo>
                    <a:pt x="2233164" y="49957"/>
                  </a:lnTo>
                  <a:lnTo>
                    <a:pt x="2231502" y="38100"/>
                  </a:lnTo>
                  <a:close/>
                  <a:moveTo>
                    <a:pt x="2298961" y="57150"/>
                  </a:moveTo>
                  <a:lnTo>
                    <a:pt x="2295872" y="62835"/>
                  </a:lnTo>
                  <a:lnTo>
                    <a:pt x="2297427" y="63500"/>
                  </a:lnTo>
                  <a:lnTo>
                    <a:pt x="2298961" y="57150"/>
                  </a:lnTo>
                  <a:close/>
                  <a:moveTo>
                    <a:pt x="2299950" y="55330"/>
                  </a:moveTo>
                  <a:lnTo>
                    <a:pt x="2298958" y="57161"/>
                  </a:lnTo>
                  <a:lnTo>
                    <a:pt x="2297427" y="63500"/>
                  </a:lnTo>
                  <a:lnTo>
                    <a:pt x="2298966" y="63500"/>
                  </a:lnTo>
                  <a:lnTo>
                    <a:pt x="2299950" y="55330"/>
                  </a:lnTo>
                  <a:close/>
                  <a:moveTo>
                    <a:pt x="2302411" y="50800"/>
                  </a:moveTo>
                  <a:lnTo>
                    <a:pt x="2299950" y="55330"/>
                  </a:lnTo>
                  <a:lnTo>
                    <a:pt x="2298966" y="63500"/>
                  </a:lnTo>
                  <a:lnTo>
                    <a:pt x="2302411" y="50800"/>
                  </a:lnTo>
                  <a:close/>
                  <a:moveTo>
                    <a:pt x="2446472" y="37202"/>
                  </a:moveTo>
                  <a:lnTo>
                    <a:pt x="2445894" y="38100"/>
                  </a:lnTo>
                  <a:lnTo>
                    <a:pt x="2466092" y="63500"/>
                  </a:lnTo>
                  <a:lnTo>
                    <a:pt x="2470186" y="50800"/>
                  </a:lnTo>
                  <a:lnTo>
                    <a:pt x="2474291" y="50800"/>
                  </a:lnTo>
                  <a:lnTo>
                    <a:pt x="2464186" y="38100"/>
                  </a:lnTo>
                  <a:lnTo>
                    <a:pt x="2447967" y="38100"/>
                  </a:lnTo>
                  <a:lnTo>
                    <a:pt x="2446472" y="37202"/>
                  </a:lnTo>
                  <a:close/>
                  <a:moveTo>
                    <a:pt x="2470186" y="50800"/>
                  </a:moveTo>
                  <a:lnTo>
                    <a:pt x="2466092" y="63500"/>
                  </a:lnTo>
                  <a:lnTo>
                    <a:pt x="2470184" y="57161"/>
                  </a:lnTo>
                  <a:lnTo>
                    <a:pt x="2470186" y="50800"/>
                  </a:lnTo>
                  <a:close/>
                  <a:moveTo>
                    <a:pt x="2470186" y="57158"/>
                  </a:moveTo>
                  <a:lnTo>
                    <a:pt x="2466092" y="63500"/>
                  </a:lnTo>
                  <a:lnTo>
                    <a:pt x="2470186" y="63500"/>
                  </a:lnTo>
                  <a:lnTo>
                    <a:pt x="2470186" y="57158"/>
                  </a:lnTo>
                  <a:close/>
                  <a:moveTo>
                    <a:pt x="2488165" y="50800"/>
                  </a:moveTo>
                  <a:lnTo>
                    <a:pt x="2474291" y="50800"/>
                  </a:lnTo>
                  <a:lnTo>
                    <a:pt x="2470191" y="57150"/>
                  </a:lnTo>
                  <a:lnTo>
                    <a:pt x="2470186" y="63500"/>
                  </a:lnTo>
                  <a:lnTo>
                    <a:pt x="2485306" y="63500"/>
                  </a:lnTo>
                  <a:lnTo>
                    <a:pt x="2488165" y="57161"/>
                  </a:lnTo>
                  <a:lnTo>
                    <a:pt x="2488165" y="50800"/>
                  </a:lnTo>
                  <a:close/>
                  <a:moveTo>
                    <a:pt x="2491034" y="50800"/>
                  </a:moveTo>
                  <a:lnTo>
                    <a:pt x="2488170" y="57150"/>
                  </a:lnTo>
                  <a:lnTo>
                    <a:pt x="2488165" y="63500"/>
                  </a:lnTo>
                  <a:lnTo>
                    <a:pt x="2517473" y="63500"/>
                  </a:lnTo>
                  <a:lnTo>
                    <a:pt x="2491034" y="50800"/>
                  </a:lnTo>
                  <a:close/>
                  <a:moveTo>
                    <a:pt x="3009772" y="50800"/>
                  </a:moveTo>
                  <a:lnTo>
                    <a:pt x="3005311" y="50800"/>
                  </a:lnTo>
                  <a:lnTo>
                    <a:pt x="3006473" y="63500"/>
                  </a:lnTo>
                  <a:lnTo>
                    <a:pt x="3011280" y="63500"/>
                  </a:lnTo>
                  <a:lnTo>
                    <a:pt x="3009772" y="50800"/>
                  </a:lnTo>
                  <a:close/>
                  <a:moveTo>
                    <a:pt x="3015740" y="50800"/>
                  </a:moveTo>
                  <a:lnTo>
                    <a:pt x="3009772" y="50800"/>
                  </a:lnTo>
                  <a:lnTo>
                    <a:pt x="3011280" y="63500"/>
                  </a:lnTo>
                  <a:lnTo>
                    <a:pt x="3016643" y="60663"/>
                  </a:lnTo>
                  <a:lnTo>
                    <a:pt x="3015740" y="50800"/>
                  </a:lnTo>
                  <a:close/>
                  <a:moveTo>
                    <a:pt x="2269245" y="44450"/>
                  </a:moveTo>
                  <a:lnTo>
                    <a:pt x="2267711" y="50800"/>
                  </a:lnTo>
                  <a:lnTo>
                    <a:pt x="2295872" y="62835"/>
                  </a:lnTo>
                  <a:lnTo>
                    <a:pt x="2298961" y="57150"/>
                  </a:lnTo>
                  <a:lnTo>
                    <a:pt x="2300495" y="50800"/>
                  </a:lnTo>
                  <a:lnTo>
                    <a:pt x="2269103" y="50800"/>
                  </a:lnTo>
                  <a:lnTo>
                    <a:pt x="2269245" y="44450"/>
                  </a:lnTo>
                  <a:close/>
                  <a:moveTo>
                    <a:pt x="3035289" y="50800"/>
                  </a:moveTo>
                  <a:lnTo>
                    <a:pt x="3015740" y="50800"/>
                  </a:lnTo>
                  <a:lnTo>
                    <a:pt x="3016643" y="60663"/>
                  </a:lnTo>
                  <a:lnTo>
                    <a:pt x="3035289" y="50800"/>
                  </a:lnTo>
                  <a:close/>
                  <a:moveTo>
                    <a:pt x="2474291" y="50800"/>
                  </a:moveTo>
                  <a:lnTo>
                    <a:pt x="2470186" y="50800"/>
                  </a:lnTo>
                  <a:lnTo>
                    <a:pt x="2470186" y="57158"/>
                  </a:lnTo>
                  <a:lnTo>
                    <a:pt x="2474291" y="50800"/>
                  </a:lnTo>
                  <a:close/>
                  <a:moveTo>
                    <a:pt x="2302411" y="50800"/>
                  </a:moveTo>
                  <a:lnTo>
                    <a:pt x="2300495" y="50800"/>
                  </a:lnTo>
                  <a:lnTo>
                    <a:pt x="2299950" y="55330"/>
                  </a:lnTo>
                  <a:lnTo>
                    <a:pt x="2302411" y="50800"/>
                  </a:lnTo>
                  <a:close/>
                  <a:moveTo>
                    <a:pt x="2233164" y="49957"/>
                  </a:moveTo>
                  <a:lnTo>
                    <a:pt x="2233146" y="50800"/>
                  </a:lnTo>
                  <a:lnTo>
                    <a:pt x="2233282" y="50800"/>
                  </a:lnTo>
                  <a:lnTo>
                    <a:pt x="2233164" y="49957"/>
                  </a:lnTo>
                  <a:close/>
                  <a:moveTo>
                    <a:pt x="2233348" y="44665"/>
                  </a:moveTo>
                  <a:lnTo>
                    <a:pt x="2233282" y="50800"/>
                  </a:lnTo>
                  <a:lnTo>
                    <a:pt x="2235073" y="50800"/>
                  </a:lnTo>
                  <a:lnTo>
                    <a:pt x="2233348" y="44665"/>
                  </a:lnTo>
                  <a:close/>
                  <a:moveTo>
                    <a:pt x="2269386" y="38100"/>
                  </a:moveTo>
                  <a:lnTo>
                    <a:pt x="2233418" y="38100"/>
                  </a:lnTo>
                  <a:lnTo>
                    <a:pt x="2233348" y="44665"/>
                  </a:lnTo>
                  <a:lnTo>
                    <a:pt x="2235073" y="50800"/>
                  </a:lnTo>
                  <a:lnTo>
                    <a:pt x="2267711" y="50800"/>
                  </a:lnTo>
                  <a:lnTo>
                    <a:pt x="2269193" y="44665"/>
                  </a:lnTo>
                  <a:lnTo>
                    <a:pt x="2269251" y="44154"/>
                  </a:lnTo>
                  <a:lnTo>
                    <a:pt x="2269386" y="38100"/>
                  </a:lnTo>
                  <a:close/>
                  <a:moveTo>
                    <a:pt x="2269316" y="44154"/>
                  </a:moveTo>
                  <a:lnTo>
                    <a:pt x="2269249" y="44432"/>
                  </a:lnTo>
                  <a:lnTo>
                    <a:pt x="2269103" y="50800"/>
                  </a:lnTo>
                  <a:lnTo>
                    <a:pt x="2269239" y="50800"/>
                  </a:lnTo>
                  <a:lnTo>
                    <a:pt x="2269316" y="44154"/>
                  </a:lnTo>
                  <a:close/>
                  <a:moveTo>
                    <a:pt x="2270779" y="38100"/>
                  </a:moveTo>
                  <a:lnTo>
                    <a:pt x="2269316" y="44154"/>
                  </a:lnTo>
                  <a:lnTo>
                    <a:pt x="2269239" y="50800"/>
                  </a:lnTo>
                  <a:lnTo>
                    <a:pt x="2270779" y="38100"/>
                  </a:lnTo>
                  <a:close/>
                  <a:moveTo>
                    <a:pt x="2270779" y="38100"/>
                  </a:moveTo>
                  <a:lnTo>
                    <a:pt x="2269239" y="50800"/>
                  </a:lnTo>
                  <a:lnTo>
                    <a:pt x="2300495" y="50800"/>
                  </a:lnTo>
                  <a:lnTo>
                    <a:pt x="2270779" y="38100"/>
                  </a:lnTo>
                  <a:close/>
                  <a:moveTo>
                    <a:pt x="2368236" y="44450"/>
                  </a:moveTo>
                  <a:lnTo>
                    <a:pt x="2371079" y="50800"/>
                  </a:lnTo>
                  <a:lnTo>
                    <a:pt x="2371980" y="50175"/>
                  </a:lnTo>
                  <a:lnTo>
                    <a:pt x="2368236" y="44450"/>
                  </a:lnTo>
                  <a:close/>
                  <a:moveTo>
                    <a:pt x="2371980" y="50175"/>
                  </a:moveTo>
                  <a:lnTo>
                    <a:pt x="2371079" y="50800"/>
                  </a:lnTo>
                  <a:lnTo>
                    <a:pt x="2372388" y="50800"/>
                  </a:lnTo>
                  <a:lnTo>
                    <a:pt x="2371980" y="50175"/>
                  </a:lnTo>
                  <a:close/>
                  <a:moveTo>
                    <a:pt x="3053006" y="38100"/>
                  </a:moveTo>
                  <a:lnTo>
                    <a:pt x="3046514" y="38100"/>
                  </a:lnTo>
                  <a:lnTo>
                    <a:pt x="3031279" y="50800"/>
                  </a:lnTo>
                  <a:lnTo>
                    <a:pt x="3037781" y="50800"/>
                  </a:lnTo>
                  <a:lnTo>
                    <a:pt x="3053006" y="38100"/>
                  </a:lnTo>
                  <a:close/>
                  <a:moveTo>
                    <a:pt x="3255492" y="25400"/>
                  </a:moveTo>
                  <a:lnTo>
                    <a:pt x="3245932" y="25400"/>
                  </a:lnTo>
                  <a:lnTo>
                    <a:pt x="3257450" y="50800"/>
                  </a:lnTo>
                  <a:lnTo>
                    <a:pt x="3267020" y="50800"/>
                  </a:lnTo>
                  <a:lnTo>
                    <a:pt x="3255492" y="25400"/>
                  </a:lnTo>
                  <a:close/>
                  <a:moveTo>
                    <a:pt x="2383686" y="25400"/>
                  </a:moveTo>
                  <a:lnTo>
                    <a:pt x="2365393" y="38100"/>
                  </a:lnTo>
                  <a:lnTo>
                    <a:pt x="2368236" y="44450"/>
                  </a:lnTo>
                  <a:lnTo>
                    <a:pt x="2371980" y="50175"/>
                  </a:lnTo>
                  <a:lnTo>
                    <a:pt x="2389382" y="38100"/>
                  </a:lnTo>
                  <a:lnTo>
                    <a:pt x="2387885" y="38100"/>
                  </a:lnTo>
                  <a:lnTo>
                    <a:pt x="2386527" y="31733"/>
                  </a:lnTo>
                  <a:lnTo>
                    <a:pt x="2383686" y="25400"/>
                  </a:lnTo>
                  <a:close/>
                  <a:moveTo>
                    <a:pt x="2231502" y="38100"/>
                  </a:moveTo>
                  <a:lnTo>
                    <a:pt x="2233164" y="49957"/>
                  </a:lnTo>
                  <a:lnTo>
                    <a:pt x="2233204" y="44154"/>
                  </a:lnTo>
                  <a:lnTo>
                    <a:pt x="2231502" y="38100"/>
                  </a:lnTo>
                  <a:close/>
                  <a:moveTo>
                    <a:pt x="2233418" y="38100"/>
                  </a:moveTo>
                  <a:lnTo>
                    <a:pt x="2231502" y="38100"/>
                  </a:lnTo>
                  <a:lnTo>
                    <a:pt x="2233283" y="44432"/>
                  </a:lnTo>
                  <a:lnTo>
                    <a:pt x="2233418" y="38100"/>
                  </a:lnTo>
                  <a:close/>
                  <a:moveTo>
                    <a:pt x="2270779" y="38100"/>
                  </a:moveTo>
                  <a:lnTo>
                    <a:pt x="2269386" y="38100"/>
                  </a:lnTo>
                  <a:lnTo>
                    <a:pt x="2269316" y="44154"/>
                  </a:lnTo>
                  <a:lnTo>
                    <a:pt x="2270779" y="38100"/>
                  </a:lnTo>
                  <a:close/>
                  <a:moveTo>
                    <a:pt x="2386534" y="31750"/>
                  </a:moveTo>
                  <a:lnTo>
                    <a:pt x="2387885" y="38100"/>
                  </a:lnTo>
                  <a:lnTo>
                    <a:pt x="2389205" y="37703"/>
                  </a:lnTo>
                  <a:lnTo>
                    <a:pt x="2386534" y="31750"/>
                  </a:lnTo>
                  <a:close/>
                  <a:moveTo>
                    <a:pt x="2389205" y="37703"/>
                  </a:moveTo>
                  <a:lnTo>
                    <a:pt x="2387885" y="38100"/>
                  </a:lnTo>
                  <a:lnTo>
                    <a:pt x="2389382" y="38100"/>
                  </a:lnTo>
                  <a:lnTo>
                    <a:pt x="2389205" y="37703"/>
                  </a:lnTo>
                  <a:close/>
                  <a:moveTo>
                    <a:pt x="2449998" y="31733"/>
                  </a:moveTo>
                  <a:lnTo>
                    <a:pt x="2446472" y="37202"/>
                  </a:lnTo>
                  <a:lnTo>
                    <a:pt x="2447967" y="38100"/>
                  </a:lnTo>
                  <a:lnTo>
                    <a:pt x="2449998" y="31733"/>
                  </a:lnTo>
                  <a:close/>
                  <a:moveTo>
                    <a:pt x="2454082" y="25400"/>
                  </a:moveTo>
                  <a:lnTo>
                    <a:pt x="2449993" y="31750"/>
                  </a:lnTo>
                  <a:lnTo>
                    <a:pt x="2447967" y="38100"/>
                  </a:lnTo>
                  <a:lnTo>
                    <a:pt x="2464186" y="38100"/>
                  </a:lnTo>
                  <a:lnTo>
                    <a:pt x="2454082" y="25400"/>
                  </a:lnTo>
                  <a:close/>
                  <a:moveTo>
                    <a:pt x="3092816" y="12700"/>
                  </a:moveTo>
                  <a:lnTo>
                    <a:pt x="3047341" y="38100"/>
                  </a:lnTo>
                  <a:lnTo>
                    <a:pt x="3052179" y="38100"/>
                  </a:lnTo>
                  <a:lnTo>
                    <a:pt x="3097654" y="25400"/>
                  </a:lnTo>
                  <a:lnTo>
                    <a:pt x="3095099" y="25400"/>
                  </a:lnTo>
                  <a:lnTo>
                    <a:pt x="3095201" y="20634"/>
                  </a:lnTo>
                  <a:lnTo>
                    <a:pt x="3095192" y="18936"/>
                  </a:lnTo>
                  <a:lnTo>
                    <a:pt x="3092816" y="12700"/>
                  </a:lnTo>
                  <a:close/>
                  <a:moveTo>
                    <a:pt x="2427486" y="12700"/>
                  </a:moveTo>
                  <a:lnTo>
                    <a:pt x="2385183" y="25400"/>
                  </a:lnTo>
                  <a:lnTo>
                    <a:pt x="2386534" y="31750"/>
                  </a:lnTo>
                  <a:lnTo>
                    <a:pt x="2389205" y="37703"/>
                  </a:lnTo>
                  <a:lnTo>
                    <a:pt x="2427933" y="26076"/>
                  </a:lnTo>
                  <a:lnTo>
                    <a:pt x="2426805" y="25400"/>
                  </a:lnTo>
                  <a:lnTo>
                    <a:pt x="2428330" y="20634"/>
                  </a:lnTo>
                  <a:lnTo>
                    <a:pt x="2427486" y="12700"/>
                  </a:lnTo>
                  <a:close/>
                  <a:moveTo>
                    <a:pt x="2430868" y="12700"/>
                  </a:moveTo>
                  <a:lnTo>
                    <a:pt x="2429416" y="21775"/>
                  </a:lnTo>
                  <a:lnTo>
                    <a:pt x="2430187" y="25400"/>
                  </a:lnTo>
                  <a:lnTo>
                    <a:pt x="2427933" y="26076"/>
                  </a:lnTo>
                  <a:lnTo>
                    <a:pt x="2446472" y="37202"/>
                  </a:lnTo>
                  <a:lnTo>
                    <a:pt x="2449998" y="31733"/>
                  </a:lnTo>
                  <a:lnTo>
                    <a:pt x="2452019" y="25400"/>
                  </a:lnTo>
                  <a:lnTo>
                    <a:pt x="2430868" y="12700"/>
                  </a:lnTo>
                  <a:close/>
                  <a:moveTo>
                    <a:pt x="2428330" y="20634"/>
                  </a:moveTo>
                  <a:lnTo>
                    <a:pt x="2426805" y="25400"/>
                  </a:lnTo>
                  <a:lnTo>
                    <a:pt x="2427933" y="26076"/>
                  </a:lnTo>
                  <a:lnTo>
                    <a:pt x="2430187" y="25400"/>
                  </a:lnTo>
                  <a:lnTo>
                    <a:pt x="2428837" y="25400"/>
                  </a:lnTo>
                  <a:lnTo>
                    <a:pt x="2428330" y="20634"/>
                  </a:lnTo>
                  <a:close/>
                  <a:moveTo>
                    <a:pt x="2428837" y="19050"/>
                  </a:moveTo>
                  <a:lnTo>
                    <a:pt x="2428330" y="20634"/>
                  </a:lnTo>
                  <a:lnTo>
                    <a:pt x="2428837" y="25400"/>
                  </a:lnTo>
                  <a:lnTo>
                    <a:pt x="2429416" y="21775"/>
                  </a:lnTo>
                  <a:lnTo>
                    <a:pt x="2428837" y="19050"/>
                  </a:lnTo>
                  <a:close/>
                  <a:moveTo>
                    <a:pt x="2429416" y="21775"/>
                  </a:moveTo>
                  <a:lnTo>
                    <a:pt x="2428837" y="25400"/>
                  </a:lnTo>
                  <a:lnTo>
                    <a:pt x="2430187" y="25400"/>
                  </a:lnTo>
                  <a:lnTo>
                    <a:pt x="2429416" y="21775"/>
                  </a:lnTo>
                  <a:close/>
                  <a:moveTo>
                    <a:pt x="3095235" y="19050"/>
                  </a:moveTo>
                  <a:lnTo>
                    <a:pt x="3095099" y="25400"/>
                  </a:lnTo>
                  <a:lnTo>
                    <a:pt x="3097654" y="25400"/>
                  </a:lnTo>
                  <a:lnTo>
                    <a:pt x="3095235" y="19050"/>
                  </a:lnTo>
                  <a:close/>
                  <a:moveTo>
                    <a:pt x="3124669" y="12700"/>
                  </a:moveTo>
                  <a:lnTo>
                    <a:pt x="3095371" y="12700"/>
                  </a:lnTo>
                  <a:lnTo>
                    <a:pt x="3095235" y="19050"/>
                  </a:lnTo>
                  <a:lnTo>
                    <a:pt x="3097654" y="25400"/>
                  </a:lnTo>
                  <a:lnTo>
                    <a:pt x="3127998" y="25400"/>
                  </a:lnTo>
                  <a:lnTo>
                    <a:pt x="3128068" y="18936"/>
                  </a:lnTo>
                  <a:lnTo>
                    <a:pt x="3124669" y="12700"/>
                  </a:lnTo>
                  <a:close/>
                  <a:moveTo>
                    <a:pt x="3128068" y="18936"/>
                  </a:moveTo>
                  <a:lnTo>
                    <a:pt x="3127998" y="25400"/>
                  </a:lnTo>
                  <a:lnTo>
                    <a:pt x="3128097" y="20634"/>
                  </a:lnTo>
                  <a:lnTo>
                    <a:pt x="3128068" y="18936"/>
                  </a:lnTo>
                  <a:close/>
                  <a:moveTo>
                    <a:pt x="3128129" y="19050"/>
                  </a:moveTo>
                  <a:lnTo>
                    <a:pt x="3127998" y="25400"/>
                  </a:lnTo>
                  <a:lnTo>
                    <a:pt x="3131590" y="25400"/>
                  </a:lnTo>
                  <a:lnTo>
                    <a:pt x="3128129" y="19050"/>
                  </a:lnTo>
                  <a:close/>
                  <a:moveTo>
                    <a:pt x="3128251" y="13129"/>
                  </a:moveTo>
                  <a:lnTo>
                    <a:pt x="3128129" y="19050"/>
                  </a:lnTo>
                  <a:lnTo>
                    <a:pt x="3131590" y="25400"/>
                  </a:lnTo>
                  <a:lnTo>
                    <a:pt x="3128251" y="13129"/>
                  </a:lnTo>
                  <a:close/>
                  <a:moveTo>
                    <a:pt x="3140789" y="12700"/>
                  </a:moveTo>
                  <a:lnTo>
                    <a:pt x="3128260" y="12700"/>
                  </a:lnTo>
                  <a:lnTo>
                    <a:pt x="3128299" y="13303"/>
                  </a:lnTo>
                  <a:lnTo>
                    <a:pt x="3131590" y="25400"/>
                  </a:lnTo>
                  <a:lnTo>
                    <a:pt x="3140789" y="12700"/>
                  </a:lnTo>
                  <a:close/>
                  <a:moveTo>
                    <a:pt x="3149858" y="179"/>
                  </a:moveTo>
                  <a:lnTo>
                    <a:pt x="3147695" y="3164"/>
                  </a:lnTo>
                  <a:lnTo>
                    <a:pt x="3176028" y="25400"/>
                  </a:lnTo>
                  <a:lnTo>
                    <a:pt x="3178892" y="19050"/>
                  </a:lnTo>
                  <a:lnTo>
                    <a:pt x="3177180" y="12700"/>
                  </a:lnTo>
                  <a:lnTo>
                    <a:pt x="3179498" y="11813"/>
                  </a:lnTo>
                  <a:lnTo>
                    <a:pt x="3149858" y="179"/>
                  </a:lnTo>
                  <a:close/>
                  <a:moveTo>
                    <a:pt x="3210383" y="0"/>
                  </a:moveTo>
                  <a:lnTo>
                    <a:pt x="3179498" y="11813"/>
                  </a:lnTo>
                  <a:lnTo>
                    <a:pt x="3181756" y="12700"/>
                  </a:lnTo>
                  <a:lnTo>
                    <a:pt x="3178897" y="19050"/>
                  </a:lnTo>
                  <a:lnTo>
                    <a:pt x="3180615" y="25400"/>
                  </a:lnTo>
                  <a:lnTo>
                    <a:pt x="3212240" y="13303"/>
                  </a:lnTo>
                  <a:lnTo>
                    <a:pt x="3210404" y="12700"/>
                  </a:lnTo>
                  <a:lnTo>
                    <a:pt x="3211531" y="8484"/>
                  </a:lnTo>
                  <a:lnTo>
                    <a:pt x="3210383" y="0"/>
                  </a:lnTo>
                  <a:close/>
                  <a:moveTo>
                    <a:pt x="3213797" y="0"/>
                  </a:moveTo>
                  <a:lnTo>
                    <a:pt x="3212668" y="8449"/>
                  </a:lnTo>
                  <a:lnTo>
                    <a:pt x="3213818" y="12700"/>
                  </a:lnTo>
                  <a:lnTo>
                    <a:pt x="3212240" y="13303"/>
                  </a:lnTo>
                  <a:lnTo>
                    <a:pt x="3249011" y="25400"/>
                  </a:lnTo>
                  <a:lnTo>
                    <a:pt x="3252403" y="12700"/>
                  </a:lnTo>
                  <a:lnTo>
                    <a:pt x="3213797" y="0"/>
                  </a:lnTo>
                  <a:close/>
                  <a:moveTo>
                    <a:pt x="3252403" y="12700"/>
                  </a:moveTo>
                  <a:lnTo>
                    <a:pt x="3250707" y="25400"/>
                  </a:lnTo>
                  <a:lnTo>
                    <a:pt x="3254560" y="25400"/>
                  </a:lnTo>
                  <a:lnTo>
                    <a:pt x="3252403" y="12700"/>
                  </a:lnTo>
                  <a:close/>
                  <a:moveTo>
                    <a:pt x="2430868" y="12700"/>
                  </a:moveTo>
                  <a:lnTo>
                    <a:pt x="2428837" y="19050"/>
                  </a:lnTo>
                  <a:lnTo>
                    <a:pt x="2429416" y="21775"/>
                  </a:lnTo>
                  <a:lnTo>
                    <a:pt x="2430868" y="12700"/>
                  </a:lnTo>
                  <a:close/>
                  <a:moveTo>
                    <a:pt x="2427486" y="12700"/>
                  </a:moveTo>
                  <a:lnTo>
                    <a:pt x="2428330" y="20634"/>
                  </a:lnTo>
                  <a:lnTo>
                    <a:pt x="2428837" y="19050"/>
                  </a:lnTo>
                  <a:lnTo>
                    <a:pt x="2427486" y="12700"/>
                  </a:lnTo>
                  <a:close/>
                  <a:moveTo>
                    <a:pt x="2430868" y="12700"/>
                  </a:moveTo>
                  <a:lnTo>
                    <a:pt x="2427486" y="12700"/>
                  </a:lnTo>
                  <a:lnTo>
                    <a:pt x="2428837" y="19050"/>
                  </a:lnTo>
                  <a:lnTo>
                    <a:pt x="2430868" y="12700"/>
                  </a:lnTo>
                  <a:close/>
                  <a:moveTo>
                    <a:pt x="3179498" y="11813"/>
                  </a:moveTo>
                  <a:lnTo>
                    <a:pt x="3177180" y="12700"/>
                  </a:lnTo>
                  <a:lnTo>
                    <a:pt x="3178896" y="19042"/>
                  </a:lnTo>
                  <a:lnTo>
                    <a:pt x="3181756" y="12700"/>
                  </a:lnTo>
                  <a:lnTo>
                    <a:pt x="3179498" y="11813"/>
                  </a:lnTo>
                  <a:close/>
                  <a:moveTo>
                    <a:pt x="3143663" y="0"/>
                  </a:moveTo>
                  <a:lnTo>
                    <a:pt x="3143077" y="0"/>
                  </a:lnTo>
                  <a:lnTo>
                    <a:pt x="3124669" y="12700"/>
                  </a:lnTo>
                  <a:lnTo>
                    <a:pt x="3128068" y="18936"/>
                  </a:lnTo>
                  <a:lnTo>
                    <a:pt x="3128135" y="12700"/>
                  </a:lnTo>
                  <a:lnTo>
                    <a:pt x="3140789" y="12700"/>
                  </a:lnTo>
                  <a:lnTo>
                    <a:pt x="3147695" y="3164"/>
                  </a:lnTo>
                  <a:lnTo>
                    <a:pt x="3143663" y="0"/>
                  </a:lnTo>
                  <a:close/>
                  <a:moveTo>
                    <a:pt x="3211531" y="8484"/>
                  </a:moveTo>
                  <a:lnTo>
                    <a:pt x="3210404" y="12700"/>
                  </a:lnTo>
                  <a:lnTo>
                    <a:pt x="3212240" y="13303"/>
                  </a:lnTo>
                  <a:lnTo>
                    <a:pt x="3213818" y="12700"/>
                  </a:lnTo>
                  <a:lnTo>
                    <a:pt x="3212101" y="12700"/>
                  </a:lnTo>
                  <a:lnTo>
                    <a:pt x="3211531" y="8484"/>
                  </a:lnTo>
                  <a:close/>
                  <a:moveTo>
                    <a:pt x="3128260" y="12700"/>
                  </a:moveTo>
                  <a:lnTo>
                    <a:pt x="3128251" y="13129"/>
                  </a:lnTo>
                  <a:lnTo>
                    <a:pt x="3128260" y="12700"/>
                  </a:lnTo>
                  <a:close/>
                  <a:moveTo>
                    <a:pt x="3212101" y="6350"/>
                  </a:moveTo>
                  <a:lnTo>
                    <a:pt x="3211531" y="8484"/>
                  </a:lnTo>
                  <a:lnTo>
                    <a:pt x="3212101" y="12700"/>
                  </a:lnTo>
                  <a:lnTo>
                    <a:pt x="3212668" y="8449"/>
                  </a:lnTo>
                  <a:lnTo>
                    <a:pt x="3212101" y="6350"/>
                  </a:lnTo>
                  <a:close/>
                  <a:moveTo>
                    <a:pt x="3212668" y="8449"/>
                  </a:moveTo>
                  <a:lnTo>
                    <a:pt x="3212101" y="12700"/>
                  </a:lnTo>
                  <a:lnTo>
                    <a:pt x="3213818" y="12700"/>
                  </a:lnTo>
                  <a:lnTo>
                    <a:pt x="3212668" y="8449"/>
                  </a:lnTo>
                  <a:close/>
                  <a:moveTo>
                    <a:pt x="3210383" y="0"/>
                  </a:moveTo>
                  <a:lnTo>
                    <a:pt x="3211531" y="8484"/>
                  </a:lnTo>
                  <a:lnTo>
                    <a:pt x="3212101" y="6350"/>
                  </a:lnTo>
                  <a:lnTo>
                    <a:pt x="3210383" y="0"/>
                  </a:lnTo>
                  <a:close/>
                  <a:moveTo>
                    <a:pt x="3213797" y="0"/>
                  </a:moveTo>
                  <a:lnTo>
                    <a:pt x="3212101" y="6350"/>
                  </a:lnTo>
                  <a:lnTo>
                    <a:pt x="3212668" y="8449"/>
                  </a:lnTo>
                  <a:lnTo>
                    <a:pt x="3213797" y="0"/>
                  </a:lnTo>
                  <a:close/>
                  <a:moveTo>
                    <a:pt x="3213797" y="0"/>
                  </a:moveTo>
                  <a:lnTo>
                    <a:pt x="3210383" y="0"/>
                  </a:lnTo>
                  <a:lnTo>
                    <a:pt x="3212101" y="6350"/>
                  </a:lnTo>
                  <a:lnTo>
                    <a:pt x="3213797" y="0"/>
                  </a:lnTo>
                  <a:close/>
                  <a:moveTo>
                    <a:pt x="3149401" y="0"/>
                  </a:moveTo>
                  <a:lnTo>
                    <a:pt x="3143663" y="0"/>
                  </a:lnTo>
                  <a:lnTo>
                    <a:pt x="3147695" y="3164"/>
                  </a:lnTo>
                  <a:lnTo>
                    <a:pt x="3149858" y="179"/>
                  </a:lnTo>
                  <a:lnTo>
                    <a:pt x="3149401" y="0"/>
                  </a:lnTo>
                  <a:close/>
                  <a:moveTo>
                    <a:pt x="3149987" y="0"/>
                  </a:moveTo>
                  <a:lnTo>
                    <a:pt x="3149401" y="0"/>
                  </a:lnTo>
                  <a:lnTo>
                    <a:pt x="3149858" y="179"/>
                  </a:lnTo>
                  <a:lnTo>
                    <a:pt x="31499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13"/>
            <p:cNvSpPr/>
            <p:nvPr/>
          </p:nvSpPr>
          <p:spPr>
            <a:xfrm>
              <a:off x="1560240" y="3997440"/>
              <a:ext cx="704160" cy="1107000"/>
            </a:xfrm>
            <a:custGeom>
              <a:avLst/>
              <a:gdLst/>
              <a:ahLst/>
              <a:rect l="l" t="t" r="r" b="b"/>
              <a:pathLst>
                <a:path w="1768475" h="2817495">
                  <a:moveTo>
                    <a:pt x="856026" y="0"/>
                  </a:moveTo>
                  <a:lnTo>
                    <a:pt x="808436" y="3067"/>
                  </a:lnTo>
                  <a:lnTo>
                    <a:pt x="768992" y="39454"/>
                  </a:lnTo>
                  <a:lnTo>
                    <a:pt x="738741" y="59547"/>
                  </a:lnTo>
                  <a:lnTo>
                    <a:pt x="679193" y="58280"/>
                  </a:lnTo>
                  <a:lnTo>
                    <a:pt x="625467" y="65369"/>
                  </a:lnTo>
                  <a:lnTo>
                    <a:pt x="601143" y="89704"/>
                  </a:lnTo>
                  <a:lnTo>
                    <a:pt x="571322" y="93190"/>
                  </a:lnTo>
                  <a:lnTo>
                    <a:pt x="521722" y="46647"/>
                  </a:lnTo>
                  <a:lnTo>
                    <a:pt x="475922" y="45485"/>
                  </a:lnTo>
                  <a:lnTo>
                    <a:pt x="467043" y="41150"/>
                  </a:lnTo>
                  <a:lnTo>
                    <a:pt x="442824" y="61244"/>
                  </a:lnTo>
                  <a:lnTo>
                    <a:pt x="415955" y="64846"/>
                  </a:lnTo>
                  <a:lnTo>
                    <a:pt x="385925" y="76584"/>
                  </a:lnTo>
                  <a:lnTo>
                    <a:pt x="361601" y="96677"/>
                  </a:lnTo>
                  <a:lnTo>
                    <a:pt x="346261" y="116991"/>
                  </a:lnTo>
                  <a:lnTo>
                    <a:pt x="334419" y="116991"/>
                  </a:lnTo>
                  <a:lnTo>
                    <a:pt x="294964" y="148728"/>
                  </a:lnTo>
                  <a:lnTo>
                    <a:pt x="258798" y="164487"/>
                  </a:lnTo>
                  <a:lnTo>
                    <a:pt x="208768" y="138571"/>
                  </a:lnTo>
                  <a:lnTo>
                    <a:pt x="200308" y="117420"/>
                  </a:lnTo>
                  <a:lnTo>
                    <a:pt x="171125" y="92028"/>
                  </a:lnTo>
                  <a:lnTo>
                    <a:pt x="120991" y="70133"/>
                  </a:lnTo>
                  <a:lnTo>
                    <a:pt x="46961" y="68437"/>
                  </a:lnTo>
                  <a:lnTo>
                    <a:pt x="13434" y="100698"/>
                  </a:lnTo>
                  <a:lnTo>
                    <a:pt x="6764" y="129472"/>
                  </a:lnTo>
                  <a:lnTo>
                    <a:pt x="13224" y="232924"/>
                  </a:lnTo>
                  <a:lnTo>
                    <a:pt x="21151" y="274400"/>
                  </a:lnTo>
                  <a:lnTo>
                    <a:pt x="38606" y="295551"/>
                  </a:lnTo>
                  <a:lnTo>
                    <a:pt x="34794" y="328555"/>
                  </a:lnTo>
                  <a:lnTo>
                    <a:pt x="13643" y="348659"/>
                  </a:lnTo>
                  <a:lnTo>
                    <a:pt x="7088" y="373297"/>
                  </a:lnTo>
                  <a:lnTo>
                    <a:pt x="18617" y="390124"/>
                  </a:lnTo>
                  <a:lnTo>
                    <a:pt x="29716" y="423442"/>
                  </a:lnTo>
                  <a:lnTo>
                    <a:pt x="2324" y="447672"/>
                  </a:lnTo>
                  <a:lnTo>
                    <a:pt x="9518" y="521711"/>
                  </a:lnTo>
                  <a:lnTo>
                    <a:pt x="0" y="546360"/>
                  </a:lnTo>
                  <a:lnTo>
                    <a:pt x="31726" y="600840"/>
                  </a:lnTo>
                  <a:lnTo>
                    <a:pt x="49286" y="613635"/>
                  </a:lnTo>
                  <a:lnTo>
                    <a:pt x="45789" y="634797"/>
                  </a:lnTo>
                  <a:lnTo>
                    <a:pt x="54260" y="660189"/>
                  </a:lnTo>
                  <a:lnTo>
                    <a:pt x="88730" y="698156"/>
                  </a:lnTo>
                  <a:lnTo>
                    <a:pt x="150707" y="728627"/>
                  </a:lnTo>
                  <a:lnTo>
                    <a:pt x="162769" y="724710"/>
                  </a:lnTo>
                  <a:lnTo>
                    <a:pt x="156099" y="753484"/>
                  </a:lnTo>
                  <a:lnTo>
                    <a:pt x="179156" y="791253"/>
                  </a:lnTo>
                  <a:lnTo>
                    <a:pt x="226432" y="813043"/>
                  </a:lnTo>
                  <a:lnTo>
                    <a:pt x="247584" y="805211"/>
                  </a:lnTo>
                  <a:lnTo>
                    <a:pt x="307341" y="806582"/>
                  </a:lnTo>
                  <a:lnTo>
                    <a:pt x="343089" y="811556"/>
                  </a:lnTo>
                  <a:lnTo>
                    <a:pt x="395338" y="746500"/>
                  </a:lnTo>
                  <a:lnTo>
                    <a:pt x="410144" y="751055"/>
                  </a:lnTo>
                  <a:lnTo>
                    <a:pt x="469891" y="748197"/>
                  </a:lnTo>
                  <a:lnTo>
                    <a:pt x="487985" y="740260"/>
                  </a:lnTo>
                  <a:lnTo>
                    <a:pt x="499723" y="752950"/>
                  </a:lnTo>
                  <a:lnTo>
                    <a:pt x="501628" y="802561"/>
                  </a:lnTo>
                  <a:lnTo>
                    <a:pt x="531135" y="819807"/>
                  </a:lnTo>
                  <a:lnTo>
                    <a:pt x="534831" y="786803"/>
                  </a:lnTo>
                  <a:lnTo>
                    <a:pt x="550485" y="749882"/>
                  </a:lnTo>
                  <a:lnTo>
                    <a:pt x="580411" y="750521"/>
                  </a:lnTo>
                  <a:lnTo>
                    <a:pt x="610986" y="714030"/>
                  </a:lnTo>
                  <a:lnTo>
                    <a:pt x="644399" y="685780"/>
                  </a:lnTo>
                  <a:lnTo>
                    <a:pt x="662482" y="682083"/>
                  </a:lnTo>
                  <a:lnTo>
                    <a:pt x="688931" y="699109"/>
                  </a:lnTo>
                  <a:lnTo>
                    <a:pt x="710083" y="699109"/>
                  </a:lnTo>
                  <a:lnTo>
                    <a:pt x="730700" y="712020"/>
                  </a:lnTo>
                  <a:lnTo>
                    <a:pt x="757568" y="712543"/>
                  </a:lnTo>
                  <a:lnTo>
                    <a:pt x="796488" y="705036"/>
                  </a:lnTo>
                  <a:lnTo>
                    <a:pt x="801671" y="746500"/>
                  </a:lnTo>
                  <a:lnTo>
                    <a:pt x="792572" y="750416"/>
                  </a:lnTo>
                  <a:lnTo>
                    <a:pt x="800823" y="787756"/>
                  </a:lnTo>
                  <a:lnTo>
                    <a:pt x="818697" y="787756"/>
                  </a:lnTo>
                  <a:lnTo>
                    <a:pt x="824299" y="808917"/>
                  </a:lnTo>
                  <a:lnTo>
                    <a:pt x="845450" y="801085"/>
                  </a:lnTo>
                  <a:lnTo>
                    <a:pt x="898339" y="868256"/>
                  </a:lnTo>
                  <a:lnTo>
                    <a:pt x="933762" y="885501"/>
                  </a:lnTo>
                  <a:lnTo>
                    <a:pt x="960201" y="910883"/>
                  </a:lnTo>
                  <a:lnTo>
                    <a:pt x="965918" y="923375"/>
                  </a:lnTo>
                  <a:lnTo>
                    <a:pt x="1016042" y="961667"/>
                  </a:lnTo>
                  <a:lnTo>
                    <a:pt x="1042062" y="1003445"/>
                  </a:lnTo>
                  <a:lnTo>
                    <a:pt x="1071778" y="1016461"/>
                  </a:lnTo>
                  <a:lnTo>
                    <a:pt x="1083307" y="1037612"/>
                  </a:lnTo>
                  <a:lnTo>
                    <a:pt x="1112918" y="1054648"/>
                  </a:lnTo>
                  <a:lnTo>
                    <a:pt x="1130059" y="1092197"/>
                  </a:lnTo>
                  <a:lnTo>
                    <a:pt x="1139368" y="1079925"/>
                  </a:lnTo>
                  <a:lnTo>
                    <a:pt x="1154069" y="1092626"/>
                  </a:lnTo>
                  <a:lnTo>
                    <a:pt x="1126782" y="1108699"/>
                  </a:lnTo>
                  <a:lnTo>
                    <a:pt x="1105631" y="1104154"/>
                  </a:lnTo>
                  <a:lnTo>
                    <a:pt x="1075694" y="1107746"/>
                  </a:lnTo>
                  <a:lnTo>
                    <a:pt x="1060365" y="1128059"/>
                  </a:lnTo>
                  <a:lnTo>
                    <a:pt x="1012346" y="1135462"/>
                  </a:lnTo>
                  <a:lnTo>
                    <a:pt x="988441" y="1130813"/>
                  </a:lnTo>
                  <a:lnTo>
                    <a:pt x="987488" y="1180424"/>
                  </a:lnTo>
                  <a:lnTo>
                    <a:pt x="1026617" y="1168781"/>
                  </a:lnTo>
                  <a:lnTo>
                    <a:pt x="1054229" y="1136206"/>
                  </a:lnTo>
                  <a:lnTo>
                    <a:pt x="1088071" y="1124573"/>
                  </a:lnTo>
                  <a:lnTo>
                    <a:pt x="1117683" y="1141703"/>
                  </a:lnTo>
                  <a:lnTo>
                    <a:pt x="1113976" y="1178833"/>
                  </a:lnTo>
                  <a:lnTo>
                    <a:pt x="1071674" y="1177985"/>
                  </a:lnTo>
                  <a:lnTo>
                    <a:pt x="1071674" y="1186236"/>
                  </a:lnTo>
                  <a:lnTo>
                    <a:pt x="1029371" y="1210256"/>
                  </a:lnTo>
                  <a:lnTo>
                    <a:pt x="1008115" y="1192906"/>
                  </a:lnTo>
                  <a:lnTo>
                    <a:pt x="971624" y="1221146"/>
                  </a:lnTo>
                  <a:lnTo>
                    <a:pt x="977341" y="1233627"/>
                  </a:lnTo>
                  <a:lnTo>
                    <a:pt x="979666" y="1270861"/>
                  </a:lnTo>
                  <a:lnTo>
                    <a:pt x="1006105" y="1296253"/>
                  </a:lnTo>
                  <a:lnTo>
                    <a:pt x="1011812" y="1308735"/>
                  </a:lnTo>
                  <a:lnTo>
                    <a:pt x="1008220" y="1341739"/>
                  </a:lnTo>
                  <a:lnTo>
                    <a:pt x="1022607" y="1379507"/>
                  </a:lnTo>
                  <a:lnTo>
                    <a:pt x="1072208" y="1417370"/>
                  </a:lnTo>
                  <a:lnTo>
                    <a:pt x="1062480" y="1458521"/>
                  </a:lnTo>
                  <a:lnTo>
                    <a:pt x="1022817" y="1495022"/>
                  </a:lnTo>
                  <a:lnTo>
                    <a:pt x="1025246" y="1524005"/>
                  </a:lnTo>
                  <a:lnTo>
                    <a:pt x="1057821" y="1545157"/>
                  </a:lnTo>
                  <a:lnTo>
                    <a:pt x="997749" y="1548120"/>
                  </a:lnTo>
                  <a:lnTo>
                    <a:pt x="984744" y="1601647"/>
                  </a:lnTo>
                  <a:lnTo>
                    <a:pt x="936201" y="1629678"/>
                  </a:lnTo>
                  <a:lnTo>
                    <a:pt x="942013" y="1642159"/>
                  </a:lnTo>
                  <a:lnTo>
                    <a:pt x="887020" y="1695047"/>
                  </a:lnTo>
                  <a:lnTo>
                    <a:pt x="872109" y="1690608"/>
                  </a:lnTo>
                  <a:lnTo>
                    <a:pt x="865439" y="1723612"/>
                  </a:lnTo>
                  <a:lnTo>
                    <a:pt x="873690" y="1760951"/>
                  </a:lnTo>
                  <a:lnTo>
                    <a:pt x="831388" y="1793212"/>
                  </a:lnTo>
                  <a:lnTo>
                    <a:pt x="786541" y="1784018"/>
                  </a:lnTo>
                  <a:lnTo>
                    <a:pt x="734406" y="1836907"/>
                  </a:lnTo>
                  <a:lnTo>
                    <a:pt x="721716" y="1869806"/>
                  </a:lnTo>
                  <a:lnTo>
                    <a:pt x="742867" y="1886727"/>
                  </a:lnTo>
                  <a:lnTo>
                    <a:pt x="739160" y="1919732"/>
                  </a:lnTo>
                  <a:lnTo>
                    <a:pt x="694114" y="1922904"/>
                  </a:lnTo>
                  <a:lnTo>
                    <a:pt x="641226" y="1996316"/>
                  </a:lnTo>
                  <a:lnTo>
                    <a:pt x="622295" y="2041382"/>
                  </a:lnTo>
                  <a:lnTo>
                    <a:pt x="607489" y="2032817"/>
                  </a:lnTo>
                  <a:lnTo>
                    <a:pt x="529973" y="2006368"/>
                  </a:lnTo>
                  <a:lnTo>
                    <a:pt x="491053" y="2001394"/>
                  </a:lnTo>
                  <a:lnTo>
                    <a:pt x="464603" y="1971887"/>
                  </a:lnTo>
                  <a:lnTo>
                    <a:pt x="446949" y="1958453"/>
                  </a:lnTo>
                  <a:lnTo>
                    <a:pt x="419767" y="1961940"/>
                  </a:lnTo>
                  <a:lnTo>
                    <a:pt x="381265" y="1940778"/>
                  </a:lnTo>
                  <a:lnTo>
                    <a:pt x="363077" y="1948610"/>
                  </a:lnTo>
                  <a:lnTo>
                    <a:pt x="351549" y="1927459"/>
                  </a:lnTo>
                  <a:lnTo>
                    <a:pt x="335895" y="1956013"/>
                  </a:lnTo>
                  <a:lnTo>
                    <a:pt x="344356" y="1977175"/>
                  </a:lnTo>
                  <a:lnTo>
                    <a:pt x="331874" y="1997593"/>
                  </a:lnTo>
                  <a:lnTo>
                    <a:pt x="331351" y="2022346"/>
                  </a:lnTo>
                  <a:lnTo>
                    <a:pt x="341926" y="2068041"/>
                  </a:lnTo>
                  <a:lnTo>
                    <a:pt x="371747" y="2081475"/>
                  </a:lnTo>
                  <a:lnTo>
                    <a:pt x="370899" y="2122835"/>
                  </a:lnTo>
                  <a:lnTo>
                    <a:pt x="358313" y="2147379"/>
                  </a:lnTo>
                  <a:lnTo>
                    <a:pt x="363182" y="2201220"/>
                  </a:lnTo>
                  <a:lnTo>
                    <a:pt x="353978" y="2205137"/>
                  </a:lnTo>
                  <a:lnTo>
                    <a:pt x="345413" y="2188415"/>
                  </a:lnTo>
                  <a:lnTo>
                    <a:pt x="304064" y="2154468"/>
                  </a:lnTo>
                  <a:lnTo>
                    <a:pt x="262285" y="2141034"/>
                  </a:lnTo>
                  <a:lnTo>
                    <a:pt x="250233" y="2144939"/>
                  </a:lnTo>
                  <a:lnTo>
                    <a:pt x="202109" y="2143882"/>
                  </a:lnTo>
                  <a:lnTo>
                    <a:pt x="219344" y="2181441"/>
                  </a:lnTo>
                  <a:lnTo>
                    <a:pt x="219344" y="2193818"/>
                  </a:lnTo>
                  <a:lnTo>
                    <a:pt x="191219" y="2238769"/>
                  </a:lnTo>
                  <a:lnTo>
                    <a:pt x="178203" y="2283940"/>
                  </a:lnTo>
                  <a:lnTo>
                    <a:pt x="223794" y="2260140"/>
                  </a:lnTo>
                  <a:lnTo>
                    <a:pt x="236265" y="2243847"/>
                  </a:lnTo>
                  <a:lnTo>
                    <a:pt x="251290" y="2243847"/>
                  </a:lnTo>
                  <a:lnTo>
                    <a:pt x="280588" y="2277595"/>
                  </a:lnTo>
                  <a:lnTo>
                    <a:pt x="285132" y="2339687"/>
                  </a:lnTo>
                  <a:lnTo>
                    <a:pt x="282064" y="2343813"/>
                  </a:lnTo>
                  <a:lnTo>
                    <a:pt x="280473" y="2414052"/>
                  </a:lnTo>
                  <a:lnTo>
                    <a:pt x="270850" y="2442826"/>
                  </a:lnTo>
                  <a:lnTo>
                    <a:pt x="252767" y="2442826"/>
                  </a:lnTo>
                  <a:lnTo>
                    <a:pt x="263342" y="2488625"/>
                  </a:lnTo>
                  <a:lnTo>
                    <a:pt x="269269" y="2492856"/>
                  </a:lnTo>
                  <a:lnTo>
                    <a:pt x="276776" y="2559189"/>
                  </a:lnTo>
                  <a:lnTo>
                    <a:pt x="297079" y="2592821"/>
                  </a:lnTo>
                  <a:lnTo>
                    <a:pt x="323738" y="2613983"/>
                  </a:lnTo>
                  <a:lnTo>
                    <a:pt x="391946" y="2660945"/>
                  </a:lnTo>
                  <a:lnTo>
                    <a:pt x="413107" y="2665604"/>
                  </a:lnTo>
                  <a:lnTo>
                    <a:pt x="423683" y="2719655"/>
                  </a:lnTo>
                  <a:lnTo>
                    <a:pt x="441557" y="2728335"/>
                  </a:lnTo>
                  <a:lnTo>
                    <a:pt x="462708" y="2720503"/>
                  </a:lnTo>
                  <a:lnTo>
                    <a:pt x="483859" y="2725058"/>
                  </a:lnTo>
                  <a:lnTo>
                    <a:pt x="541386" y="2713844"/>
                  </a:lnTo>
                  <a:lnTo>
                    <a:pt x="556087" y="2730765"/>
                  </a:lnTo>
                  <a:lnTo>
                    <a:pt x="592264" y="2727382"/>
                  </a:lnTo>
                  <a:lnTo>
                    <a:pt x="607279" y="2731822"/>
                  </a:lnTo>
                  <a:lnTo>
                    <a:pt x="604002" y="2744199"/>
                  </a:lnTo>
                  <a:lnTo>
                    <a:pt x="636786" y="2761444"/>
                  </a:lnTo>
                  <a:lnTo>
                    <a:pt x="643132" y="2745047"/>
                  </a:lnTo>
                  <a:lnTo>
                    <a:pt x="660901" y="2761968"/>
                  </a:lnTo>
                  <a:lnTo>
                    <a:pt x="660901" y="2783129"/>
                  </a:lnTo>
                  <a:lnTo>
                    <a:pt x="678879" y="2783129"/>
                  </a:lnTo>
                  <a:lnTo>
                    <a:pt x="715046" y="2783873"/>
                  </a:lnTo>
                  <a:lnTo>
                    <a:pt x="736207" y="2776041"/>
                  </a:lnTo>
                  <a:lnTo>
                    <a:pt x="729328" y="2817191"/>
                  </a:lnTo>
                  <a:lnTo>
                    <a:pt x="741380" y="2817191"/>
                  </a:lnTo>
                  <a:lnTo>
                    <a:pt x="765819" y="2801108"/>
                  </a:lnTo>
                  <a:lnTo>
                    <a:pt x="778185" y="2784815"/>
                  </a:lnTo>
                  <a:lnTo>
                    <a:pt x="775547" y="2768208"/>
                  </a:lnTo>
                  <a:lnTo>
                    <a:pt x="794269" y="2753821"/>
                  </a:lnTo>
                  <a:lnTo>
                    <a:pt x="809284" y="2753821"/>
                  </a:lnTo>
                  <a:lnTo>
                    <a:pt x="835932" y="2779213"/>
                  </a:lnTo>
                  <a:lnTo>
                    <a:pt x="838477" y="2804071"/>
                  </a:lnTo>
                  <a:lnTo>
                    <a:pt x="874643" y="2800584"/>
                  </a:lnTo>
                  <a:lnTo>
                    <a:pt x="892936" y="2792752"/>
                  </a:lnTo>
                  <a:lnTo>
                    <a:pt x="914097" y="2772439"/>
                  </a:lnTo>
                  <a:lnTo>
                    <a:pt x="965813" y="2748638"/>
                  </a:lnTo>
                  <a:lnTo>
                    <a:pt x="986964" y="2748638"/>
                  </a:lnTo>
                  <a:lnTo>
                    <a:pt x="1029267" y="2761863"/>
                  </a:lnTo>
                  <a:lnTo>
                    <a:pt x="1038146" y="2774449"/>
                  </a:lnTo>
                  <a:lnTo>
                    <a:pt x="1065433" y="2762502"/>
                  </a:lnTo>
                  <a:lnTo>
                    <a:pt x="1092615" y="2763025"/>
                  </a:lnTo>
                  <a:lnTo>
                    <a:pt x="1128154" y="2792647"/>
                  </a:lnTo>
                  <a:lnTo>
                    <a:pt x="1164540" y="2780910"/>
                  </a:lnTo>
                  <a:lnTo>
                    <a:pt x="1189492" y="2735948"/>
                  </a:lnTo>
                  <a:lnTo>
                    <a:pt x="1213921" y="2715634"/>
                  </a:lnTo>
                  <a:lnTo>
                    <a:pt x="1208319" y="2694483"/>
                  </a:lnTo>
                  <a:lnTo>
                    <a:pt x="1241742" y="2678504"/>
                  </a:lnTo>
                  <a:lnTo>
                    <a:pt x="1280767" y="2683373"/>
                  </a:lnTo>
                  <a:lnTo>
                    <a:pt x="1296211" y="2667081"/>
                  </a:lnTo>
                  <a:lnTo>
                    <a:pt x="1323279" y="2667615"/>
                  </a:lnTo>
                  <a:lnTo>
                    <a:pt x="1323279" y="2679991"/>
                  </a:lnTo>
                  <a:lnTo>
                    <a:pt x="1356178" y="2688871"/>
                  </a:lnTo>
                  <a:lnTo>
                    <a:pt x="1386313" y="2688871"/>
                  </a:lnTo>
                  <a:lnTo>
                    <a:pt x="1413182" y="2701781"/>
                  </a:lnTo>
                  <a:lnTo>
                    <a:pt x="1434333" y="2681468"/>
                  </a:lnTo>
                  <a:lnTo>
                    <a:pt x="1455484" y="2673541"/>
                  </a:lnTo>
                  <a:lnTo>
                    <a:pt x="1470395" y="2677876"/>
                  </a:lnTo>
                  <a:lnTo>
                    <a:pt x="1491546" y="2670044"/>
                  </a:lnTo>
                  <a:lnTo>
                    <a:pt x="1539251" y="2699247"/>
                  </a:lnTo>
                  <a:lnTo>
                    <a:pt x="1551408" y="2691206"/>
                  </a:lnTo>
                  <a:lnTo>
                    <a:pt x="1571501" y="2741665"/>
                  </a:lnTo>
                  <a:lnTo>
                    <a:pt x="1579962" y="2779109"/>
                  </a:lnTo>
                  <a:lnTo>
                    <a:pt x="1603867" y="2791904"/>
                  </a:lnTo>
                  <a:lnTo>
                    <a:pt x="1655268" y="2776145"/>
                  </a:lnTo>
                  <a:lnTo>
                    <a:pt x="1670074" y="2797307"/>
                  </a:lnTo>
                  <a:lnTo>
                    <a:pt x="1682022" y="2801642"/>
                  </a:lnTo>
                  <a:lnTo>
                    <a:pt x="1670179" y="2789056"/>
                  </a:lnTo>
                  <a:lnTo>
                    <a:pt x="1676838" y="2751926"/>
                  </a:lnTo>
                  <a:lnTo>
                    <a:pt x="1722743" y="2703048"/>
                  </a:lnTo>
                  <a:lnTo>
                    <a:pt x="1759129" y="2691206"/>
                  </a:lnTo>
                  <a:lnTo>
                    <a:pt x="1768113" y="2682850"/>
                  </a:lnTo>
                  <a:lnTo>
                    <a:pt x="1756375" y="2661688"/>
                  </a:lnTo>
                  <a:lnTo>
                    <a:pt x="1708042" y="2669196"/>
                  </a:lnTo>
                  <a:lnTo>
                    <a:pt x="1689749" y="2685384"/>
                  </a:lnTo>
                  <a:lnTo>
                    <a:pt x="1689749" y="2706545"/>
                  </a:lnTo>
                  <a:lnTo>
                    <a:pt x="1638348" y="2713948"/>
                  </a:lnTo>
                  <a:lnTo>
                    <a:pt x="1626924" y="2680619"/>
                  </a:lnTo>
                  <a:lnTo>
                    <a:pt x="1646703" y="2693739"/>
                  </a:lnTo>
                  <a:lnTo>
                    <a:pt x="1686147" y="2677876"/>
                  </a:lnTo>
                  <a:lnTo>
                    <a:pt x="1686147" y="2669625"/>
                  </a:lnTo>
                  <a:lnTo>
                    <a:pt x="1656640" y="2631857"/>
                  </a:lnTo>
                  <a:lnTo>
                    <a:pt x="1644693" y="2631857"/>
                  </a:lnTo>
                  <a:lnTo>
                    <a:pt x="1623542" y="2610705"/>
                  </a:lnTo>
                  <a:lnTo>
                    <a:pt x="1623542" y="2598224"/>
                  </a:lnTo>
                  <a:lnTo>
                    <a:pt x="1638766" y="2581931"/>
                  </a:lnTo>
                  <a:lnTo>
                    <a:pt x="1665949" y="2581931"/>
                  </a:lnTo>
                  <a:lnTo>
                    <a:pt x="1678116" y="2569659"/>
                  </a:lnTo>
                  <a:lnTo>
                    <a:pt x="1669331" y="2557073"/>
                  </a:lnTo>
                  <a:lnTo>
                    <a:pt x="1645216" y="2557073"/>
                  </a:lnTo>
                  <a:lnTo>
                    <a:pt x="1639405" y="2548718"/>
                  </a:lnTo>
                  <a:lnTo>
                    <a:pt x="1705612" y="2549775"/>
                  </a:lnTo>
                  <a:lnTo>
                    <a:pt x="1705612" y="2537399"/>
                  </a:lnTo>
                  <a:lnTo>
                    <a:pt x="1684461" y="2541095"/>
                  </a:lnTo>
                  <a:lnTo>
                    <a:pt x="1636547" y="2523860"/>
                  </a:lnTo>
                  <a:lnTo>
                    <a:pt x="1624704" y="2515284"/>
                  </a:lnTo>
                  <a:lnTo>
                    <a:pt x="1624704" y="2494133"/>
                  </a:lnTo>
                  <a:lnTo>
                    <a:pt x="1645855" y="2498573"/>
                  </a:lnTo>
                  <a:lnTo>
                    <a:pt x="1657593" y="2519734"/>
                  </a:lnTo>
                  <a:lnTo>
                    <a:pt x="1675886" y="2503442"/>
                  </a:lnTo>
                  <a:lnTo>
                    <a:pt x="1673142" y="2486835"/>
                  </a:lnTo>
                  <a:lnTo>
                    <a:pt x="1651991" y="2482385"/>
                  </a:lnTo>
                  <a:lnTo>
                    <a:pt x="1658232" y="2465883"/>
                  </a:lnTo>
                  <a:lnTo>
                    <a:pt x="1646379" y="2453297"/>
                  </a:lnTo>
                  <a:lnTo>
                    <a:pt x="1658755" y="2432878"/>
                  </a:lnTo>
                  <a:lnTo>
                    <a:pt x="1658755" y="2411727"/>
                  </a:lnTo>
                  <a:lnTo>
                    <a:pt x="1625762" y="2407068"/>
                  </a:lnTo>
                  <a:lnTo>
                    <a:pt x="1628505" y="2423674"/>
                  </a:lnTo>
                  <a:lnTo>
                    <a:pt x="1604506" y="2423674"/>
                  </a:lnTo>
                  <a:lnTo>
                    <a:pt x="1608202" y="2382419"/>
                  </a:lnTo>
                  <a:lnTo>
                    <a:pt x="1596464" y="2365603"/>
                  </a:lnTo>
                  <a:lnTo>
                    <a:pt x="1566423" y="2360954"/>
                  </a:lnTo>
                  <a:lnTo>
                    <a:pt x="1569816" y="2340431"/>
                  </a:lnTo>
                  <a:lnTo>
                    <a:pt x="1603762" y="2282988"/>
                  </a:lnTo>
                  <a:lnTo>
                    <a:pt x="1603762" y="2270611"/>
                  </a:lnTo>
                  <a:lnTo>
                    <a:pt x="1588956" y="2262151"/>
                  </a:lnTo>
                  <a:lnTo>
                    <a:pt x="1561460" y="2286474"/>
                  </a:lnTo>
                  <a:lnTo>
                    <a:pt x="1546434" y="2286474"/>
                  </a:lnTo>
                  <a:lnTo>
                    <a:pt x="1525922" y="2253051"/>
                  </a:lnTo>
                  <a:lnTo>
                    <a:pt x="1511011" y="2248716"/>
                  </a:lnTo>
                  <a:lnTo>
                    <a:pt x="1507734" y="2261093"/>
                  </a:lnTo>
                  <a:lnTo>
                    <a:pt x="1478227" y="2231576"/>
                  </a:lnTo>
                  <a:lnTo>
                    <a:pt x="1487954" y="2190425"/>
                  </a:lnTo>
                  <a:lnTo>
                    <a:pt x="1506247" y="2174143"/>
                  </a:lnTo>
                  <a:lnTo>
                    <a:pt x="1551408" y="2170750"/>
                  </a:lnTo>
                  <a:lnTo>
                    <a:pt x="1572559" y="2162928"/>
                  </a:lnTo>
                  <a:lnTo>
                    <a:pt x="1560821" y="2146102"/>
                  </a:lnTo>
                  <a:lnTo>
                    <a:pt x="1558182" y="2124951"/>
                  </a:lnTo>
                  <a:lnTo>
                    <a:pt x="1572245" y="2109087"/>
                  </a:lnTo>
                  <a:lnTo>
                    <a:pt x="1566957" y="2067612"/>
                  </a:lnTo>
                  <a:lnTo>
                    <a:pt x="1543052" y="2058942"/>
                  </a:lnTo>
                  <a:lnTo>
                    <a:pt x="1543052" y="2042440"/>
                  </a:lnTo>
                  <a:lnTo>
                    <a:pt x="1512917" y="2050157"/>
                  </a:lnTo>
                  <a:lnTo>
                    <a:pt x="1501168" y="2029006"/>
                  </a:lnTo>
                  <a:lnTo>
                    <a:pt x="1471033" y="2036723"/>
                  </a:lnTo>
                  <a:lnTo>
                    <a:pt x="1464897" y="2044869"/>
                  </a:lnTo>
                  <a:lnTo>
                    <a:pt x="1453369" y="2015781"/>
                  </a:lnTo>
                  <a:lnTo>
                    <a:pt x="1429673" y="1994630"/>
                  </a:lnTo>
                  <a:lnTo>
                    <a:pt x="1409684" y="1936443"/>
                  </a:lnTo>
                  <a:lnTo>
                    <a:pt x="1397842" y="1927878"/>
                  </a:lnTo>
                  <a:lnTo>
                    <a:pt x="1388638" y="1940150"/>
                  </a:lnTo>
                  <a:lnTo>
                    <a:pt x="1352576" y="1943637"/>
                  </a:lnTo>
                  <a:lnTo>
                    <a:pt x="1345917" y="1980766"/>
                  </a:lnTo>
                  <a:lnTo>
                    <a:pt x="1324765" y="1984578"/>
                  </a:lnTo>
                  <a:lnTo>
                    <a:pt x="1337666" y="1930946"/>
                  </a:lnTo>
                  <a:lnTo>
                    <a:pt x="1341372" y="1893816"/>
                  </a:lnTo>
                  <a:lnTo>
                    <a:pt x="1336503" y="1831724"/>
                  </a:lnTo>
                  <a:lnTo>
                    <a:pt x="1349089" y="1798824"/>
                  </a:lnTo>
                  <a:lnTo>
                    <a:pt x="1349089" y="1782322"/>
                  </a:lnTo>
                  <a:lnTo>
                    <a:pt x="1334283" y="1773757"/>
                  </a:lnTo>
                  <a:lnTo>
                    <a:pt x="1335236" y="1720020"/>
                  </a:lnTo>
                  <a:lnTo>
                    <a:pt x="1359351" y="1716314"/>
                  </a:lnTo>
                  <a:lnTo>
                    <a:pt x="1359351" y="1687435"/>
                  </a:lnTo>
                  <a:lnTo>
                    <a:pt x="1330158" y="1645122"/>
                  </a:lnTo>
                  <a:lnTo>
                    <a:pt x="1340734" y="1558486"/>
                  </a:lnTo>
                  <a:lnTo>
                    <a:pt x="1341791" y="1500624"/>
                  </a:lnTo>
                  <a:lnTo>
                    <a:pt x="1327404" y="1467306"/>
                  </a:lnTo>
                  <a:lnTo>
                    <a:pt x="1333331" y="1467306"/>
                  </a:lnTo>
                  <a:lnTo>
                    <a:pt x="1331634" y="1393256"/>
                  </a:lnTo>
                  <a:lnTo>
                    <a:pt x="1320106" y="1372094"/>
                  </a:lnTo>
                  <a:lnTo>
                    <a:pt x="1311750" y="1334755"/>
                  </a:lnTo>
                  <a:lnTo>
                    <a:pt x="1321163" y="1314232"/>
                  </a:lnTo>
                  <a:lnTo>
                    <a:pt x="1314399" y="1190152"/>
                  </a:lnTo>
                  <a:lnTo>
                    <a:pt x="1267657" y="1127316"/>
                  </a:lnTo>
                  <a:lnTo>
                    <a:pt x="1222915" y="1118217"/>
                  </a:lnTo>
                  <a:lnTo>
                    <a:pt x="1222915" y="1105840"/>
                  </a:lnTo>
                  <a:lnTo>
                    <a:pt x="1205146" y="1093045"/>
                  </a:lnTo>
                  <a:lnTo>
                    <a:pt x="1226297" y="1072836"/>
                  </a:lnTo>
                  <a:lnTo>
                    <a:pt x="1205146" y="1060041"/>
                  </a:lnTo>
                  <a:lnTo>
                    <a:pt x="1181880" y="1026502"/>
                  </a:lnTo>
                  <a:lnTo>
                    <a:pt x="1173315" y="1001540"/>
                  </a:lnTo>
                  <a:lnTo>
                    <a:pt x="1132907" y="926327"/>
                  </a:lnTo>
                  <a:lnTo>
                    <a:pt x="1118321" y="905176"/>
                  </a:lnTo>
                  <a:lnTo>
                    <a:pt x="1127620" y="888883"/>
                  </a:lnTo>
                  <a:lnTo>
                    <a:pt x="1142645" y="884967"/>
                  </a:lnTo>
                  <a:lnTo>
                    <a:pt x="1217418" y="882329"/>
                  </a:lnTo>
                  <a:lnTo>
                    <a:pt x="1253584" y="871753"/>
                  </a:lnTo>
                  <a:lnTo>
                    <a:pt x="1276851" y="905176"/>
                  </a:lnTo>
                  <a:lnTo>
                    <a:pt x="1298002" y="913846"/>
                  </a:lnTo>
                  <a:lnTo>
                    <a:pt x="1313028" y="909940"/>
                  </a:lnTo>
                  <a:lnTo>
                    <a:pt x="1322441" y="889522"/>
                  </a:lnTo>
                  <a:lnTo>
                    <a:pt x="1301279" y="868360"/>
                  </a:lnTo>
                  <a:lnTo>
                    <a:pt x="1295782" y="847209"/>
                  </a:lnTo>
                  <a:lnTo>
                    <a:pt x="1311017" y="826896"/>
                  </a:lnTo>
                  <a:lnTo>
                    <a:pt x="1302127" y="826896"/>
                  </a:lnTo>
                  <a:lnTo>
                    <a:pt x="1293457" y="805745"/>
                  </a:lnTo>
                  <a:lnTo>
                    <a:pt x="1291133" y="772625"/>
                  </a:lnTo>
                  <a:lnTo>
                    <a:pt x="1264485" y="759830"/>
                  </a:lnTo>
                  <a:lnTo>
                    <a:pt x="1276746" y="743432"/>
                  </a:lnTo>
                  <a:lnTo>
                    <a:pt x="1226936" y="692973"/>
                  </a:lnTo>
                  <a:lnTo>
                    <a:pt x="1230318" y="668220"/>
                  </a:lnTo>
                  <a:lnTo>
                    <a:pt x="1239417" y="660189"/>
                  </a:lnTo>
                  <a:lnTo>
                    <a:pt x="1221858" y="639027"/>
                  </a:lnTo>
                  <a:lnTo>
                    <a:pt x="1186644" y="629719"/>
                  </a:lnTo>
                  <a:lnTo>
                    <a:pt x="1174477" y="641886"/>
                  </a:lnTo>
                  <a:lnTo>
                    <a:pt x="1141378" y="657749"/>
                  </a:lnTo>
                  <a:lnTo>
                    <a:pt x="1138520" y="653624"/>
                  </a:lnTo>
                  <a:lnTo>
                    <a:pt x="1140321" y="554401"/>
                  </a:lnTo>
                  <a:lnTo>
                    <a:pt x="1156289" y="501513"/>
                  </a:lnTo>
                  <a:lnTo>
                    <a:pt x="1172048" y="436028"/>
                  </a:lnTo>
                  <a:lnTo>
                    <a:pt x="1157242" y="427463"/>
                  </a:lnTo>
                  <a:lnTo>
                    <a:pt x="1151629" y="406301"/>
                  </a:lnTo>
                  <a:lnTo>
                    <a:pt x="1164320" y="394145"/>
                  </a:lnTo>
                  <a:lnTo>
                    <a:pt x="1191293" y="386417"/>
                  </a:lnTo>
                  <a:lnTo>
                    <a:pt x="1171304" y="340513"/>
                  </a:lnTo>
                  <a:lnTo>
                    <a:pt x="1150153" y="344314"/>
                  </a:lnTo>
                  <a:lnTo>
                    <a:pt x="1144760" y="315226"/>
                  </a:lnTo>
                  <a:lnTo>
                    <a:pt x="1115463" y="289949"/>
                  </a:lnTo>
                  <a:lnTo>
                    <a:pt x="1085642" y="289310"/>
                  </a:lnTo>
                  <a:lnTo>
                    <a:pt x="1092301" y="252285"/>
                  </a:lnTo>
                  <a:lnTo>
                    <a:pt x="1110594" y="231982"/>
                  </a:lnTo>
                  <a:lnTo>
                    <a:pt x="1095893" y="219281"/>
                  </a:lnTo>
                  <a:lnTo>
                    <a:pt x="1072103" y="219281"/>
                  </a:lnTo>
                  <a:lnTo>
                    <a:pt x="1048721" y="198130"/>
                  </a:lnTo>
                  <a:lnTo>
                    <a:pt x="1028628" y="156445"/>
                  </a:lnTo>
                  <a:lnTo>
                    <a:pt x="1013717" y="160256"/>
                  </a:lnTo>
                  <a:lnTo>
                    <a:pt x="969300" y="142906"/>
                  </a:lnTo>
                  <a:lnTo>
                    <a:pt x="954494" y="142906"/>
                  </a:lnTo>
                  <a:lnTo>
                    <a:pt x="928369" y="105253"/>
                  </a:lnTo>
                  <a:lnTo>
                    <a:pt x="892831" y="96258"/>
                  </a:lnTo>
                  <a:lnTo>
                    <a:pt x="866926" y="53946"/>
                  </a:lnTo>
                  <a:lnTo>
                    <a:pt x="879512" y="21151"/>
                  </a:lnTo>
                  <a:lnTo>
                    <a:pt x="8560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14"/>
            <p:cNvSpPr/>
            <p:nvPr/>
          </p:nvSpPr>
          <p:spPr>
            <a:xfrm>
              <a:off x="1558440" y="3998520"/>
              <a:ext cx="708840" cy="1107720"/>
            </a:xfrm>
            <a:custGeom>
              <a:avLst/>
              <a:gdLst/>
              <a:ahLst/>
              <a:rect l="l" t="t" r="r" b="b"/>
              <a:pathLst>
                <a:path w="1779904" h="2819400">
                  <a:moveTo>
                    <a:pt x="747736" y="2768600"/>
                  </a:moveTo>
                  <a:lnTo>
                    <a:pt x="739265" y="2768600"/>
                  </a:lnTo>
                  <a:lnTo>
                    <a:pt x="742898" y="2781300"/>
                  </a:lnTo>
                  <a:lnTo>
                    <a:pt x="735066" y="2786002"/>
                  </a:lnTo>
                  <a:lnTo>
                    <a:pt x="729045" y="2819400"/>
                  </a:lnTo>
                  <a:lnTo>
                    <a:pt x="739370" y="2819400"/>
                  </a:lnTo>
                  <a:lnTo>
                    <a:pt x="746249" y="2781300"/>
                  </a:lnTo>
                  <a:lnTo>
                    <a:pt x="747736" y="2768600"/>
                  </a:lnTo>
                  <a:close/>
                  <a:moveTo>
                    <a:pt x="767819" y="2794000"/>
                  </a:moveTo>
                  <a:lnTo>
                    <a:pt x="743390" y="2819400"/>
                  </a:lnTo>
                  <a:lnTo>
                    <a:pt x="749139" y="2819400"/>
                  </a:lnTo>
                  <a:lnTo>
                    <a:pt x="773578" y="2806700"/>
                  </a:lnTo>
                  <a:lnTo>
                    <a:pt x="766521" y="2806700"/>
                  </a:lnTo>
                  <a:lnTo>
                    <a:pt x="770176" y="2799197"/>
                  </a:lnTo>
                  <a:lnTo>
                    <a:pt x="767819" y="2794000"/>
                  </a:lnTo>
                  <a:close/>
                  <a:moveTo>
                    <a:pt x="846026" y="2781300"/>
                  </a:moveTo>
                  <a:lnTo>
                    <a:pt x="835608" y="2781300"/>
                  </a:lnTo>
                  <a:lnTo>
                    <a:pt x="838142" y="2806700"/>
                  </a:lnTo>
                  <a:lnTo>
                    <a:pt x="838676" y="2819400"/>
                  </a:lnTo>
                  <a:lnTo>
                    <a:pt x="843859" y="2806700"/>
                  </a:lnTo>
                  <a:lnTo>
                    <a:pt x="842853" y="2806700"/>
                  </a:lnTo>
                  <a:lnTo>
                    <a:pt x="848367" y="2804763"/>
                  </a:lnTo>
                  <a:lnTo>
                    <a:pt x="846026" y="2781300"/>
                  </a:lnTo>
                  <a:close/>
                  <a:moveTo>
                    <a:pt x="1686416" y="2802092"/>
                  </a:moveTo>
                  <a:lnTo>
                    <a:pt x="1685121" y="2806700"/>
                  </a:lnTo>
                  <a:lnTo>
                    <a:pt x="1705780" y="2819400"/>
                  </a:lnTo>
                  <a:lnTo>
                    <a:pt x="1690712" y="2806700"/>
                  </a:lnTo>
                  <a:lnTo>
                    <a:pt x="1686416" y="2802092"/>
                  </a:lnTo>
                  <a:close/>
                  <a:moveTo>
                    <a:pt x="770176" y="2799197"/>
                  </a:moveTo>
                  <a:lnTo>
                    <a:pt x="766521" y="2806700"/>
                  </a:lnTo>
                  <a:lnTo>
                    <a:pt x="773578" y="2806700"/>
                  </a:lnTo>
                  <a:lnTo>
                    <a:pt x="770176" y="2799197"/>
                  </a:lnTo>
                  <a:close/>
                  <a:moveTo>
                    <a:pt x="776987" y="2785220"/>
                  </a:moveTo>
                  <a:lnTo>
                    <a:pt x="770176" y="2799197"/>
                  </a:lnTo>
                  <a:lnTo>
                    <a:pt x="773578" y="2806700"/>
                  </a:lnTo>
                  <a:lnTo>
                    <a:pt x="774866" y="2806700"/>
                  </a:lnTo>
                  <a:lnTo>
                    <a:pt x="787243" y="2794000"/>
                  </a:lnTo>
                  <a:lnTo>
                    <a:pt x="777903" y="2794000"/>
                  </a:lnTo>
                  <a:lnTo>
                    <a:pt x="776987" y="2785220"/>
                  </a:lnTo>
                  <a:close/>
                  <a:moveTo>
                    <a:pt x="848367" y="2804763"/>
                  </a:moveTo>
                  <a:lnTo>
                    <a:pt x="842853" y="2806700"/>
                  </a:lnTo>
                  <a:lnTo>
                    <a:pt x="848560" y="2806700"/>
                  </a:lnTo>
                  <a:lnTo>
                    <a:pt x="848367" y="2804763"/>
                  </a:lnTo>
                  <a:close/>
                  <a:moveTo>
                    <a:pt x="877619" y="2794491"/>
                  </a:moveTo>
                  <a:lnTo>
                    <a:pt x="848367" y="2804763"/>
                  </a:lnTo>
                  <a:lnTo>
                    <a:pt x="848560" y="2806700"/>
                  </a:lnTo>
                  <a:lnTo>
                    <a:pt x="880025" y="2806700"/>
                  </a:lnTo>
                  <a:lnTo>
                    <a:pt x="879522" y="2800350"/>
                  </a:lnTo>
                  <a:lnTo>
                    <a:pt x="877619" y="2794491"/>
                  </a:lnTo>
                  <a:close/>
                  <a:moveTo>
                    <a:pt x="895763" y="2794000"/>
                  </a:moveTo>
                  <a:lnTo>
                    <a:pt x="879020" y="2794000"/>
                  </a:lnTo>
                  <a:lnTo>
                    <a:pt x="879527" y="2800363"/>
                  </a:lnTo>
                  <a:lnTo>
                    <a:pt x="881585" y="2806700"/>
                  </a:lnTo>
                  <a:lnTo>
                    <a:pt x="899878" y="2806700"/>
                  </a:lnTo>
                  <a:lnTo>
                    <a:pt x="895763" y="2794000"/>
                  </a:lnTo>
                  <a:close/>
                  <a:moveTo>
                    <a:pt x="915343" y="2768600"/>
                  </a:moveTo>
                  <a:lnTo>
                    <a:pt x="894192" y="2794000"/>
                  </a:lnTo>
                  <a:lnTo>
                    <a:pt x="897815" y="2794000"/>
                  </a:lnTo>
                  <a:lnTo>
                    <a:pt x="899878" y="2806700"/>
                  </a:lnTo>
                  <a:lnTo>
                    <a:pt x="900757" y="2806700"/>
                  </a:lnTo>
                  <a:lnTo>
                    <a:pt x="901448" y="2794000"/>
                  </a:lnTo>
                  <a:lnTo>
                    <a:pt x="922600" y="2781300"/>
                  </a:lnTo>
                  <a:lnTo>
                    <a:pt x="918977" y="2781300"/>
                  </a:lnTo>
                  <a:lnTo>
                    <a:pt x="915343" y="2768600"/>
                  </a:lnTo>
                  <a:close/>
                  <a:moveTo>
                    <a:pt x="1099432" y="2755900"/>
                  </a:moveTo>
                  <a:lnTo>
                    <a:pt x="1097600" y="2755900"/>
                  </a:lnTo>
                  <a:lnTo>
                    <a:pt x="1097495" y="2768600"/>
                  </a:lnTo>
                  <a:lnTo>
                    <a:pt x="1094144" y="2768600"/>
                  </a:lnTo>
                  <a:lnTo>
                    <a:pt x="1129682" y="2794000"/>
                  </a:lnTo>
                  <a:lnTo>
                    <a:pt x="1131892" y="2806700"/>
                  </a:lnTo>
                  <a:lnTo>
                    <a:pt x="1134646" y="2806700"/>
                  </a:lnTo>
                  <a:lnTo>
                    <a:pt x="1131421" y="2794000"/>
                  </a:lnTo>
                  <a:lnTo>
                    <a:pt x="1134755" y="2792836"/>
                  </a:lnTo>
                  <a:lnTo>
                    <a:pt x="1100846" y="2768600"/>
                  </a:lnTo>
                  <a:lnTo>
                    <a:pt x="1099432" y="2755900"/>
                  </a:lnTo>
                  <a:close/>
                  <a:moveTo>
                    <a:pt x="1134755" y="2792836"/>
                  </a:moveTo>
                  <a:lnTo>
                    <a:pt x="1131421" y="2794000"/>
                  </a:lnTo>
                  <a:lnTo>
                    <a:pt x="1134646" y="2806700"/>
                  </a:lnTo>
                  <a:lnTo>
                    <a:pt x="1133033" y="2794000"/>
                  </a:lnTo>
                  <a:lnTo>
                    <a:pt x="1136384" y="2794000"/>
                  </a:lnTo>
                  <a:lnTo>
                    <a:pt x="1134755" y="2792836"/>
                  </a:lnTo>
                  <a:close/>
                  <a:moveTo>
                    <a:pt x="1167807" y="2781300"/>
                  </a:moveTo>
                  <a:lnTo>
                    <a:pt x="1134755" y="2792836"/>
                  </a:lnTo>
                  <a:lnTo>
                    <a:pt x="1136384" y="2794000"/>
                  </a:lnTo>
                  <a:lnTo>
                    <a:pt x="1133033" y="2794000"/>
                  </a:lnTo>
                  <a:lnTo>
                    <a:pt x="1134646" y="2806700"/>
                  </a:lnTo>
                  <a:lnTo>
                    <a:pt x="1171021" y="2794000"/>
                  </a:lnTo>
                  <a:lnTo>
                    <a:pt x="1167807" y="2781300"/>
                  </a:lnTo>
                  <a:close/>
                  <a:moveTo>
                    <a:pt x="1587312" y="2781300"/>
                  </a:moveTo>
                  <a:lnTo>
                    <a:pt x="1582370" y="2781300"/>
                  </a:lnTo>
                  <a:lnTo>
                    <a:pt x="1606275" y="2794000"/>
                  </a:lnTo>
                  <a:lnTo>
                    <a:pt x="1608191" y="2806700"/>
                  </a:lnTo>
                  <a:lnTo>
                    <a:pt x="1610286" y="2794000"/>
                  </a:lnTo>
                  <a:lnTo>
                    <a:pt x="1607207" y="2794000"/>
                  </a:lnTo>
                  <a:lnTo>
                    <a:pt x="1609285" y="2792973"/>
                  </a:lnTo>
                  <a:lnTo>
                    <a:pt x="1587312" y="2781300"/>
                  </a:lnTo>
                  <a:close/>
                  <a:moveTo>
                    <a:pt x="1662253" y="2768600"/>
                  </a:moveTo>
                  <a:lnTo>
                    <a:pt x="1658609" y="2768600"/>
                  </a:lnTo>
                  <a:lnTo>
                    <a:pt x="1661677" y="2781300"/>
                  </a:lnTo>
                  <a:lnTo>
                    <a:pt x="1656588" y="2782557"/>
                  </a:lnTo>
                  <a:lnTo>
                    <a:pt x="1670661" y="2806700"/>
                  </a:lnTo>
                  <a:lnTo>
                    <a:pt x="1674949" y="2800350"/>
                  </a:lnTo>
                  <a:lnTo>
                    <a:pt x="1675463" y="2798520"/>
                  </a:lnTo>
                  <a:lnTo>
                    <a:pt x="1671247" y="2794000"/>
                  </a:lnTo>
                  <a:lnTo>
                    <a:pt x="1669907" y="2794000"/>
                  </a:lnTo>
                  <a:lnTo>
                    <a:pt x="1671124" y="2787037"/>
                  </a:lnTo>
                  <a:lnTo>
                    <a:pt x="1664430" y="2781300"/>
                  </a:lnTo>
                  <a:lnTo>
                    <a:pt x="1662253" y="2768600"/>
                  </a:lnTo>
                  <a:close/>
                  <a:moveTo>
                    <a:pt x="1675885" y="2798973"/>
                  </a:moveTo>
                  <a:lnTo>
                    <a:pt x="1674945" y="2800363"/>
                  </a:lnTo>
                  <a:lnTo>
                    <a:pt x="1673163" y="2806700"/>
                  </a:lnTo>
                  <a:lnTo>
                    <a:pt x="1683090" y="2806700"/>
                  </a:lnTo>
                  <a:lnTo>
                    <a:pt x="1675885" y="2798973"/>
                  </a:lnTo>
                  <a:close/>
                  <a:moveTo>
                    <a:pt x="1679088" y="2794234"/>
                  </a:moveTo>
                  <a:lnTo>
                    <a:pt x="1675885" y="2798973"/>
                  </a:lnTo>
                  <a:lnTo>
                    <a:pt x="1683090" y="2806700"/>
                  </a:lnTo>
                  <a:lnTo>
                    <a:pt x="1685121" y="2806700"/>
                  </a:lnTo>
                  <a:lnTo>
                    <a:pt x="1686416" y="2802092"/>
                  </a:lnTo>
                  <a:lnTo>
                    <a:pt x="1679088" y="2794234"/>
                  </a:lnTo>
                  <a:close/>
                  <a:moveTo>
                    <a:pt x="1686870" y="2755900"/>
                  </a:moveTo>
                  <a:lnTo>
                    <a:pt x="1676566" y="2755900"/>
                  </a:lnTo>
                  <a:lnTo>
                    <a:pt x="1671124" y="2787037"/>
                  </a:lnTo>
                  <a:lnTo>
                    <a:pt x="1679247" y="2794000"/>
                  </a:lnTo>
                  <a:lnTo>
                    <a:pt x="1679088" y="2794234"/>
                  </a:lnTo>
                  <a:lnTo>
                    <a:pt x="1686416" y="2802092"/>
                  </a:lnTo>
                  <a:lnTo>
                    <a:pt x="1688692" y="2794000"/>
                  </a:lnTo>
                  <a:lnTo>
                    <a:pt x="1680210" y="2794000"/>
                  </a:lnTo>
                  <a:lnTo>
                    <a:pt x="1686870" y="2755900"/>
                  </a:lnTo>
                  <a:close/>
                  <a:moveTo>
                    <a:pt x="1675463" y="2798520"/>
                  </a:moveTo>
                  <a:lnTo>
                    <a:pt x="1674945" y="2800363"/>
                  </a:lnTo>
                  <a:lnTo>
                    <a:pt x="1675885" y="2798973"/>
                  </a:lnTo>
                  <a:lnTo>
                    <a:pt x="1675463" y="2798520"/>
                  </a:lnTo>
                  <a:close/>
                  <a:moveTo>
                    <a:pt x="879020" y="2794000"/>
                  </a:moveTo>
                  <a:lnTo>
                    <a:pt x="877619" y="2794491"/>
                  </a:lnTo>
                  <a:lnTo>
                    <a:pt x="879522" y="2800350"/>
                  </a:lnTo>
                  <a:lnTo>
                    <a:pt x="879020" y="2794000"/>
                  </a:lnTo>
                  <a:close/>
                  <a:moveTo>
                    <a:pt x="1678870" y="2794000"/>
                  </a:moveTo>
                  <a:lnTo>
                    <a:pt x="1676734" y="2794000"/>
                  </a:lnTo>
                  <a:lnTo>
                    <a:pt x="1675463" y="2798520"/>
                  </a:lnTo>
                  <a:lnTo>
                    <a:pt x="1675885" y="2798973"/>
                  </a:lnTo>
                  <a:lnTo>
                    <a:pt x="1679088" y="2794234"/>
                  </a:lnTo>
                  <a:lnTo>
                    <a:pt x="1678870" y="2794000"/>
                  </a:lnTo>
                  <a:close/>
                  <a:moveTo>
                    <a:pt x="1676734" y="2794000"/>
                  </a:moveTo>
                  <a:lnTo>
                    <a:pt x="1671247" y="2794000"/>
                  </a:lnTo>
                  <a:lnTo>
                    <a:pt x="1675463" y="2798520"/>
                  </a:lnTo>
                  <a:lnTo>
                    <a:pt x="1676734" y="2794000"/>
                  </a:lnTo>
                  <a:close/>
                  <a:moveTo>
                    <a:pt x="879020" y="2794000"/>
                  </a:moveTo>
                  <a:lnTo>
                    <a:pt x="877460" y="2794000"/>
                  </a:lnTo>
                  <a:lnTo>
                    <a:pt x="877619" y="2794491"/>
                  </a:lnTo>
                  <a:lnTo>
                    <a:pt x="879020" y="2794000"/>
                  </a:lnTo>
                  <a:close/>
                  <a:moveTo>
                    <a:pt x="1671124" y="2787037"/>
                  </a:moveTo>
                  <a:lnTo>
                    <a:pt x="1669907" y="2794000"/>
                  </a:lnTo>
                  <a:lnTo>
                    <a:pt x="1678870" y="2794000"/>
                  </a:lnTo>
                  <a:lnTo>
                    <a:pt x="1679088" y="2794234"/>
                  </a:lnTo>
                  <a:lnTo>
                    <a:pt x="1679247" y="2794000"/>
                  </a:lnTo>
                  <a:lnTo>
                    <a:pt x="1671124" y="2787037"/>
                  </a:lnTo>
                  <a:close/>
                  <a:moveTo>
                    <a:pt x="669393" y="2755900"/>
                  </a:moveTo>
                  <a:lnTo>
                    <a:pt x="665780" y="2768600"/>
                  </a:lnTo>
                  <a:lnTo>
                    <a:pt x="660545" y="2768600"/>
                  </a:lnTo>
                  <a:lnTo>
                    <a:pt x="660545" y="2794000"/>
                  </a:lnTo>
                  <a:lnTo>
                    <a:pt x="665780" y="2794000"/>
                  </a:lnTo>
                  <a:lnTo>
                    <a:pt x="665780" y="2781300"/>
                  </a:lnTo>
                  <a:lnTo>
                    <a:pt x="671016" y="2781300"/>
                  </a:lnTo>
                  <a:lnTo>
                    <a:pt x="670906" y="2767738"/>
                  </a:lnTo>
                  <a:lnTo>
                    <a:pt x="669393" y="2755900"/>
                  </a:lnTo>
                  <a:close/>
                  <a:moveTo>
                    <a:pt x="683759" y="2781300"/>
                  </a:moveTo>
                  <a:lnTo>
                    <a:pt x="665780" y="2781300"/>
                  </a:lnTo>
                  <a:lnTo>
                    <a:pt x="665780" y="2794000"/>
                  </a:lnTo>
                  <a:lnTo>
                    <a:pt x="683654" y="2794000"/>
                  </a:lnTo>
                  <a:lnTo>
                    <a:pt x="683759" y="2781300"/>
                  </a:lnTo>
                  <a:close/>
                  <a:moveTo>
                    <a:pt x="683759" y="2787650"/>
                  </a:moveTo>
                  <a:lnTo>
                    <a:pt x="683654" y="2794000"/>
                  </a:lnTo>
                  <a:lnTo>
                    <a:pt x="683759" y="2787650"/>
                  </a:lnTo>
                  <a:close/>
                  <a:moveTo>
                    <a:pt x="718114" y="2781300"/>
                  </a:moveTo>
                  <a:lnTo>
                    <a:pt x="683863" y="2781300"/>
                  </a:lnTo>
                  <a:lnTo>
                    <a:pt x="683759" y="2794000"/>
                  </a:lnTo>
                  <a:lnTo>
                    <a:pt x="719821" y="2794000"/>
                  </a:lnTo>
                  <a:lnTo>
                    <a:pt x="719755" y="2787037"/>
                  </a:lnTo>
                  <a:lnTo>
                    <a:pt x="718114" y="2781300"/>
                  </a:lnTo>
                  <a:close/>
                  <a:moveTo>
                    <a:pt x="719930" y="2787650"/>
                  </a:moveTo>
                  <a:lnTo>
                    <a:pt x="719821" y="2794000"/>
                  </a:lnTo>
                  <a:lnTo>
                    <a:pt x="721747" y="2794000"/>
                  </a:lnTo>
                  <a:lnTo>
                    <a:pt x="719930" y="2787650"/>
                  </a:lnTo>
                  <a:close/>
                  <a:moveTo>
                    <a:pt x="720028" y="2782016"/>
                  </a:moveTo>
                  <a:lnTo>
                    <a:pt x="719930" y="2787650"/>
                  </a:lnTo>
                  <a:lnTo>
                    <a:pt x="721747" y="2794000"/>
                  </a:lnTo>
                  <a:lnTo>
                    <a:pt x="720028" y="2782016"/>
                  </a:lnTo>
                  <a:close/>
                  <a:moveTo>
                    <a:pt x="735914" y="2781300"/>
                  </a:moveTo>
                  <a:lnTo>
                    <a:pt x="720040" y="2781300"/>
                  </a:lnTo>
                  <a:lnTo>
                    <a:pt x="720106" y="2782557"/>
                  </a:lnTo>
                  <a:lnTo>
                    <a:pt x="721747" y="2794000"/>
                  </a:lnTo>
                  <a:lnTo>
                    <a:pt x="735066" y="2786002"/>
                  </a:lnTo>
                  <a:lnTo>
                    <a:pt x="735914" y="2781300"/>
                  </a:lnTo>
                  <a:close/>
                  <a:moveTo>
                    <a:pt x="778897" y="2781300"/>
                  </a:moveTo>
                  <a:lnTo>
                    <a:pt x="776987" y="2785220"/>
                  </a:lnTo>
                  <a:lnTo>
                    <a:pt x="777903" y="2794000"/>
                  </a:lnTo>
                  <a:lnTo>
                    <a:pt x="783070" y="2787650"/>
                  </a:lnTo>
                  <a:lnTo>
                    <a:pt x="778897" y="2781300"/>
                  </a:lnTo>
                  <a:close/>
                  <a:moveTo>
                    <a:pt x="783070" y="2787650"/>
                  </a:moveTo>
                  <a:lnTo>
                    <a:pt x="777903" y="2794000"/>
                  </a:lnTo>
                  <a:lnTo>
                    <a:pt x="783065" y="2794000"/>
                  </a:lnTo>
                  <a:lnTo>
                    <a:pt x="784663" y="2790074"/>
                  </a:lnTo>
                  <a:lnTo>
                    <a:pt x="783070" y="2787650"/>
                  </a:lnTo>
                  <a:close/>
                  <a:moveTo>
                    <a:pt x="784663" y="2790074"/>
                  </a:moveTo>
                  <a:lnTo>
                    <a:pt x="783065" y="2794000"/>
                  </a:lnTo>
                  <a:lnTo>
                    <a:pt x="787243" y="2794000"/>
                  </a:lnTo>
                  <a:lnTo>
                    <a:pt x="784663" y="2790074"/>
                  </a:lnTo>
                  <a:close/>
                  <a:moveTo>
                    <a:pt x="788237" y="2781300"/>
                  </a:moveTo>
                  <a:lnTo>
                    <a:pt x="784663" y="2790074"/>
                  </a:lnTo>
                  <a:lnTo>
                    <a:pt x="787243" y="2794000"/>
                  </a:lnTo>
                  <a:lnTo>
                    <a:pt x="788593" y="2794000"/>
                  </a:lnTo>
                  <a:lnTo>
                    <a:pt x="788237" y="2781300"/>
                  </a:lnTo>
                  <a:close/>
                  <a:moveTo>
                    <a:pt x="1189796" y="2730500"/>
                  </a:moveTo>
                  <a:lnTo>
                    <a:pt x="1164833" y="2781300"/>
                  </a:lnTo>
                  <a:lnTo>
                    <a:pt x="1169419" y="2781300"/>
                  </a:lnTo>
                  <a:lnTo>
                    <a:pt x="1171021" y="2794000"/>
                  </a:lnTo>
                  <a:lnTo>
                    <a:pt x="1172990" y="2794000"/>
                  </a:lnTo>
                  <a:lnTo>
                    <a:pt x="1173995" y="2781300"/>
                  </a:lnTo>
                  <a:lnTo>
                    <a:pt x="1198947" y="2743200"/>
                  </a:lnTo>
                  <a:lnTo>
                    <a:pt x="1194372" y="2743200"/>
                  </a:lnTo>
                  <a:lnTo>
                    <a:pt x="1189796" y="2730500"/>
                  </a:lnTo>
                  <a:close/>
                  <a:moveTo>
                    <a:pt x="1609285" y="2792973"/>
                  </a:moveTo>
                  <a:lnTo>
                    <a:pt x="1607207" y="2794000"/>
                  </a:lnTo>
                  <a:lnTo>
                    <a:pt x="1610286" y="2794000"/>
                  </a:lnTo>
                  <a:lnTo>
                    <a:pt x="1610922" y="2793842"/>
                  </a:lnTo>
                  <a:lnTo>
                    <a:pt x="1609285" y="2792973"/>
                  </a:lnTo>
                  <a:close/>
                  <a:moveTo>
                    <a:pt x="1610922" y="2793842"/>
                  </a:moveTo>
                  <a:lnTo>
                    <a:pt x="1610286" y="2794000"/>
                  </a:lnTo>
                  <a:lnTo>
                    <a:pt x="1611217" y="2794000"/>
                  </a:lnTo>
                  <a:lnTo>
                    <a:pt x="1610922" y="2793842"/>
                  </a:lnTo>
                  <a:close/>
                  <a:moveTo>
                    <a:pt x="1658609" y="2768600"/>
                  </a:moveTo>
                  <a:lnTo>
                    <a:pt x="1609285" y="2792973"/>
                  </a:lnTo>
                  <a:lnTo>
                    <a:pt x="1610922" y="2793842"/>
                  </a:lnTo>
                  <a:lnTo>
                    <a:pt x="1656588" y="2782557"/>
                  </a:lnTo>
                  <a:lnTo>
                    <a:pt x="1655855" y="2781300"/>
                  </a:lnTo>
                  <a:lnTo>
                    <a:pt x="1660148" y="2781300"/>
                  </a:lnTo>
                  <a:lnTo>
                    <a:pt x="1658609" y="2768600"/>
                  </a:lnTo>
                  <a:close/>
                  <a:moveTo>
                    <a:pt x="787221" y="2776410"/>
                  </a:moveTo>
                  <a:lnTo>
                    <a:pt x="783620" y="2781300"/>
                  </a:lnTo>
                  <a:lnTo>
                    <a:pt x="778897" y="2781300"/>
                  </a:lnTo>
                  <a:lnTo>
                    <a:pt x="783070" y="2787650"/>
                  </a:lnTo>
                  <a:lnTo>
                    <a:pt x="788237" y="2781300"/>
                  </a:lnTo>
                  <a:lnTo>
                    <a:pt x="787221" y="2776410"/>
                  </a:lnTo>
                  <a:close/>
                  <a:moveTo>
                    <a:pt x="739265" y="2768600"/>
                  </a:moveTo>
                  <a:lnTo>
                    <a:pt x="718114" y="2781300"/>
                  </a:lnTo>
                  <a:lnTo>
                    <a:pt x="719874" y="2787454"/>
                  </a:lnTo>
                  <a:lnTo>
                    <a:pt x="719925" y="2781300"/>
                  </a:lnTo>
                  <a:lnTo>
                    <a:pt x="741087" y="2781300"/>
                  </a:lnTo>
                  <a:lnTo>
                    <a:pt x="739265" y="2768600"/>
                  </a:lnTo>
                  <a:close/>
                  <a:moveTo>
                    <a:pt x="739265" y="2768600"/>
                  </a:moveTo>
                  <a:lnTo>
                    <a:pt x="741087" y="2781300"/>
                  </a:lnTo>
                  <a:lnTo>
                    <a:pt x="735914" y="2781300"/>
                  </a:lnTo>
                  <a:lnTo>
                    <a:pt x="735066" y="2786002"/>
                  </a:lnTo>
                  <a:lnTo>
                    <a:pt x="742898" y="2781300"/>
                  </a:lnTo>
                  <a:lnTo>
                    <a:pt x="739265" y="2768600"/>
                  </a:lnTo>
                  <a:close/>
                  <a:moveTo>
                    <a:pt x="777232" y="2768600"/>
                  </a:moveTo>
                  <a:lnTo>
                    <a:pt x="775253" y="2768600"/>
                  </a:lnTo>
                  <a:lnTo>
                    <a:pt x="776987" y="2785220"/>
                  </a:lnTo>
                  <a:lnTo>
                    <a:pt x="778897" y="2781300"/>
                  </a:lnTo>
                  <a:lnTo>
                    <a:pt x="783620" y="2781300"/>
                  </a:lnTo>
                  <a:lnTo>
                    <a:pt x="777232" y="2768600"/>
                  </a:lnTo>
                  <a:close/>
                  <a:moveTo>
                    <a:pt x="1658609" y="2768600"/>
                  </a:moveTo>
                  <a:lnTo>
                    <a:pt x="1660148" y="2781300"/>
                  </a:lnTo>
                  <a:lnTo>
                    <a:pt x="1655855" y="2781300"/>
                  </a:lnTo>
                  <a:lnTo>
                    <a:pt x="1656588" y="2782557"/>
                  </a:lnTo>
                  <a:lnTo>
                    <a:pt x="1661677" y="2781300"/>
                  </a:lnTo>
                  <a:lnTo>
                    <a:pt x="1658609" y="2768600"/>
                  </a:lnTo>
                  <a:close/>
                  <a:moveTo>
                    <a:pt x="720040" y="2781300"/>
                  </a:moveTo>
                  <a:lnTo>
                    <a:pt x="720028" y="2782016"/>
                  </a:lnTo>
                  <a:lnTo>
                    <a:pt x="720040" y="2781300"/>
                  </a:lnTo>
                  <a:close/>
                  <a:moveTo>
                    <a:pt x="799148" y="2755900"/>
                  </a:moveTo>
                  <a:lnTo>
                    <a:pt x="795954" y="2755900"/>
                  </a:lnTo>
                  <a:lnTo>
                    <a:pt x="777232" y="2768600"/>
                  </a:lnTo>
                  <a:lnTo>
                    <a:pt x="783620" y="2781300"/>
                  </a:lnTo>
                  <a:lnTo>
                    <a:pt x="787221" y="2776410"/>
                  </a:lnTo>
                  <a:lnTo>
                    <a:pt x="785599" y="2768600"/>
                  </a:lnTo>
                  <a:lnTo>
                    <a:pt x="792975" y="2768600"/>
                  </a:lnTo>
                  <a:lnTo>
                    <a:pt x="799036" y="2760372"/>
                  </a:lnTo>
                  <a:lnTo>
                    <a:pt x="799148" y="2755900"/>
                  </a:lnTo>
                  <a:close/>
                  <a:moveTo>
                    <a:pt x="817776" y="2755900"/>
                  </a:moveTo>
                  <a:lnTo>
                    <a:pt x="814163" y="2755900"/>
                  </a:lnTo>
                  <a:lnTo>
                    <a:pt x="814163" y="2759343"/>
                  </a:lnTo>
                  <a:lnTo>
                    <a:pt x="837199" y="2781300"/>
                  </a:lnTo>
                  <a:lnTo>
                    <a:pt x="844424" y="2781300"/>
                  </a:lnTo>
                  <a:lnTo>
                    <a:pt x="817776" y="2755900"/>
                  </a:lnTo>
                  <a:close/>
                  <a:moveTo>
                    <a:pt x="915343" y="2768600"/>
                  </a:moveTo>
                  <a:lnTo>
                    <a:pt x="918977" y="2781300"/>
                  </a:lnTo>
                  <a:lnTo>
                    <a:pt x="917412" y="2772221"/>
                  </a:lnTo>
                  <a:lnTo>
                    <a:pt x="915343" y="2768600"/>
                  </a:lnTo>
                  <a:close/>
                  <a:moveTo>
                    <a:pt x="917412" y="2772221"/>
                  </a:moveTo>
                  <a:lnTo>
                    <a:pt x="918977" y="2781300"/>
                  </a:lnTo>
                  <a:lnTo>
                    <a:pt x="921165" y="2781300"/>
                  </a:lnTo>
                  <a:lnTo>
                    <a:pt x="918972" y="2774950"/>
                  </a:lnTo>
                  <a:lnTo>
                    <a:pt x="917412" y="2772221"/>
                  </a:lnTo>
                  <a:close/>
                  <a:moveTo>
                    <a:pt x="918985" y="2774973"/>
                  </a:moveTo>
                  <a:lnTo>
                    <a:pt x="921165" y="2781300"/>
                  </a:lnTo>
                  <a:lnTo>
                    <a:pt x="922285" y="2780749"/>
                  </a:lnTo>
                  <a:lnTo>
                    <a:pt x="918985" y="2774973"/>
                  </a:lnTo>
                  <a:close/>
                  <a:moveTo>
                    <a:pt x="922285" y="2780749"/>
                  </a:moveTo>
                  <a:lnTo>
                    <a:pt x="921165" y="2781300"/>
                  </a:lnTo>
                  <a:lnTo>
                    <a:pt x="922600" y="2781300"/>
                  </a:lnTo>
                  <a:lnTo>
                    <a:pt x="922285" y="2780749"/>
                  </a:lnTo>
                  <a:close/>
                  <a:moveTo>
                    <a:pt x="1030321" y="2767920"/>
                  </a:moveTo>
                  <a:lnTo>
                    <a:pt x="1029863" y="2768600"/>
                  </a:lnTo>
                  <a:lnTo>
                    <a:pt x="1038753" y="2781300"/>
                  </a:lnTo>
                  <a:lnTo>
                    <a:pt x="1043031" y="2774950"/>
                  </a:lnTo>
                  <a:lnTo>
                    <a:pt x="1040931" y="2768600"/>
                  </a:lnTo>
                  <a:lnTo>
                    <a:pt x="1032586" y="2768600"/>
                  </a:lnTo>
                  <a:lnTo>
                    <a:pt x="1030321" y="2767920"/>
                  </a:lnTo>
                  <a:close/>
                  <a:moveTo>
                    <a:pt x="1068218" y="2755900"/>
                  </a:moveTo>
                  <a:lnTo>
                    <a:pt x="1045741" y="2766361"/>
                  </a:lnTo>
                  <a:lnTo>
                    <a:pt x="1047308" y="2768600"/>
                  </a:lnTo>
                  <a:lnTo>
                    <a:pt x="1043031" y="2774950"/>
                  </a:lnTo>
                  <a:lnTo>
                    <a:pt x="1045130" y="2781300"/>
                  </a:lnTo>
                  <a:lnTo>
                    <a:pt x="1072417" y="2768600"/>
                  </a:lnTo>
                  <a:lnTo>
                    <a:pt x="1070218" y="2768600"/>
                  </a:lnTo>
                  <a:lnTo>
                    <a:pt x="1070170" y="2767738"/>
                  </a:lnTo>
                  <a:lnTo>
                    <a:pt x="1068218" y="2755900"/>
                  </a:lnTo>
                  <a:close/>
                  <a:moveTo>
                    <a:pt x="1581491" y="2743200"/>
                  </a:moveTo>
                  <a:lnTo>
                    <a:pt x="1571281" y="2743200"/>
                  </a:lnTo>
                  <a:lnTo>
                    <a:pt x="1579742" y="2781300"/>
                  </a:lnTo>
                  <a:lnTo>
                    <a:pt x="1589951" y="2781300"/>
                  </a:lnTo>
                  <a:lnTo>
                    <a:pt x="1581491" y="2743200"/>
                  </a:lnTo>
                  <a:close/>
                  <a:moveTo>
                    <a:pt x="968504" y="2743200"/>
                  </a:moveTo>
                  <a:lnTo>
                    <a:pt x="916788" y="2768600"/>
                  </a:lnTo>
                  <a:lnTo>
                    <a:pt x="918985" y="2774973"/>
                  </a:lnTo>
                  <a:lnTo>
                    <a:pt x="922285" y="2780749"/>
                  </a:lnTo>
                  <a:lnTo>
                    <a:pt x="972881" y="2755900"/>
                  </a:lnTo>
                  <a:lnTo>
                    <a:pt x="970692" y="2755900"/>
                  </a:lnTo>
                  <a:lnTo>
                    <a:pt x="968504" y="2743200"/>
                  </a:lnTo>
                  <a:close/>
                  <a:moveTo>
                    <a:pt x="792975" y="2768600"/>
                  </a:moveTo>
                  <a:lnTo>
                    <a:pt x="785599" y="2768600"/>
                  </a:lnTo>
                  <a:lnTo>
                    <a:pt x="787221" y="2776410"/>
                  </a:lnTo>
                  <a:lnTo>
                    <a:pt x="792975" y="2768600"/>
                  </a:lnTo>
                  <a:close/>
                  <a:moveTo>
                    <a:pt x="1045741" y="2766361"/>
                  </a:moveTo>
                  <a:lnTo>
                    <a:pt x="1040931" y="2768600"/>
                  </a:lnTo>
                  <a:lnTo>
                    <a:pt x="1043031" y="2774950"/>
                  </a:lnTo>
                  <a:lnTo>
                    <a:pt x="1047308" y="2768600"/>
                  </a:lnTo>
                  <a:lnTo>
                    <a:pt x="1045741" y="2766361"/>
                  </a:lnTo>
                  <a:close/>
                  <a:moveTo>
                    <a:pt x="916788" y="2768600"/>
                  </a:moveTo>
                  <a:lnTo>
                    <a:pt x="915343" y="2768600"/>
                  </a:lnTo>
                  <a:lnTo>
                    <a:pt x="917412" y="2772221"/>
                  </a:lnTo>
                  <a:lnTo>
                    <a:pt x="916788" y="2768600"/>
                  </a:lnTo>
                  <a:close/>
                  <a:moveTo>
                    <a:pt x="637002" y="2767738"/>
                  </a:moveTo>
                  <a:lnTo>
                    <a:pt x="636786" y="2768600"/>
                  </a:lnTo>
                  <a:lnTo>
                    <a:pt x="639226" y="2768600"/>
                  </a:lnTo>
                  <a:lnTo>
                    <a:pt x="637002" y="2767738"/>
                  </a:lnTo>
                  <a:close/>
                  <a:moveTo>
                    <a:pt x="640325" y="2754435"/>
                  </a:moveTo>
                  <a:lnTo>
                    <a:pt x="637002" y="2767738"/>
                  </a:lnTo>
                  <a:lnTo>
                    <a:pt x="639226" y="2768600"/>
                  </a:lnTo>
                  <a:lnTo>
                    <a:pt x="644106" y="2755900"/>
                  </a:lnTo>
                  <a:lnTo>
                    <a:pt x="640325" y="2754435"/>
                  </a:lnTo>
                  <a:close/>
                  <a:moveTo>
                    <a:pt x="643132" y="2743200"/>
                  </a:moveTo>
                  <a:lnTo>
                    <a:pt x="640325" y="2754435"/>
                  </a:lnTo>
                  <a:lnTo>
                    <a:pt x="644106" y="2755900"/>
                  </a:lnTo>
                  <a:lnTo>
                    <a:pt x="639226" y="2768600"/>
                  </a:lnTo>
                  <a:lnTo>
                    <a:pt x="646545" y="2768600"/>
                  </a:lnTo>
                  <a:lnTo>
                    <a:pt x="650656" y="2760372"/>
                  </a:lnTo>
                  <a:lnTo>
                    <a:pt x="644399" y="2755900"/>
                  </a:lnTo>
                  <a:lnTo>
                    <a:pt x="648011" y="2749550"/>
                  </a:lnTo>
                  <a:lnTo>
                    <a:pt x="643132" y="2743200"/>
                  </a:lnTo>
                  <a:close/>
                  <a:moveTo>
                    <a:pt x="651624" y="2743200"/>
                  </a:moveTo>
                  <a:lnTo>
                    <a:pt x="648011" y="2749550"/>
                  </a:lnTo>
                  <a:lnTo>
                    <a:pt x="652891" y="2755900"/>
                  </a:lnTo>
                  <a:lnTo>
                    <a:pt x="650656" y="2760372"/>
                  </a:lnTo>
                  <a:lnTo>
                    <a:pt x="662168" y="2768600"/>
                  </a:lnTo>
                  <a:lnTo>
                    <a:pt x="669393" y="2755900"/>
                  </a:lnTo>
                  <a:lnTo>
                    <a:pt x="651624" y="2743200"/>
                  </a:lnTo>
                  <a:close/>
                  <a:moveTo>
                    <a:pt x="810551" y="2755900"/>
                  </a:moveTo>
                  <a:lnTo>
                    <a:pt x="802331" y="2755900"/>
                  </a:lnTo>
                  <a:lnTo>
                    <a:pt x="799148" y="2760220"/>
                  </a:lnTo>
                  <a:lnTo>
                    <a:pt x="799148" y="2768600"/>
                  </a:lnTo>
                  <a:lnTo>
                    <a:pt x="814163" y="2768600"/>
                  </a:lnTo>
                  <a:lnTo>
                    <a:pt x="814163" y="2759343"/>
                  </a:lnTo>
                  <a:lnTo>
                    <a:pt x="810551" y="2755900"/>
                  </a:lnTo>
                  <a:close/>
                  <a:moveTo>
                    <a:pt x="1034149" y="2762237"/>
                  </a:moveTo>
                  <a:lnTo>
                    <a:pt x="1030321" y="2767920"/>
                  </a:lnTo>
                  <a:lnTo>
                    <a:pt x="1032586" y="2768600"/>
                  </a:lnTo>
                  <a:lnTo>
                    <a:pt x="1034149" y="2762237"/>
                  </a:lnTo>
                  <a:close/>
                  <a:moveTo>
                    <a:pt x="1035101" y="2760824"/>
                  </a:moveTo>
                  <a:lnTo>
                    <a:pt x="1034149" y="2762237"/>
                  </a:lnTo>
                  <a:lnTo>
                    <a:pt x="1032586" y="2768600"/>
                  </a:lnTo>
                  <a:lnTo>
                    <a:pt x="1034146" y="2768600"/>
                  </a:lnTo>
                  <a:lnTo>
                    <a:pt x="1035101" y="2760824"/>
                  </a:lnTo>
                  <a:close/>
                  <a:moveTo>
                    <a:pt x="1038418" y="2755900"/>
                  </a:moveTo>
                  <a:lnTo>
                    <a:pt x="1035101" y="2760824"/>
                  </a:lnTo>
                  <a:lnTo>
                    <a:pt x="1034146" y="2768600"/>
                  </a:lnTo>
                  <a:lnTo>
                    <a:pt x="1038418" y="2755900"/>
                  </a:lnTo>
                  <a:close/>
                  <a:moveTo>
                    <a:pt x="1038418" y="2755900"/>
                  </a:moveTo>
                  <a:lnTo>
                    <a:pt x="1034146" y="2768600"/>
                  </a:lnTo>
                  <a:lnTo>
                    <a:pt x="1040931" y="2768600"/>
                  </a:lnTo>
                  <a:lnTo>
                    <a:pt x="1045741" y="2766361"/>
                  </a:lnTo>
                  <a:lnTo>
                    <a:pt x="1038418" y="2755900"/>
                  </a:lnTo>
                  <a:close/>
                  <a:moveTo>
                    <a:pt x="1070226" y="2768078"/>
                  </a:moveTo>
                  <a:lnTo>
                    <a:pt x="1070218" y="2768600"/>
                  </a:lnTo>
                  <a:lnTo>
                    <a:pt x="1070226" y="2768078"/>
                  </a:lnTo>
                  <a:close/>
                  <a:moveTo>
                    <a:pt x="1070364" y="2762389"/>
                  </a:moveTo>
                  <a:lnTo>
                    <a:pt x="1070312" y="2768600"/>
                  </a:lnTo>
                  <a:lnTo>
                    <a:pt x="1072417" y="2768600"/>
                  </a:lnTo>
                  <a:lnTo>
                    <a:pt x="1070364" y="2762389"/>
                  </a:lnTo>
                  <a:close/>
                  <a:moveTo>
                    <a:pt x="1097600" y="2755900"/>
                  </a:moveTo>
                  <a:lnTo>
                    <a:pt x="1070417" y="2755900"/>
                  </a:lnTo>
                  <a:lnTo>
                    <a:pt x="1070364" y="2762389"/>
                  </a:lnTo>
                  <a:lnTo>
                    <a:pt x="1072417" y="2768600"/>
                  </a:lnTo>
                  <a:lnTo>
                    <a:pt x="1097390" y="2768600"/>
                  </a:lnTo>
                  <a:lnTo>
                    <a:pt x="1097600" y="2755900"/>
                  </a:lnTo>
                  <a:close/>
                  <a:moveTo>
                    <a:pt x="1068218" y="2755900"/>
                  </a:moveTo>
                  <a:lnTo>
                    <a:pt x="1070226" y="2768078"/>
                  </a:lnTo>
                  <a:lnTo>
                    <a:pt x="1070314" y="2762237"/>
                  </a:lnTo>
                  <a:lnTo>
                    <a:pt x="1068218" y="2755900"/>
                  </a:lnTo>
                  <a:close/>
                  <a:moveTo>
                    <a:pt x="991844" y="2749550"/>
                  </a:moveTo>
                  <a:lnTo>
                    <a:pt x="990283" y="2755900"/>
                  </a:lnTo>
                  <a:lnTo>
                    <a:pt x="1030321" y="2767920"/>
                  </a:lnTo>
                  <a:lnTo>
                    <a:pt x="1034149" y="2762237"/>
                  </a:lnTo>
                  <a:lnTo>
                    <a:pt x="1035706" y="2755900"/>
                  </a:lnTo>
                  <a:lnTo>
                    <a:pt x="991844" y="2755900"/>
                  </a:lnTo>
                  <a:lnTo>
                    <a:pt x="991844" y="2749550"/>
                  </a:lnTo>
                  <a:close/>
                  <a:moveTo>
                    <a:pt x="611321" y="2743200"/>
                  </a:moveTo>
                  <a:lnTo>
                    <a:pt x="606442" y="2755900"/>
                  </a:lnTo>
                  <a:lnTo>
                    <a:pt x="637002" y="2767738"/>
                  </a:lnTo>
                  <a:lnTo>
                    <a:pt x="640325" y="2754435"/>
                  </a:lnTo>
                  <a:lnTo>
                    <a:pt x="611321" y="2743200"/>
                  </a:lnTo>
                  <a:close/>
                  <a:moveTo>
                    <a:pt x="1070417" y="2755900"/>
                  </a:moveTo>
                  <a:lnTo>
                    <a:pt x="1068218" y="2755900"/>
                  </a:lnTo>
                  <a:lnTo>
                    <a:pt x="1070318" y="2762250"/>
                  </a:lnTo>
                  <a:lnTo>
                    <a:pt x="1070417" y="2755900"/>
                  </a:lnTo>
                  <a:close/>
                  <a:moveTo>
                    <a:pt x="1038418" y="2755900"/>
                  </a:moveTo>
                  <a:lnTo>
                    <a:pt x="1035706" y="2755900"/>
                  </a:lnTo>
                  <a:lnTo>
                    <a:pt x="1035101" y="2760824"/>
                  </a:lnTo>
                  <a:lnTo>
                    <a:pt x="1038418" y="2755900"/>
                  </a:lnTo>
                  <a:close/>
                  <a:moveTo>
                    <a:pt x="648011" y="2749550"/>
                  </a:moveTo>
                  <a:lnTo>
                    <a:pt x="644399" y="2755900"/>
                  </a:lnTo>
                  <a:lnTo>
                    <a:pt x="650656" y="2760372"/>
                  </a:lnTo>
                  <a:lnTo>
                    <a:pt x="652891" y="2755900"/>
                  </a:lnTo>
                  <a:lnTo>
                    <a:pt x="648011" y="2749550"/>
                  </a:lnTo>
                  <a:close/>
                  <a:moveTo>
                    <a:pt x="802331" y="2755900"/>
                  </a:moveTo>
                  <a:lnTo>
                    <a:pt x="799148" y="2755900"/>
                  </a:lnTo>
                  <a:lnTo>
                    <a:pt x="799148" y="2760220"/>
                  </a:lnTo>
                  <a:lnTo>
                    <a:pt x="802331" y="2755900"/>
                  </a:lnTo>
                  <a:close/>
                  <a:moveTo>
                    <a:pt x="814163" y="2755900"/>
                  </a:moveTo>
                  <a:lnTo>
                    <a:pt x="810551" y="2755900"/>
                  </a:lnTo>
                  <a:lnTo>
                    <a:pt x="814163" y="2759343"/>
                  </a:lnTo>
                  <a:lnTo>
                    <a:pt x="814163" y="2755900"/>
                  </a:lnTo>
                  <a:close/>
                  <a:moveTo>
                    <a:pt x="605051" y="2738445"/>
                  </a:moveTo>
                  <a:lnTo>
                    <a:pt x="603824" y="2743200"/>
                  </a:lnTo>
                  <a:lnTo>
                    <a:pt x="602756" y="2755900"/>
                  </a:lnTo>
                  <a:lnTo>
                    <a:pt x="606442" y="2755900"/>
                  </a:lnTo>
                  <a:lnTo>
                    <a:pt x="608881" y="2743200"/>
                  </a:lnTo>
                  <a:lnTo>
                    <a:pt x="610672" y="2743200"/>
                  </a:lnTo>
                  <a:lnTo>
                    <a:pt x="605051" y="2738445"/>
                  </a:lnTo>
                  <a:close/>
                  <a:moveTo>
                    <a:pt x="968504" y="2743200"/>
                  </a:moveTo>
                  <a:lnTo>
                    <a:pt x="970692" y="2755900"/>
                  </a:lnTo>
                  <a:lnTo>
                    <a:pt x="970692" y="2749550"/>
                  </a:lnTo>
                  <a:lnTo>
                    <a:pt x="968504" y="2743200"/>
                  </a:lnTo>
                  <a:close/>
                  <a:moveTo>
                    <a:pt x="970692" y="2749550"/>
                  </a:moveTo>
                  <a:lnTo>
                    <a:pt x="970692" y="2755900"/>
                  </a:lnTo>
                  <a:lnTo>
                    <a:pt x="972881" y="2755900"/>
                  </a:lnTo>
                  <a:lnTo>
                    <a:pt x="970692" y="2749550"/>
                  </a:lnTo>
                  <a:close/>
                  <a:moveTo>
                    <a:pt x="991844" y="2743200"/>
                  </a:moveTo>
                  <a:lnTo>
                    <a:pt x="970692" y="2743200"/>
                  </a:lnTo>
                  <a:lnTo>
                    <a:pt x="970692" y="2749550"/>
                  </a:lnTo>
                  <a:lnTo>
                    <a:pt x="972881" y="2755900"/>
                  </a:lnTo>
                  <a:lnTo>
                    <a:pt x="990283" y="2755900"/>
                  </a:lnTo>
                  <a:lnTo>
                    <a:pt x="991844" y="2749550"/>
                  </a:lnTo>
                  <a:lnTo>
                    <a:pt x="991844" y="2743200"/>
                  </a:lnTo>
                  <a:close/>
                  <a:moveTo>
                    <a:pt x="993404" y="2743200"/>
                  </a:moveTo>
                  <a:lnTo>
                    <a:pt x="991844" y="2749550"/>
                  </a:lnTo>
                  <a:lnTo>
                    <a:pt x="991844" y="2755900"/>
                  </a:lnTo>
                  <a:lnTo>
                    <a:pt x="993404" y="2743200"/>
                  </a:lnTo>
                  <a:close/>
                  <a:moveTo>
                    <a:pt x="993404" y="2743200"/>
                  </a:moveTo>
                  <a:lnTo>
                    <a:pt x="991844" y="2755900"/>
                  </a:lnTo>
                  <a:lnTo>
                    <a:pt x="1035706" y="2755900"/>
                  </a:lnTo>
                  <a:lnTo>
                    <a:pt x="993404" y="2743200"/>
                  </a:lnTo>
                  <a:close/>
                  <a:moveTo>
                    <a:pt x="1731434" y="2705100"/>
                  </a:moveTo>
                  <a:lnTo>
                    <a:pt x="1723800" y="2705100"/>
                  </a:lnTo>
                  <a:lnTo>
                    <a:pt x="1677907" y="2755900"/>
                  </a:lnTo>
                  <a:lnTo>
                    <a:pt x="1685540" y="2755900"/>
                  </a:lnTo>
                  <a:lnTo>
                    <a:pt x="1731434" y="2705100"/>
                  </a:lnTo>
                  <a:close/>
                  <a:moveTo>
                    <a:pt x="970692" y="2743200"/>
                  </a:moveTo>
                  <a:lnTo>
                    <a:pt x="968504" y="2743200"/>
                  </a:lnTo>
                  <a:lnTo>
                    <a:pt x="970692" y="2749550"/>
                  </a:lnTo>
                  <a:lnTo>
                    <a:pt x="970692" y="2743200"/>
                  </a:lnTo>
                  <a:close/>
                  <a:moveTo>
                    <a:pt x="993404" y="2743200"/>
                  </a:moveTo>
                  <a:lnTo>
                    <a:pt x="991844" y="2743200"/>
                  </a:lnTo>
                  <a:lnTo>
                    <a:pt x="991844" y="2749550"/>
                  </a:lnTo>
                  <a:lnTo>
                    <a:pt x="993404" y="2743200"/>
                  </a:lnTo>
                  <a:close/>
                  <a:moveTo>
                    <a:pt x="448248" y="2730500"/>
                  </a:moveTo>
                  <a:lnTo>
                    <a:pt x="444143" y="2730500"/>
                  </a:lnTo>
                  <a:lnTo>
                    <a:pt x="446153" y="2743200"/>
                  </a:lnTo>
                  <a:lnTo>
                    <a:pt x="448248" y="2730500"/>
                  </a:lnTo>
                  <a:close/>
                  <a:moveTo>
                    <a:pt x="548234" y="2705100"/>
                  </a:moveTo>
                  <a:lnTo>
                    <a:pt x="545271" y="2717800"/>
                  </a:lnTo>
                  <a:lnTo>
                    <a:pt x="547271" y="2717800"/>
                  </a:lnTo>
                  <a:lnTo>
                    <a:pt x="542879" y="2718769"/>
                  </a:lnTo>
                  <a:lnTo>
                    <a:pt x="557019" y="2743200"/>
                  </a:lnTo>
                  <a:lnTo>
                    <a:pt x="560580" y="2731742"/>
                  </a:lnTo>
                  <a:lnTo>
                    <a:pt x="560485" y="2730500"/>
                  </a:lnTo>
                  <a:lnTo>
                    <a:pt x="564925" y="2730500"/>
                  </a:lnTo>
                  <a:lnTo>
                    <a:pt x="550224" y="2717800"/>
                  </a:lnTo>
                  <a:lnTo>
                    <a:pt x="548234" y="2705100"/>
                  </a:lnTo>
                  <a:close/>
                  <a:moveTo>
                    <a:pt x="560580" y="2731742"/>
                  </a:moveTo>
                  <a:lnTo>
                    <a:pt x="557019" y="2743200"/>
                  </a:lnTo>
                  <a:lnTo>
                    <a:pt x="560955" y="2736877"/>
                  </a:lnTo>
                  <a:lnTo>
                    <a:pt x="560944" y="2736485"/>
                  </a:lnTo>
                  <a:lnTo>
                    <a:pt x="560580" y="2731742"/>
                  </a:lnTo>
                  <a:close/>
                  <a:moveTo>
                    <a:pt x="560972" y="2736850"/>
                  </a:moveTo>
                  <a:lnTo>
                    <a:pt x="557019" y="2743200"/>
                  </a:lnTo>
                  <a:lnTo>
                    <a:pt x="561459" y="2743200"/>
                  </a:lnTo>
                  <a:lnTo>
                    <a:pt x="560972" y="2736850"/>
                  </a:lnTo>
                  <a:close/>
                  <a:moveTo>
                    <a:pt x="561199" y="2736485"/>
                  </a:moveTo>
                  <a:lnTo>
                    <a:pt x="561094" y="2738445"/>
                  </a:lnTo>
                  <a:lnTo>
                    <a:pt x="561459" y="2743200"/>
                  </a:lnTo>
                  <a:lnTo>
                    <a:pt x="561199" y="2736485"/>
                  </a:lnTo>
                  <a:close/>
                  <a:moveTo>
                    <a:pt x="595657" y="2730500"/>
                  </a:moveTo>
                  <a:lnTo>
                    <a:pt x="564925" y="2730500"/>
                  </a:lnTo>
                  <a:lnTo>
                    <a:pt x="561199" y="2736485"/>
                  </a:lnTo>
                  <a:lnTo>
                    <a:pt x="561459" y="2743200"/>
                  </a:lnTo>
                  <a:lnTo>
                    <a:pt x="596234" y="2730988"/>
                  </a:lnTo>
                  <a:lnTo>
                    <a:pt x="595657" y="2730500"/>
                  </a:lnTo>
                  <a:close/>
                  <a:moveTo>
                    <a:pt x="613646" y="2730500"/>
                  </a:moveTo>
                  <a:lnTo>
                    <a:pt x="607101" y="2730500"/>
                  </a:lnTo>
                  <a:lnTo>
                    <a:pt x="605051" y="2738445"/>
                  </a:lnTo>
                  <a:lnTo>
                    <a:pt x="610672" y="2743200"/>
                  </a:lnTo>
                  <a:lnTo>
                    <a:pt x="613646" y="2730500"/>
                  </a:lnTo>
                  <a:close/>
                  <a:moveTo>
                    <a:pt x="617216" y="2730500"/>
                  </a:moveTo>
                  <a:lnTo>
                    <a:pt x="613646" y="2730500"/>
                  </a:lnTo>
                  <a:lnTo>
                    <a:pt x="610672" y="2743200"/>
                  </a:lnTo>
                  <a:lnTo>
                    <a:pt x="613939" y="2743200"/>
                  </a:lnTo>
                  <a:lnTo>
                    <a:pt x="617216" y="2730500"/>
                  </a:lnTo>
                  <a:close/>
                  <a:moveTo>
                    <a:pt x="1189796" y="2730500"/>
                  </a:moveTo>
                  <a:lnTo>
                    <a:pt x="1194372" y="2743200"/>
                  </a:lnTo>
                  <a:lnTo>
                    <a:pt x="1191741" y="2733200"/>
                  </a:lnTo>
                  <a:lnTo>
                    <a:pt x="1189796" y="2730500"/>
                  </a:lnTo>
                  <a:close/>
                  <a:moveTo>
                    <a:pt x="1191741" y="2733200"/>
                  </a:moveTo>
                  <a:lnTo>
                    <a:pt x="1194372" y="2743200"/>
                  </a:lnTo>
                  <a:lnTo>
                    <a:pt x="1197722" y="2743200"/>
                  </a:lnTo>
                  <a:lnTo>
                    <a:pt x="1194372" y="2736850"/>
                  </a:lnTo>
                  <a:lnTo>
                    <a:pt x="1191741" y="2733200"/>
                  </a:lnTo>
                  <a:close/>
                  <a:moveTo>
                    <a:pt x="1194391" y="2736877"/>
                  </a:moveTo>
                  <a:lnTo>
                    <a:pt x="1197722" y="2743200"/>
                  </a:lnTo>
                  <a:lnTo>
                    <a:pt x="1198423" y="2742471"/>
                  </a:lnTo>
                  <a:lnTo>
                    <a:pt x="1194391" y="2736877"/>
                  </a:lnTo>
                  <a:close/>
                  <a:moveTo>
                    <a:pt x="1198423" y="2742471"/>
                  </a:moveTo>
                  <a:lnTo>
                    <a:pt x="1197722" y="2743200"/>
                  </a:lnTo>
                  <a:lnTo>
                    <a:pt x="1198947" y="2743200"/>
                  </a:lnTo>
                  <a:lnTo>
                    <a:pt x="1198423" y="2742471"/>
                  </a:lnTo>
                  <a:close/>
                  <a:moveTo>
                    <a:pt x="1553397" y="2692400"/>
                  </a:moveTo>
                  <a:lnTo>
                    <a:pt x="1551429" y="2692400"/>
                  </a:lnTo>
                  <a:lnTo>
                    <a:pt x="1571522" y="2743200"/>
                  </a:lnTo>
                  <a:lnTo>
                    <a:pt x="1581250" y="2743200"/>
                  </a:lnTo>
                  <a:lnTo>
                    <a:pt x="1566180" y="2705100"/>
                  </a:lnTo>
                  <a:lnTo>
                    <a:pt x="1559177" y="2705100"/>
                  </a:lnTo>
                  <a:lnTo>
                    <a:pt x="1553397" y="2692400"/>
                  </a:lnTo>
                  <a:close/>
                  <a:moveTo>
                    <a:pt x="1222151" y="2717800"/>
                  </a:moveTo>
                  <a:lnTo>
                    <a:pt x="1215460" y="2717800"/>
                  </a:lnTo>
                  <a:lnTo>
                    <a:pt x="1191031" y="2730500"/>
                  </a:lnTo>
                  <a:lnTo>
                    <a:pt x="1194391" y="2736877"/>
                  </a:lnTo>
                  <a:lnTo>
                    <a:pt x="1198423" y="2742471"/>
                  </a:lnTo>
                  <a:lnTo>
                    <a:pt x="1222151" y="2717800"/>
                  </a:lnTo>
                  <a:close/>
                  <a:moveTo>
                    <a:pt x="607101" y="2730500"/>
                  </a:moveTo>
                  <a:lnTo>
                    <a:pt x="597625" y="2730500"/>
                  </a:lnTo>
                  <a:lnTo>
                    <a:pt x="596234" y="2730988"/>
                  </a:lnTo>
                  <a:lnTo>
                    <a:pt x="605051" y="2738445"/>
                  </a:lnTo>
                  <a:lnTo>
                    <a:pt x="607101" y="2730500"/>
                  </a:lnTo>
                  <a:close/>
                  <a:moveTo>
                    <a:pt x="560967" y="2730500"/>
                  </a:moveTo>
                  <a:lnTo>
                    <a:pt x="560815" y="2730988"/>
                  </a:lnTo>
                  <a:lnTo>
                    <a:pt x="560692" y="2733200"/>
                  </a:lnTo>
                  <a:lnTo>
                    <a:pt x="560972" y="2736850"/>
                  </a:lnTo>
                  <a:lnTo>
                    <a:pt x="561199" y="2736485"/>
                  </a:lnTo>
                  <a:lnTo>
                    <a:pt x="560967" y="2730500"/>
                  </a:lnTo>
                  <a:close/>
                  <a:moveTo>
                    <a:pt x="564925" y="2730500"/>
                  </a:moveTo>
                  <a:lnTo>
                    <a:pt x="560967" y="2730500"/>
                  </a:lnTo>
                  <a:lnTo>
                    <a:pt x="561199" y="2736485"/>
                  </a:lnTo>
                  <a:lnTo>
                    <a:pt x="564925" y="2730500"/>
                  </a:lnTo>
                  <a:close/>
                  <a:moveTo>
                    <a:pt x="1191031" y="2730500"/>
                  </a:moveTo>
                  <a:lnTo>
                    <a:pt x="1189796" y="2730500"/>
                  </a:lnTo>
                  <a:lnTo>
                    <a:pt x="1191741" y="2733200"/>
                  </a:lnTo>
                  <a:lnTo>
                    <a:pt x="1191031" y="2730500"/>
                  </a:lnTo>
                  <a:close/>
                  <a:moveTo>
                    <a:pt x="560967" y="2730500"/>
                  </a:moveTo>
                  <a:lnTo>
                    <a:pt x="560485" y="2730500"/>
                  </a:lnTo>
                  <a:lnTo>
                    <a:pt x="560580" y="2731742"/>
                  </a:lnTo>
                  <a:lnTo>
                    <a:pt x="560967" y="2730500"/>
                  </a:lnTo>
                  <a:close/>
                  <a:moveTo>
                    <a:pt x="597625" y="2730500"/>
                  </a:moveTo>
                  <a:lnTo>
                    <a:pt x="595657" y="2730500"/>
                  </a:lnTo>
                  <a:lnTo>
                    <a:pt x="596234" y="2730988"/>
                  </a:lnTo>
                  <a:lnTo>
                    <a:pt x="597625" y="2730500"/>
                  </a:lnTo>
                  <a:close/>
                  <a:moveTo>
                    <a:pt x="415294" y="2678762"/>
                  </a:moveTo>
                  <a:lnTo>
                    <a:pt x="423421" y="2717800"/>
                  </a:lnTo>
                  <a:lnTo>
                    <a:pt x="423924" y="2730500"/>
                  </a:lnTo>
                  <a:lnTo>
                    <a:pt x="426269" y="2730500"/>
                  </a:lnTo>
                  <a:lnTo>
                    <a:pt x="428562" y="2717800"/>
                  </a:lnTo>
                  <a:lnTo>
                    <a:pt x="433693" y="2717800"/>
                  </a:lnTo>
                  <a:lnTo>
                    <a:pt x="425761" y="2679700"/>
                  </a:lnTo>
                  <a:lnTo>
                    <a:pt x="416856" y="2679700"/>
                  </a:lnTo>
                  <a:lnTo>
                    <a:pt x="415294" y="2678762"/>
                  </a:lnTo>
                  <a:close/>
                  <a:moveTo>
                    <a:pt x="430845" y="2717800"/>
                  </a:moveTo>
                  <a:lnTo>
                    <a:pt x="426269" y="2730500"/>
                  </a:lnTo>
                  <a:lnTo>
                    <a:pt x="444614" y="2730500"/>
                  </a:lnTo>
                  <a:lnTo>
                    <a:pt x="446839" y="2729164"/>
                  </a:lnTo>
                  <a:lnTo>
                    <a:pt x="430845" y="2717800"/>
                  </a:lnTo>
                  <a:close/>
                  <a:moveTo>
                    <a:pt x="446839" y="2729164"/>
                  </a:moveTo>
                  <a:lnTo>
                    <a:pt x="444614" y="2730500"/>
                  </a:lnTo>
                  <a:lnTo>
                    <a:pt x="448719" y="2730500"/>
                  </a:lnTo>
                  <a:lnTo>
                    <a:pt x="446839" y="2729164"/>
                  </a:lnTo>
                  <a:close/>
                  <a:moveTo>
                    <a:pt x="465765" y="2717800"/>
                  </a:moveTo>
                  <a:lnTo>
                    <a:pt x="446839" y="2729164"/>
                  </a:lnTo>
                  <a:lnTo>
                    <a:pt x="448719" y="2730500"/>
                  </a:lnTo>
                  <a:lnTo>
                    <a:pt x="466488" y="2730500"/>
                  </a:lnTo>
                  <a:lnTo>
                    <a:pt x="467585" y="2724161"/>
                  </a:lnTo>
                  <a:lnTo>
                    <a:pt x="465765" y="2717800"/>
                  </a:lnTo>
                  <a:close/>
                  <a:moveTo>
                    <a:pt x="467585" y="2724161"/>
                  </a:moveTo>
                  <a:lnTo>
                    <a:pt x="466488" y="2730500"/>
                  </a:lnTo>
                  <a:lnTo>
                    <a:pt x="469399" y="2730500"/>
                  </a:lnTo>
                  <a:lnTo>
                    <a:pt x="467585" y="2724161"/>
                  </a:lnTo>
                  <a:close/>
                  <a:moveTo>
                    <a:pt x="487733" y="2717800"/>
                  </a:moveTo>
                  <a:lnTo>
                    <a:pt x="468687" y="2717800"/>
                  </a:lnTo>
                  <a:lnTo>
                    <a:pt x="467587" y="2724165"/>
                  </a:lnTo>
                  <a:lnTo>
                    <a:pt x="469399" y="2730500"/>
                  </a:lnTo>
                  <a:lnTo>
                    <a:pt x="487639" y="2730500"/>
                  </a:lnTo>
                  <a:lnTo>
                    <a:pt x="488735" y="2724161"/>
                  </a:lnTo>
                  <a:lnTo>
                    <a:pt x="487733" y="2717800"/>
                  </a:lnTo>
                  <a:close/>
                  <a:moveTo>
                    <a:pt x="542318" y="2717800"/>
                  </a:moveTo>
                  <a:lnTo>
                    <a:pt x="489838" y="2717800"/>
                  </a:lnTo>
                  <a:lnTo>
                    <a:pt x="488736" y="2724165"/>
                  </a:lnTo>
                  <a:lnTo>
                    <a:pt x="489733" y="2730500"/>
                  </a:lnTo>
                  <a:lnTo>
                    <a:pt x="542879" y="2718769"/>
                  </a:lnTo>
                  <a:lnTo>
                    <a:pt x="542318" y="2717800"/>
                  </a:lnTo>
                  <a:close/>
                  <a:moveTo>
                    <a:pt x="489838" y="2717800"/>
                  </a:moveTo>
                  <a:lnTo>
                    <a:pt x="487733" y="2717800"/>
                  </a:lnTo>
                  <a:lnTo>
                    <a:pt x="488736" y="2724165"/>
                  </a:lnTo>
                  <a:lnTo>
                    <a:pt x="489838" y="2717800"/>
                  </a:lnTo>
                  <a:close/>
                  <a:moveTo>
                    <a:pt x="547271" y="2717800"/>
                  </a:moveTo>
                  <a:lnTo>
                    <a:pt x="542318" y="2717800"/>
                  </a:lnTo>
                  <a:lnTo>
                    <a:pt x="542879" y="2718769"/>
                  </a:lnTo>
                  <a:lnTo>
                    <a:pt x="547271" y="2717800"/>
                  </a:lnTo>
                  <a:close/>
                  <a:moveTo>
                    <a:pt x="1213202" y="2698745"/>
                  </a:moveTo>
                  <a:lnTo>
                    <a:pt x="1208141" y="2705100"/>
                  </a:lnTo>
                  <a:lnTo>
                    <a:pt x="1213743" y="2717800"/>
                  </a:lnTo>
                  <a:lnTo>
                    <a:pt x="1223868" y="2717800"/>
                  </a:lnTo>
                  <a:lnTo>
                    <a:pt x="1221062" y="2705100"/>
                  </a:lnTo>
                  <a:lnTo>
                    <a:pt x="1215460" y="2705100"/>
                  </a:lnTo>
                  <a:lnTo>
                    <a:pt x="1213202" y="2698745"/>
                  </a:lnTo>
                  <a:close/>
                  <a:moveTo>
                    <a:pt x="1631075" y="2693788"/>
                  </a:moveTo>
                  <a:lnTo>
                    <a:pt x="1638274" y="2717800"/>
                  </a:lnTo>
                  <a:lnTo>
                    <a:pt x="1642473" y="2717800"/>
                  </a:lnTo>
                  <a:lnTo>
                    <a:pt x="1647786" y="2716487"/>
                  </a:lnTo>
                  <a:lnTo>
                    <a:pt x="1643343" y="2701670"/>
                  </a:lnTo>
                  <a:lnTo>
                    <a:pt x="1631075" y="2693788"/>
                  </a:lnTo>
                  <a:close/>
                  <a:moveTo>
                    <a:pt x="1647786" y="2716487"/>
                  </a:moveTo>
                  <a:lnTo>
                    <a:pt x="1642473" y="2717800"/>
                  </a:lnTo>
                  <a:lnTo>
                    <a:pt x="1648180" y="2717800"/>
                  </a:lnTo>
                  <a:lnTo>
                    <a:pt x="1647786" y="2716487"/>
                  </a:lnTo>
                  <a:close/>
                  <a:moveTo>
                    <a:pt x="1693875" y="2705100"/>
                  </a:moveTo>
                  <a:lnTo>
                    <a:pt x="1647786" y="2716487"/>
                  </a:lnTo>
                  <a:lnTo>
                    <a:pt x="1648180" y="2717800"/>
                  </a:lnTo>
                  <a:lnTo>
                    <a:pt x="1695372" y="2717800"/>
                  </a:lnTo>
                  <a:lnTo>
                    <a:pt x="1693875" y="2705100"/>
                  </a:lnTo>
                  <a:close/>
                  <a:moveTo>
                    <a:pt x="1693782" y="2689308"/>
                  </a:moveTo>
                  <a:lnTo>
                    <a:pt x="1692985" y="2692400"/>
                  </a:lnTo>
                  <a:lnTo>
                    <a:pt x="1689393" y="2693556"/>
                  </a:lnTo>
                  <a:lnTo>
                    <a:pt x="1689393" y="2705100"/>
                  </a:lnTo>
                  <a:lnTo>
                    <a:pt x="1694629" y="2705100"/>
                  </a:lnTo>
                  <a:lnTo>
                    <a:pt x="1695372" y="2717800"/>
                  </a:lnTo>
                  <a:lnTo>
                    <a:pt x="1699864" y="2717800"/>
                  </a:lnTo>
                  <a:lnTo>
                    <a:pt x="1699864" y="2692400"/>
                  </a:lnTo>
                  <a:lnTo>
                    <a:pt x="1694629" y="2692400"/>
                  </a:lnTo>
                  <a:lnTo>
                    <a:pt x="1693782" y="2689308"/>
                  </a:lnTo>
                  <a:close/>
                  <a:moveTo>
                    <a:pt x="1210947" y="2692400"/>
                  </a:moveTo>
                  <a:lnTo>
                    <a:pt x="1207031" y="2692400"/>
                  </a:lnTo>
                  <a:lnTo>
                    <a:pt x="1208141" y="2705100"/>
                  </a:lnTo>
                  <a:lnTo>
                    <a:pt x="1212009" y="2695387"/>
                  </a:lnTo>
                  <a:lnTo>
                    <a:pt x="1210947" y="2692400"/>
                  </a:lnTo>
                  <a:close/>
                  <a:moveTo>
                    <a:pt x="1218256" y="2692400"/>
                  </a:moveTo>
                  <a:lnTo>
                    <a:pt x="1213206" y="2698755"/>
                  </a:lnTo>
                  <a:lnTo>
                    <a:pt x="1215460" y="2705100"/>
                  </a:lnTo>
                  <a:lnTo>
                    <a:pt x="1220628" y="2703135"/>
                  </a:lnTo>
                  <a:lnTo>
                    <a:pt x="1218256" y="2692400"/>
                  </a:lnTo>
                  <a:close/>
                  <a:moveTo>
                    <a:pt x="1220628" y="2703135"/>
                  </a:moveTo>
                  <a:lnTo>
                    <a:pt x="1215460" y="2705100"/>
                  </a:lnTo>
                  <a:lnTo>
                    <a:pt x="1221062" y="2705100"/>
                  </a:lnTo>
                  <a:lnTo>
                    <a:pt x="1220628" y="2703135"/>
                  </a:lnTo>
                  <a:close/>
                  <a:moveTo>
                    <a:pt x="1414812" y="2704638"/>
                  </a:moveTo>
                  <a:lnTo>
                    <a:pt x="1414428" y="2705100"/>
                  </a:lnTo>
                  <a:lnTo>
                    <a:pt x="1415789" y="2705100"/>
                  </a:lnTo>
                  <a:lnTo>
                    <a:pt x="1414812" y="2704638"/>
                  </a:lnTo>
                  <a:close/>
                  <a:moveTo>
                    <a:pt x="1416094" y="2703100"/>
                  </a:moveTo>
                  <a:lnTo>
                    <a:pt x="1414812" y="2704638"/>
                  </a:lnTo>
                  <a:lnTo>
                    <a:pt x="1415789" y="2705100"/>
                  </a:lnTo>
                  <a:lnTo>
                    <a:pt x="1420323" y="2705100"/>
                  </a:lnTo>
                  <a:lnTo>
                    <a:pt x="1416094" y="2703100"/>
                  </a:lnTo>
                  <a:close/>
                  <a:moveTo>
                    <a:pt x="1435589" y="2679700"/>
                  </a:moveTo>
                  <a:lnTo>
                    <a:pt x="1416094" y="2703100"/>
                  </a:lnTo>
                  <a:lnTo>
                    <a:pt x="1420323" y="2705100"/>
                  </a:lnTo>
                  <a:lnTo>
                    <a:pt x="1421684" y="2705100"/>
                  </a:lnTo>
                  <a:lnTo>
                    <a:pt x="1442835" y="2692400"/>
                  </a:lnTo>
                  <a:lnTo>
                    <a:pt x="1441045" y="2692400"/>
                  </a:lnTo>
                  <a:lnTo>
                    <a:pt x="1439202" y="2686031"/>
                  </a:lnTo>
                  <a:lnTo>
                    <a:pt x="1435589" y="2679700"/>
                  </a:lnTo>
                  <a:close/>
                  <a:moveTo>
                    <a:pt x="1499158" y="2667000"/>
                  </a:moveTo>
                  <a:lnTo>
                    <a:pt x="1497264" y="2675800"/>
                  </a:lnTo>
                  <a:lnTo>
                    <a:pt x="1497233" y="2676154"/>
                  </a:lnTo>
                  <a:lnTo>
                    <a:pt x="1498247" y="2679700"/>
                  </a:lnTo>
                  <a:lnTo>
                    <a:pt x="1496106" y="2680985"/>
                  </a:lnTo>
                  <a:lnTo>
                    <a:pt x="1541398" y="2705100"/>
                  </a:lnTo>
                  <a:lnTo>
                    <a:pt x="1544123" y="2698745"/>
                  </a:lnTo>
                  <a:lnTo>
                    <a:pt x="1541241" y="2692400"/>
                  </a:lnTo>
                  <a:lnTo>
                    <a:pt x="1546863" y="2692400"/>
                  </a:lnTo>
                  <a:lnTo>
                    <a:pt x="1499158" y="2667000"/>
                  </a:lnTo>
                  <a:close/>
                  <a:moveTo>
                    <a:pt x="1551429" y="2692400"/>
                  </a:moveTo>
                  <a:lnTo>
                    <a:pt x="1546863" y="2692400"/>
                  </a:lnTo>
                  <a:lnTo>
                    <a:pt x="1544128" y="2698755"/>
                  </a:lnTo>
                  <a:lnTo>
                    <a:pt x="1547010" y="2705100"/>
                  </a:lnTo>
                  <a:lnTo>
                    <a:pt x="1556452" y="2705100"/>
                  </a:lnTo>
                  <a:lnTo>
                    <a:pt x="1551429" y="2692400"/>
                  </a:lnTo>
                  <a:close/>
                  <a:moveTo>
                    <a:pt x="1561156" y="2692400"/>
                  </a:moveTo>
                  <a:lnTo>
                    <a:pt x="1553397" y="2692400"/>
                  </a:lnTo>
                  <a:lnTo>
                    <a:pt x="1559177" y="2705100"/>
                  </a:lnTo>
                  <a:lnTo>
                    <a:pt x="1566180" y="2705100"/>
                  </a:lnTo>
                  <a:lnTo>
                    <a:pt x="1561156" y="2692400"/>
                  </a:lnTo>
                  <a:close/>
                  <a:moveTo>
                    <a:pt x="1637248" y="2681340"/>
                  </a:moveTo>
                  <a:lnTo>
                    <a:pt x="1643343" y="2701670"/>
                  </a:lnTo>
                  <a:lnTo>
                    <a:pt x="1648682" y="2705100"/>
                  </a:lnTo>
                  <a:lnTo>
                    <a:pt x="1650748" y="2696053"/>
                  </a:lnTo>
                  <a:lnTo>
                    <a:pt x="1649625" y="2692400"/>
                  </a:lnTo>
                  <a:lnTo>
                    <a:pt x="1652854" y="2691360"/>
                  </a:lnTo>
                  <a:lnTo>
                    <a:pt x="1637248" y="2681340"/>
                  </a:lnTo>
                  <a:close/>
                  <a:moveTo>
                    <a:pt x="1650748" y="2696053"/>
                  </a:moveTo>
                  <a:lnTo>
                    <a:pt x="1648682" y="2705100"/>
                  </a:lnTo>
                  <a:lnTo>
                    <a:pt x="1651576" y="2698745"/>
                  </a:lnTo>
                  <a:lnTo>
                    <a:pt x="1650748" y="2696053"/>
                  </a:lnTo>
                  <a:close/>
                  <a:moveTo>
                    <a:pt x="1651577" y="2698750"/>
                  </a:moveTo>
                  <a:lnTo>
                    <a:pt x="1648682" y="2705100"/>
                  </a:lnTo>
                  <a:lnTo>
                    <a:pt x="1653530" y="2705100"/>
                  </a:lnTo>
                  <a:lnTo>
                    <a:pt x="1651577" y="2698750"/>
                  </a:lnTo>
                  <a:close/>
                  <a:moveTo>
                    <a:pt x="1652310" y="2697143"/>
                  </a:moveTo>
                  <a:lnTo>
                    <a:pt x="1651579" y="2698755"/>
                  </a:lnTo>
                  <a:lnTo>
                    <a:pt x="1653530" y="2705100"/>
                  </a:lnTo>
                  <a:lnTo>
                    <a:pt x="1652310" y="2697143"/>
                  </a:lnTo>
                  <a:close/>
                  <a:moveTo>
                    <a:pt x="1689079" y="2679700"/>
                  </a:moveTo>
                  <a:lnTo>
                    <a:pt x="1652854" y="2691360"/>
                  </a:lnTo>
                  <a:lnTo>
                    <a:pt x="1654473" y="2692400"/>
                  </a:lnTo>
                  <a:lnTo>
                    <a:pt x="1652310" y="2697143"/>
                  </a:lnTo>
                  <a:lnTo>
                    <a:pt x="1653530" y="2705100"/>
                  </a:lnTo>
                  <a:lnTo>
                    <a:pt x="1689393" y="2693556"/>
                  </a:lnTo>
                  <a:lnTo>
                    <a:pt x="1689504" y="2691599"/>
                  </a:lnTo>
                  <a:lnTo>
                    <a:pt x="1690508" y="2684348"/>
                  </a:lnTo>
                  <a:lnTo>
                    <a:pt x="1689079" y="2679700"/>
                  </a:lnTo>
                  <a:close/>
                  <a:moveTo>
                    <a:pt x="1762386" y="2692400"/>
                  </a:moveTo>
                  <a:lnTo>
                    <a:pt x="1725999" y="2705100"/>
                  </a:lnTo>
                  <a:lnTo>
                    <a:pt x="1765621" y="2705100"/>
                  </a:lnTo>
                  <a:lnTo>
                    <a:pt x="1762386" y="2692400"/>
                  </a:lnTo>
                  <a:close/>
                  <a:moveTo>
                    <a:pt x="1767569" y="2692400"/>
                  </a:moveTo>
                  <a:lnTo>
                    <a:pt x="1764009" y="2692400"/>
                  </a:lnTo>
                  <a:lnTo>
                    <a:pt x="1765621" y="2705100"/>
                  </a:lnTo>
                  <a:lnTo>
                    <a:pt x="1766721" y="2705100"/>
                  </a:lnTo>
                  <a:lnTo>
                    <a:pt x="1767569" y="2692400"/>
                  </a:lnTo>
                  <a:close/>
                  <a:moveTo>
                    <a:pt x="1393465" y="2692400"/>
                  </a:moveTo>
                  <a:lnTo>
                    <a:pt x="1388931" y="2692400"/>
                  </a:lnTo>
                  <a:lnTo>
                    <a:pt x="1414812" y="2704638"/>
                  </a:lnTo>
                  <a:lnTo>
                    <a:pt x="1416094" y="2703100"/>
                  </a:lnTo>
                  <a:lnTo>
                    <a:pt x="1393465" y="2692400"/>
                  </a:lnTo>
                  <a:close/>
                  <a:moveTo>
                    <a:pt x="1246620" y="2686061"/>
                  </a:moveTo>
                  <a:lnTo>
                    <a:pt x="1245972" y="2692400"/>
                  </a:lnTo>
                  <a:lnTo>
                    <a:pt x="1218256" y="2692400"/>
                  </a:lnTo>
                  <a:lnTo>
                    <a:pt x="1220628" y="2703135"/>
                  </a:lnTo>
                  <a:lnTo>
                    <a:pt x="1248872" y="2692400"/>
                  </a:lnTo>
                  <a:lnTo>
                    <a:pt x="1246620" y="2686061"/>
                  </a:lnTo>
                  <a:close/>
                  <a:moveTo>
                    <a:pt x="1634693" y="2679700"/>
                  </a:moveTo>
                  <a:lnTo>
                    <a:pt x="1629965" y="2690088"/>
                  </a:lnTo>
                  <a:lnTo>
                    <a:pt x="1631075" y="2693788"/>
                  </a:lnTo>
                  <a:lnTo>
                    <a:pt x="1643343" y="2701670"/>
                  </a:lnTo>
                  <a:lnTo>
                    <a:pt x="1637248" y="2681340"/>
                  </a:lnTo>
                  <a:lnTo>
                    <a:pt x="1634693" y="2679700"/>
                  </a:lnTo>
                  <a:close/>
                  <a:moveTo>
                    <a:pt x="1546863" y="2692400"/>
                  </a:moveTo>
                  <a:lnTo>
                    <a:pt x="1541241" y="2692400"/>
                  </a:lnTo>
                  <a:lnTo>
                    <a:pt x="1544128" y="2698755"/>
                  </a:lnTo>
                  <a:lnTo>
                    <a:pt x="1546863" y="2692400"/>
                  </a:lnTo>
                  <a:close/>
                  <a:moveTo>
                    <a:pt x="1651583" y="2692400"/>
                  </a:moveTo>
                  <a:lnTo>
                    <a:pt x="1650748" y="2696053"/>
                  </a:lnTo>
                  <a:lnTo>
                    <a:pt x="1651577" y="2698750"/>
                  </a:lnTo>
                  <a:lnTo>
                    <a:pt x="1652310" y="2697143"/>
                  </a:lnTo>
                  <a:lnTo>
                    <a:pt x="1651583" y="2692400"/>
                  </a:lnTo>
                  <a:close/>
                  <a:moveTo>
                    <a:pt x="1218256" y="2692400"/>
                  </a:moveTo>
                  <a:lnTo>
                    <a:pt x="1213198" y="2692400"/>
                  </a:lnTo>
                  <a:lnTo>
                    <a:pt x="1212009" y="2695387"/>
                  </a:lnTo>
                  <a:lnTo>
                    <a:pt x="1213202" y="2698745"/>
                  </a:lnTo>
                  <a:lnTo>
                    <a:pt x="1218256" y="2692400"/>
                  </a:lnTo>
                  <a:close/>
                  <a:moveTo>
                    <a:pt x="1654473" y="2692400"/>
                  </a:moveTo>
                  <a:lnTo>
                    <a:pt x="1651583" y="2692400"/>
                  </a:lnTo>
                  <a:lnTo>
                    <a:pt x="1652310" y="2697143"/>
                  </a:lnTo>
                  <a:lnTo>
                    <a:pt x="1654473" y="2692400"/>
                  </a:lnTo>
                  <a:close/>
                  <a:moveTo>
                    <a:pt x="1652854" y="2691360"/>
                  </a:moveTo>
                  <a:lnTo>
                    <a:pt x="1649625" y="2692400"/>
                  </a:lnTo>
                  <a:lnTo>
                    <a:pt x="1650748" y="2696053"/>
                  </a:lnTo>
                  <a:lnTo>
                    <a:pt x="1651583" y="2692400"/>
                  </a:lnTo>
                  <a:lnTo>
                    <a:pt x="1654473" y="2692400"/>
                  </a:lnTo>
                  <a:lnTo>
                    <a:pt x="1652854" y="2691360"/>
                  </a:lnTo>
                  <a:close/>
                  <a:moveTo>
                    <a:pt x="1244360" y="2679700"/>
                  </a:moveTo>
                  <a:lnTo>
                    <a:pt x="1210947" y="2692400"/>
                  </a:lnTo>
                  <a:lnTo>
                    <a:pt x="1212009" y="2695387"/>
                  </a:lnTo>
                  <a:lnTo>
                    <a:pt x="1213198" y="2692400"/>
                  </a:lnTo>
                  <a:lnTo>
                    <a:pt x="1245972" y="2692400"/>
                  </a:lnTo>
                  <a:lnTo>
                    <a:pt x="1246620" y="2686061"/>
                  </a:lnTo>
                  <a:lnTo>
                    <a:pt x="1244360" y="2679700"/>
                  </a:lnTo>
                  <a:close/>
                  <a:moveTo>
                    <a:pt x="1629965" y="2690088"/>
                  </a:moveTo>
                  <a:lnTo>
                    <a:pt x="1628913" y="2692400"/>
                  </a:lnTo>
                  <a:lnTo>
                    <a:pt x="1631075" y="2693788"/>
                  </a:lnTo>
                  <a:lnTo>
                    <a:pt x="1629965" y="2690088"/>
                  </a:lnTo>
                  <a:close/>
                  <a:moveTo>
                    <a:pt x="1690508" y="2684348"/>
                  </a:moveTo>
                  <a:lnTo>
                    <a:pt x="1689504" y="2691599"/>
                  </a:lnTo>
                  <a:lnTo>
                    <a:pt x="1689393" y="2693556"/>
                  </a:lnTo>
                  <a:lnTo>
                    <a:pt x="1692985" y="2692400"/>
                  </a:lnTo>
                  <a:lnTo>
                    <a:pt x="1690508" y="2684348"/>
                  </a:lnTo>
                  <a:close/>
                  <a:moveTo>
                    <a:pt x="1281845" y="2679700"/>
                  </a:moveTo>
                  <a:lnTo>
                    <a:pt x="1247270" y="2679700"/>
                  </a:lnTo>
                  <a:lnTo>
                    <a:pt x="1246620" y="2686061"/>
                  </a:lnTo>
                  <a:lnTo>
                    <a:pt x="1248872" y="2692400"/>
                  </a:lnTo>
                  <a:lnTo>
                    <a:pt x="1284997" y="2692400"/>
                  </a:lnTo>
                  <a:lnTo>
                    <a:pt x="1285645" y="2686061"/>
                  </a:lnTo>
                  <a:lnTo>
                    <a:pt x="1281845" y="2679700"/>
                  </a:lnTo>
                  <a:close/>
                  <a:moveTo>
                    <a:pt x="1301086" y="2673341"/>
                  </a:moveTo>
                  <a:lnTo>
                    <a:pt x="1300986" y="2679700"/>
                  </a:lnTo>
                  <a:lnTo>
                    <a:pt x="1286295" y="2679700"/>
                  </a:lnTo>
                  <a:lnTo>
                    <a:pt x="1285653" y="2686061"/>
                  </a:lnTo>
                  <a:lnTo>
                    <a:pt x="1289447" y="2692400"/>
                  </a:lnTo>
                  <a:lnTo>
                    <a:pt x="1304892" y="2679700"/>
                  </a:lnTo>
                  <a:lnTo>
                    <a:pt x="1301086" y="2673341"/>
                  </a:lnTo>
                  <a:close/>
                  <a:moveTo>
                    <a:pt x="1328263" y="2667000"/>
                  </a:moveTo>
                  <a:lnTo>
                    <a:pt x="1322923" y="2667000"/>
                  </a:lnTo>
                  <a:lnTo>
                    <a:pt x="1322923" y="2692400"/>
                  </a:lnTo>
                  <a:lnTo>
                    <a:pt x="1326797" y="2692400"/>
                  </a:lnTo>
                  <a:lnTo>
                    <a:pt x="1328033" y="2680864"/>
                  </a:lnTo>
                  <a:lnTo>
                    <a:pt x="1328263" y="2667000"/>
                  </a:lnTo>
                  <a:close/>
                  <a:moveTo>
                    <a:pt x="1329530" y="2679700"/>
                  </a:moveTo>
                  <a:lnTo>
                    <a:pt x="1326797" y="2692400"/>
                  </a:lnTo>
                  <a:lnTo>
                    <a:pt x="1362419" y="2692400"/>
                  </a:lnTo>
                  <a:lnTo>
                    <a:pt x="1329530" y="2679700"/>
                  </a:lnTo>
                  <a:close/>
                  <a:moveTo>
                    <a:pt x="1439202" y="2686031"/>
                  </a:moveTo>
                  <a:lnTo>
                    <a:pt x="1441045" y="2692400"/>
                  </a:lnTo>
                  <a:lnTo>
                    <a:pt x="1442378" y="2691599"/>
                  </a:lnTo>
                  <a:lnTo>
                    <a:pt x="1439202" y="2686031"/>
                  </a:lnTo>
                  <a:close/>
                  <a:moveTo>
                    <a:pt x="1442378" y="2691599"/>
                  </a:moveTo>
                  <a:lnTo>
                    <a:pt x="1441045" y="2692400"/>
                  </a:lnTo>
                  <a:lnTo>
                    <a:pt x="1442835" y="2692400"/>
                  </a:lnTo>
                  <a:lnTo>
                    <a:pt x="1442378" y="2691599"/>
                  </a:lnTo>
                  <a:close/>
                  <a:moveTo>
                    <a:pt x="1461829" y="2667000"/>
                  </a:moveTo>
                  <a:lnTo>
                    <a:pt x="1460888" y="2675156"/>
                  </a:lnTo>
                  <a:lnTo>
                    <a:pt x="1462206" y="2679700"/>
                  </a:lnTo>
                  <a:lnTo>
                    <a:pt x="1460266" y="2680864"/>
                  </a:lnTo>
                  <a:lnTo>
                    <a:pt x="1473818" y="2692400"/>
                  </a:lnTo>
                  <a:lnTo>
                    <a:pt x="1474756" y="2684220"/>
                  </a:lnTo>
                  <a:lnTo>
                    <a:pt x="1473462" y="2679700"/>
                  </a:lnTo>
                  <a:lnTo>
                    <a:pt x="1475385" y="2678545"/>
                  </a:lnTo>
                  <a:lnTo>
                    <a:pt x="1461829" y="2667000"/>
                  </a:lnTo>
                  <a:close/>
                  <a:moveTo>
                    <a:pt x="1474756" y="2684220"/>
                  </a:moveTo>
                  <a:lnTo>
                    <a:pt x="1473818" y="2692400"/>
                  </a:lnTo>
                  <a:lnTo>
                    <a:pt x="1475274" y="2686031"/>
                  </a:lnTo>
                  <a:lnTo>
                    <a:pt x="1474756" y="2684220"/>
                  </a:lnTo>
                  <a:close/>
                  <a:moveTo>
                    <a:pt x="1475279" y="2686050"/>
                  </a:moveTo>
                  <a:lnTo>
                    <a:pt x="1473818" y="2692400"/>
                  </a:lnTo>
                  <a:lnTo>
                    <a:pt x="1477096" y="2692400"/>
                  </a:lnTo>
                  <a:lnTo>
                    <a:pt x="1475279" y="2686050"/>
                  </a:lnTo>
                  <a:close/>
                  <a:moveTo>
                    <a:pt x="1475837" y="2683624"/>
                  </a:moveTo>
                  <a:lnTo>
                    <a:pt x="1475282" y="2686061"/>
                  </a:lnTo>
                  <a:lnTo>
                    <a:pt x="1477096" y="2692400"/>
                  </a:lnTo>
                  <a:lnTo>
                    <a:pt x="1475837" y="2683624"/>
                  </a:lnTo>
                  <a:close/>
                  <a:moveTo>
                    <a:pt x="1494614" y="2667000"/>
                  </a:moveTo>
                  <a:lnTo>
                    <a:pt x="1475385" y="2678545"/>
                  </a:lnTo>
                  <a:lnTo>
                    <a:pt x="1476740" y="2679700"/>
                  </a:lnTo>
                  <a:lnTo>
                    <a:pt x="1475837" y="2683624"/>
                  </a:lnTo>
                  <a:lnTo>
                    <a:pt x="1477096" y="2692400"/>
                  </a:lnTo>
                  <a:lnTo>
                    <a:pt x="1496106" y="2680985"/>
                  </a:lnTo>
                  <a:lnTo>
                    <a:pt x="1493692" y="2679700"/>
                  </a:lnTo>
                  <a:lnTo>
                    <a:pt x="1495745" y="2674930"/>
                  </a:lnTo>
                  <a:lnTo>
                    <a:pt x="1494614" y="2667000"/>
                  </a:lnTo>
                  <a:close/>
                  <a:moveTo>
                    <a:pt x="1691093" y="2680129"/>
                  </a:moveTo>
                  <a:lnTo>
                    <a:pt x="1690508" y="2684348"/>
                  </a:lnTo>
                  <a:lnTo>
                    <a:pt x="1692985" y="2692400"/>
                  </a:lnTo>
                  <a:lnTo>
                    <a:pt x="1691093" y="2680129"/>
                  </a:lnTo>
                  <a:close/>
                  <a:moveTo>
                    <a:pt x="1691152" y="2679700"/>
                  </a:moveTo>
                  <a:lnTo>
                    <a:pt x="1691206" y="2680864"/>
                  </a:lnTo>
                  <a:lnTo>
                    <a:pt x="1692985" y="2692400"/>
                  </a:lnTo>
                  <a:lnTo>
                    <a:pt x="1693782" y="2689308"/>
                  </a:lnTo>
                  <a:lnTo>
                    <a:pt x="1691152" y="2679700"/>
                  </a:lnTo>
                  <a:close/>
                  <a:moveTo>
                    <a:pt x="1709455" y="2667000"/>
                  </a:moveTo>
                  <a:lnTo>
                    <a:pt x="1696262" y="2676154"/>
                  </a:lnTo>
                  <a:lnTo>
                    <a:pt x="1696151" y="2680129"/>
                  </a:lnTo>
                  <a:lnTo>
                    <a:pt x="1694630" y="2686061"/>
                  </a:lnTo>
                  <a:lnTo>
                    <a:pt x="1698094" y="2692400"/>
                  </a:lnTo>
                  <a:lnTo>
                    <a:pt x="1716387" y="2679700"/>
                  </a:lnTo>
                  <a:lnTo>
                    <a:pt x="1713727" y="2679700"/>
                  </a:lnTo>
                  <a:lnTo>
                    <a:pt x="1712917" y="2673341"/>
                  </a:lnTo>
                  <a:lnTo>
                    <a:pt x="1709455" y="2667000"/>
                  </a:lnTo>
                  <a:close/>
                  <a:moveTo>
                    <a:pt x="1765266" y="2685582"/>
                  </a:moveTo>
                  <a:lnTo>
                    <a:pt x="1760438" y="2692400"/>
                  </a:lnTo>
                  <a:lnTo>
                    <a:pt x="1768417" y="2692400"/>
                  </a:lnTo>
                  <a:lnTo>
                    <a:pt x="1765266" y="2685582"/>
                  </a:lnTo>
                  <a:close/>
                  <a:moveTo>
                    <a:pt x="1769433" y="2679700"/>
                  </a:moveTo>
                  <a:lnTo>
                    <a:pt x="1765266" y="2685582"/>
                  </a:lnTo>
                  <a:lnTo>
                    <a:pt x="1768417" y="2692400"/>
                  </a:lnTo>
                  <a:lnTo>
                    <a:pt x="1772984" y="2686061"/>
                  </a:lnTo>
                  <a:lnTo>
                    <a:pt x="1769433" y="2679700"/>
                  </a:lnTo>
                  <a:close/>
                  <a:moveTo>
                    <a:pt x="1772993" y="2686050"/>
                  </a:moveTo>
                  <a:lnTo>
                    <a:pt x="1768417" y="2692400"/>
                  </a:lnTo>
                  <a:lnTo>
                    <a:pt x="1772993" y="2692400"/>
                  </a:lnTo>
                  <a:lnTo>
                    <a:pt x="1774385" y="2688534"/>
                  </a:lnTo>
                  <a:lnTo>
                    <a:pt x="1772993" y="2686050"/>
                  </a:lnTo>
                  <a:close/>
                  <a:moveTo>
                    <a:pt x="1774385" y="2688534"/>
                  </a:moveTo>
                  <a:lnTo>
                    <a:pt x="1772993" y="2692400"/>
                  </a:lnTo>
                  <a:lnTo>
                    <a:pt x="1776553" y="2692400"/>
                  </a:lnTo>
                  <a:lnTo>
                    <a:pt x="1774385" y="2688534"/>
                  </a:lnTo>
                  <a:close/>
                  <a:moveTo>
                    <a:pt x="1777568" y="2679700"/>
                  </a:moveTo>
                  <a:lnTo>
                    <a:pt x="1774385" y="2688534"/>
                  </a:lnTo>
                  <a:lnTo>
                    <a:pt x="1776553" y="2692400"/>
                  </a:lnTo>
                  <a:lnTo>
                    <a:pt x="1779558" y="2692400"/>
                  </a:lnTo>
                  <a:lnTo>
                    <a:pt x="1777568" y="2679700"/>
                  </a:lnTo>
                  <a:close/>
                  <a:moveTo>
                    <a:pt x="1458521" y="2667000"/>
                  </a:moveTo>
                  <a:lnTo>
                    <a:pt x="1437369" y="2679700"/>
                  </a:lnTo>
                  <a:lnTo>
                    <a:pt x="1439219" y="2686061"/>
                  </a:lnTo>
                  <a:lnTo>
                    <a:pt x="1442378" y="2691599"/>
                  </a:lnTo>
                  <a:lnTo>
                    <a:pt x="1460266" y="2680864"/>
                  </a:lnTo>
                  <a:lnTo>
                    <a:pt x="1458897" y="2679700"/>
                  </a:lnTo>
                  <a:lnTo>
                    <a:pt x="1459716" y="2676154"/>
                  </a:lnTo>
                  <a:lnTo>
                    <a:pt x="1459671" y="2674930"/>
                  </a:lnTo>
                  <a:lnTo>
                    <a:pt x="1458521" y="2667000"/>
                  </a:lnTo>
                  <a:close/>
                  <a:moveTo>
                    <a:pt x="1621856" y="2667000"/>
                  </a:moveTo>
                  <a:lnTo>
                    <a:pt x="1626850" y="2679700"/>
                  </a:lnTo>
                  <a:lnTo>
                    <a:pt x="1629965" y="2690088"/>
                  </a:lnTo>
                  <a:lnTo>
                    <a:pt x="1634693" y="2679700"/>
                  </a:lnTo>
                  <a:lnTo>
                    <a:pt x="1621856" y="2667000"/>
                  </a:lnTo>
                  <a:close/>
                  <a:moveTo>
                    <a:pt x="1691152" y="2679700"/>
                  </a:moveTo>
                  <a:lnTo>
                    <a:pt x="1693782" y="2689308"/>
                  </a:lnTo>
                  <a:lnTo>
                    <a:pt x="1694620" y="2686061"/>
                  </a:lnTo>
                  <a:lnTo>
                    <a:pt x="1691152" y="2679700"/>
                  </a:lnTo>
                  <a:close/>
                  <a:moveTo>
                    <a:pt x="1297290" y="2667000"/>
                  </a:moveTo>
                  <a:lnTo>
                    <a:pt x="1281845" y="2679700"/>
                  </a:lnTo>
                  <a:lnTo>
                    <a:pt x="1285646" y="2686050"/>
                  </a:lnTo>
                  <a:lnTo>
                    <a:pt x="1286295" y="2679700"/>
                  </a:lnTo>
                  <a:lnTo>
                    <a:pt x="1300986" y="2679700"/>
                  </a:lnTo>
                  <a:lnTo>
                    <a:pt x="1301086" y="2673341"/>
                  </a:lnTo>
                  <a:lnTo>
                    <a:pt x="1297290" y="2667000"/>
                  </a:lnTo>
                  <a:close/>
                  <a:moveTo>
                    <a:pt x="1475274" y="2679700"/>
                  </a:moveTo>
                  <a:lnTo>
                    <a:pt x="1474824" y="2683624"/>
                  </a:lnTo>
                  <a:lnTo>
                    <a:pt x="1474792" y="2684348"/>
                  </a:lnTo>
                  <a:lnTo>
                    <a:pt x="1475279" y="2686050"/>
                  </a:lnTo>
                  <a:lnTo>
                    <a:pt x="1475837" y="2683624"/>
                  </a:lnTo>
                  <a:lnTo>
                    <a:pt x="1475274" y="2679700"/>
                  </a:lnTo>
                  <a:close/>
                  <a:moveTo>
                    <a:pt x="1696262" y="2676154"/>
                  </a:moveTo>
                  <a:lnTo>
                    <a:pt x="1691152" y="2679700"/>
                  </a:lnTo>
                  <a:lnTo>
                    <a:pt x="1694623" y="2686050"/>
                  </a:lnTo>
                  <a:lnTo>
                    <a:pt x="1696151" y="2680129"/>
                  </a:lnTo>
                  <a:lnTo>
                    <a:pt x="1696262" y="2676154"/>
                  </a:lnTo>
                  <a:close/>
                  <a:moveTo>
                    <a:pt x="1777568" y="2679700"/>
                  </a:moveTo>
                  <a:lnTo>
                    <a:pt x="1769433" y="2679700"/>
                  </a:lnTo>
                  <a:lnTo>
                    <a:pt x="1772993" y="2686050"/>
                  </a:lnTo>
                  <a:lnTo>
                    <a:pt x="1777568" y="2679700"/>
                  </a:lnTo>
                  <a:close/>
                  <a:moveTo>
                    <a:pt x="1764061" y="2654300"/>
                  </a:moveTo>
                  <a:lnTo>
                    <a:pt x="1760449" y="2654300"/>
                  </a:lnTo>
                  <a:lnTo>
                    <a:pt x="1762061" y="2667000"/>
                  </a:lnTo>
                  <a:lnTo>
                    <a:pt x="1757262" y="2668261"/>
                  </a:lnTo>
                  <a:lnTo>
                    <a:pt x="1765266" y="2685582"/>
                  </a:lnTo>
                  <a:lnTo>
                    <a:pt x="1769433" y="2679700"/>
                  </a:lnTo>
                  <a:lnTo>
                    <a:pt x="1777568" y="2679700"/>
                  </a:lnTo>
                  <a:lnTo>
                    <a:pt x="1765831" y="2667000"/>
                  </a:lnTo>
                  <a:lnTo>
                    <a:pt x="1764061" y="2654300"/>
                  </a:lnTo>
                  <a:close/>
                  <a:moveTo>
                    <a:pt x="1475385" y="2678545"/>
                  </a:moveTo>
                  <a:lnTo>
                    <a:pt x="1473462" y="2679700"/>
                  </a:lnTo>
                  <a:lnTo>
                    <a:pt x="1474756" y="2684220"/>
                  </a:lnTo>
                  <a:lnTo>
                    <a:pt x="1475274" y="2679700"/>
                  </a:lnTo>
                  <a:lnTo>
                    <a:pt x="1476740" y="2679700"/>
                  </a:lnTo>
                  <a:lnTo>
                    <a:pt x="1475385" y="2678545"/>
                  </a:lnTo>
                  <a:close/>
                  <a:moveTo>
                    <a:pt x="1476740" y="2679700"/>
                  </a:moveTo>
                  <a:lnTo>
                    <a:pt x="1475274" y="2679700"/>
                  </a:lnTo>
                  <a:lnTo>
                    <a:pt x="1475837" y="2683624"/>
                  </a:lnTo>
                  <a:lnTo>
                    <a:pt x="1476740" y="2679700"/>
                  </a:lnTo>
                  <a:close/>
                  <a:moveTo>
                    <a:pt x="1636756" y="2679700"/>
                  </a:moveTo>
                  <a:lnTo>
                    <a:pt x="1634693" y="2679700"/>
                  </a:lnTo>
                  <a:lnTo>
                    <a:pt x="1637248" y="2681340"/>
                  </a:lnTo>
                  <a:lnTo>
                    <a:pt x="1636756" y="2679700"/>
                  </a:lnTo>
                  <a:close/>
                  <a:moveTo>
                    <a:pt x="1495745" y="2674930"/>
                  </a:moveTo>
                  <a:lnTo>
                    <a:pt x="1493692" y="2679700"/>
                  </a:lnTo>
                  <a:lnTo>
                    <a:pt x="1496106" y="2680985"/>
                  </a:lnTo>
                  <a:lnTo>
                    <a:pt x="1498247" y="2679700"/>
                  </a:lnTo>
                  <a:lnTo>
                    <a:pt x="1496425" y="2679700"/>
                  </a:lnTo>
                  <a:lnTo>
                    <a:pt x="1495745" y="2674930"/>
                  </a:lnTo>
                  <a:close/>
                  <a:moveTo>
                    <a:pt x="1459798" y="2675800"/>
                  </a:moveTo>
                  <a:lnTo>
                    <a:pt x="1458897" y="2679700"/>
                  </a:lnTo>
                  <a:lnTo>
                    <a:pt x="1460266" y="2680864"/>
                  </a:lnTo>
                  <a:lnTo>
                    <a:pt x="1462206" y="2679700"/>
                  </a:lnTo>
                  <a:lnTo>
                    <a:pt x="1460363" y="2679700"/>
                  </a:lnTo>
                  <a:lnTo>
                    <a:pt x="1459798" y="2675800"/>
                  </a:lnTo>
                  <a:close/>
                  <a:moveTo>
                    <a:pt x="1696262" y="2667000"/>
                  </a:moveTo>
                  <a:lnTo>
                    <a:pt x="1695152" y="2667000"/>
                  </a:lnTo>
                  <a:lnTo>
                    <a:pt x="1686901" y="2679700"/>
                  </a:lnTo>
                  <a:lnTo>
                    <a:pt x="1691027" y="2679700"/>
                  </a:lnTo>
                  <a:lnTo>
                    <a:pt x="1691093" y="2680129"/>
                  </a:lnTo>
                  <a:lnTo>
                    <a:pt x="1691152" y="2679700"/>
                  </a:lnTo>
                  <a:lnTo>
                    <a:pt x="1696262" y="2676154"/>
                  </a:lnTo>
                  <a:lnTo>
                    <a:pt x="1696262" y="2667000"/>
                  </a:lnTo>
                  <a:close/>
                  <a:moveTo>
                    <a:pt x="419107" y="2667000"/>
                  </a:moveTo>
                  <a:lnTo>
                    <a:pt x="412846" y="2667000"/>
                  </a:lnTo>
                  <a:lnTo>
                    <a:pt x="415294" y="2678762"/>
                  </a:lnTo>
                  <a:lnTo>
                    <a:pt x="416856" y="2679700"/>
                  </a:lnTo>
                  <a:lnTo>
                    <a:pt x="419107" y="2667000"/>
                  </a:lnTo>
                  <a:close/>
                  <a:moveTo>
                    <a:pt x="423118" y="2667000"/>
                  </a:moveTo>
                  <a:lnTo>
                    <a:pt x="419107" y="2667000"/>
                  </a:lnTo>
                  <a:lnTo>
                    <a:pt x="416856" y="2679700"/>
                  </a:lnTo>
                  <a:lnTo>
                    <a:pt x="425761" y="2679700"/>
                  </a:lnTo>
                  <a:lnTo>
                    <a:pt x="423118" y="2667000"/>
                  </a:lnTo>
                  <a:close/>
                  <a:moveTo>
                    <a:pt x="1322923" y="2667000"/>
                  </a:moveTo>
                  <a:lnTo>
                    <a:pt x="1301185" y="2667000"/>
                  </a:lnTo>
                  <a:lnTo>
                    <a:pt x="1301091" y="2673350"/>
                  </a:lnTo>
                  <a:lnTo>
                    <a:pt x="1304892" y="2679700"/>
                  </a:lnTo>
                  <a:lnTo>
                    <a:pt x="1322923" y="2679700"/>
                  </a:lnTo>
                  <a:lnTo>
                    <a:pt x="1322923" y="2667000"/>
                  </a:lnTo>
                  <a:close/>
                  <a:moveTo>
                    <a:pt x="1333393" y="2667000"/>
                  </a:moveTo>
                  <a:lnTo>
                    <a:pt x="1328263" y="2667000"/>
                  </a:lnTo>
                  <a:lnTo>
                    <a:pt x="1328064" y="2679700"/>
                  </a:lnTo>
                  <a:lnTo>
                    <a:pt x="1333393" y="2679700"/>
                  </a:lnTo>
                  <a:lnTo>
                    <a:pt x="1333393" y="2667000"/>
                  </a:lnTo>
                  <a:close/>
                  <a:moveTo>
                    <a:pt x="1460363" y="2673350"/>
                  </a:moveTo>
                  <a:lnTo>
                    <a:pt x="1459946" y="2675156"/>
                  </a:lnTo>
                  <a:lnTo>
                    <a:pt x="1459849" y="2676154"/>
                  </a:lnTo>
                  <a:lnTo>
                    <a:pt x="1460363" y="2679700"/>
                  </a:lnTo>
                  <a:lnTo>
                    <a:pt x="1460773" y="2676154"/>
                  </a:lnTo>
                  <a:lnTo>
                    <a:pt x="1460822" y="2674930"/>
                  </a:lnTo>
                  <a:lnTo>
                    <a:pt x="1460363" y="2673350"/>
                  </a:lnTo>
                  <a:close/>
                  <a:moveTo>
                    <a:pt x="1460888" y="2675156"/>
                  </a:moveTo>
                  <a:lnTo>
                    <a:pt x="1460363" y="2679700"/>
                  </a:lnTo>
                  <a:lnTo>
                    <a:pt x="1462206" y="2679700"/>
                  </a:lnTo>
                  <a:lnTo>
                    <a:pt x="1460888" y="2675156"/>
                  </a:lnTo>
                  <a:close/>
                  <a:moveTo>
                    <a:pt x="1496428" y="2673342"/>
                  </a:moveTo>
                  <a:lnTo>
                    <a:pt x="1495745" y="2674930"/>
                  </a:lnTo>
                  <a:lnTo>
                    <a:pt x="1496425" y="2679700"/>
                  </a:lnTo>
                  <a:lnTo>
                    <a:pt x="1497188" y="2676154"/>
                  </a:lnTo>
                  <a:lnTo>
                    <a:pt x="1497132" y="2675800"/>
                  </a:lnTo>
                  <a:lnTo>
                    <a:pt x="1496428" y="2673342"/>
                  </a:lnTo>
                  <a:close/>
                  <a:moveTo>
                    <a:pt x="1497207" y="2676065"/>
                  </a:moveTo>
                  <a:lnTo>
                    <a:pt x="1496425" y="2679700"/>
                  </a:lnTo>
                  <a:lnTo>
                    <a:pt x="1498247" y="2679700"/>
                  </a:lnTo>
                  <a:lnTo>
                    <a:pt x="1497207" y="2676065"/>
                  </a:lnTo>
                  <a:close/>
                  <a:moveTo>
                    <a:pt x="1685791" y="2678266"/>
                  </a:moveTo>
                  <a:lnTo>
                    <a:pt x="1685791" y="2679700"/>
                  </a:lnTo>
                  <a:lnTo>
                    <a:pt x="1686901" y="2679700"/>
                  </a:lnTo>
                  <a:lnTo>
                    <a:pt x="1685791" y="2678266"/>
                  </a:lnTo>
                  <a:close/>
                  <a:moveTo>
                    <a:pt x="1695152" y="2667000"/>
                  </a:moveTo>
                  <a:lnTo>
                    <a:pt x="1685791" y="2667000"/>
                  </a:lnTo>
                  <a:lnTo>
                    <a:pt x="1685791" y="2678266"/>
                  </a:lnTo>
                  <a:lnTo>
                    <a:pt x="1686901" y="2679700"/>
                  </a:lnTo>
                  <a:lnTo>
                    <a:pt x="1695152" y="2667000"/>
                  </a:lnTo>
                  <a:close/>
                  <a:moveTo>
                    <a:pt x="1712921" y="2673350"/>
                  </a:moveTo>
                  <a:lnTo>
                    <a:pt x="1713727" y="2679700"/>
                  </a:lnTo>
                  <a:lnTo>
                    <a:pt x="1716053" y="2679088"/>
                  </a:lnTo>
                  <a:lnTo>
                    <a:pt x="1712921" y="2673350"/>
                  </a:lnTo>
                  <a:close/>
                  <a:moveTo>
                    <a:pt x="1716053" y="2679088"/>
                  </a:moveTo>
                  <a:lnTo>
                    <a:pt x="1713727" y="2679700"/>
                  </a:lnTo>
                  <a:lnTo>
                    <a:pt x="1716387" y="2679700"/>
                  </a:lnTo>
                  <a:lnTo>
                    <a:pt x="1716053" y="2679088"/>
                  </a:lnTo>
                  <a:close/>
                  <a:moveTo>
                    <a:pt x="1760449" y="2654300"/>
                  </a:moveTo>
                  <a:lnTo>
                    <a:pt x="1712115" y="2667000"/>
                  </a:lnTo>
                  <a:lnTo>
                    <a:pt x="1712921" y="2673350"/>
                  </a:lnTo>
                  <a:lnTo>
                    <a:pt x="1716053" y="2679088"/>
                  </a:lnTo>
                  <a:lnTo>
                    <a:pt x="1757262" y="2668261"/>
                  </a:lnTo>
                  <a:lnTo>
                    <a:pt x="1756679" y="2667000"/>
                  </a:lnTo>
                  <a:lnTo>
                    <a:pt x="1761255" y="2667000"/>
                  </a:lnTo>
                  <a:lnTo>
                    <a:pt x="1760449" y="2654300"/>
                  </a:lnTo>
                  <a:close/>
                  <a:moveTo>
                    <a:pt x="399395" y="2655164"/>
                  </a:moveTo>
                  <a:lnTo>
                    <a:pt x="396830" y="2660650"/>
                  </a:lnTo>
                  <a:lnTo>
                    <a:pt x="395705" y="2667000"/>
                  </a:lnTo>
                  <a:lnTo>
                    <a:pt x="415294" y="2678762"/>
                  </a:lnTo>
                  <a:lnTo>
                    <a:pt x="412846" y="2667000"/>
                  </a:lnTo>
                  <a:lnTo>
                    <a:pt x="419107" y="2667000"/>
                  </a:lnTo>
                  <a:lnTo>
                    <a:pt x="399395" y="2655164"/>
                  </a:lnTo>
                  <a:close/>
                  <a:moveTo>
                    <a:pt x="1665645" y="2628900"/>
                  </a:moveTo>
                  <a:lnTo>
                    <a:pt x="1661525" y="2635241"/>
                  </a:lnTo>
                  <a:lnTo>
                    <a:pt x="1661520" y="2641600"/>
                  </a:lnTo>
                  <a:lnTo>
                    <a:pt x="1657394" y="2641600"/>
                  </a:lnTo>
                  <a:lnTo>
                    <a:pt x="1685791" y="2678266"/>
                  </a:lnTo>
                  <a:lnTo>
                    <a:pt x="1685791" y="2667000"/>
                  </a:lnTo>
                  <a:lnTo>
                    <a:pt x="1695152" y="2667000"/>
                  </a:lnTo>
                  <a:lnTo>
                    <a:pt x="1675481" y="2641600"/>
                  </a:lnTo>
                  <a:lnTo>
                    <a:pt x="1661520" y="2641600"/>
                  </a:lnTo>
                  <a:lnTo>
                    <a:pt x="1661520" y="2635250"/>
                  </a:lnTo>
                  <a:lnTo>
                    <a:pt x="1670563" y="2635250"/>
                  </a:lnTo>
                  <a:lnTo>
                    <a:pt x="1665645" y="2628900"/>
                  </a:lnTo>
                  <a:close/>
                  <a:moveTo>
                    <a:pt x="1499158" y="2667000"/>
                  </a:moveTo>
                  <a:lnTo>
                    <a:pt x="1496430" y="2673350"/>
                  </a:lnTo>
                  <a:lnTo>
                    <a:pt x="1497207" y="2676065"/>
                  </a:lnTo>
                  <a:lnTo>
                    <a:pt x="1499158" y="2667000"/>
                  </a:lnTo>
                  <a:close/>
                  <a:moveTo>
                    <a:pt x="1458521" y="2667000"/>
                  </a:moveTo>
                  <a:lnTo>
                    <a:pt x="1459798" y="2675800"/>
                  </a:lnTo>
                  <a:lnTo>
                    <a:pt x="1460361" y="2673341"/>
                  </a:lnTo>
                  <a:lnTo>
                    <a:pt x="1458521" y="2667000"/>
                  </a:lnTo>
                  <a:close/>
                  <a:moveTo>
                    <a:pt x="1461829" y="2667000"/>
                  </a:moveTo>
                  <a:lnTo>
                    <a:pt x="1460363" y="2673350"/>
                  </a:lnTo>
                  <a:lnTo>
                    <a:pt x="1460888" y="2675156"/>
                  </a:lnTo>
                  <a:lnTo>
                    <a:pt x="1461829" y="2667000"/>
                  </a:lnTo>
                  <a:close/>
                  <a:moveTo>
                    <a:pt x="1494614" y="2667000"/>
                  </a:moveTo>
                  <a:lnTo>
                    <a:pt x="1495745" y="2674930"/>
                  </a:lnTo>
                  <a:lnTo>
                    <a:pt x="1496428" y="2673341"/>
                  </a:lnTo>
                  <a:lnTo>
                    <a:pt x="1494614" y="2667000"/>
                  </a:lnTo>
                  <a:close/>
                  <a:moveTo>
                    <a:pt x="1461829" y="2667000"/>
                  </a:moveTo>
                  <a:lnTo>
                    <a:pt x="1458521" y="2667000"/>
                  </a:lnTo>
                  <a:lnTo>
                    <a:pt x="1460363" y="2673350"/>
                  </a:lnTo>
                  <a:lnTo>
                    <a:pt x="1461829" y="2667000"/>
                  </a:lnTo>
                  <a:close/>
                  <a:moveTo>
                    <a:pt x="1499158" y="2667000"/>
                  </a:moveTo>
                  <a:lnTo>
                    <a:pt x="1494614" y="2667000"/>
                  </a:lnTo>
                  <a:lnTo>
                    <a:pt x="1496428" y="2673342"/>
                  </a:lnTo>
                  <a:lnTo>
                    <a:pt x="1499158" y="2667000"/>
                  </a:lnTo>
                  <a:close/>
                  <a:moveTo>
                    <a:pt x="1760449" y="2654300"/>
                  </a:moveTo>
                  <a:lnTo>
                    <a:pt x="1761255" y="2667000"/>
                  </a:lnTo>
                  <a:lnTo>
                    <a:pt x="1756679" y="2667000"/>
                  </a:lnTo>
                  <a:lnTo>
                    <a:pt x="1757262" y="2668261"/>
                  </a:lnTo>
                  <a:lnTo>
                    <a:pt x="1762061" y="2667000"/>
                  </a:lnTo>
                  <a:lnTo>
                    <a:pt x="1760449" y="2654300"/>
                  </a:lnTo>
                  <a:close/>
                  <a:moveTo>
                    <a:pt x="331581" y="2616200"/>
                  </a:moveTo>
                  <a:lnTo>
                    <a:pt x="325644" y="2616200"/>
                  </a:lnTo>
                  <a:lnTo>
                    <a:pt x="393862" y="2667000"/>
                  </a:lnTo>
                  <a:lnTo>
                    <a:pt x="396830" y="2660650"/>
                  </a:lnTo>
                  <a:lnTo>
                    <a:pt x="397956" y="2654300"/>
                  </a:lnTo>
                  <a:lnTo>
                    <a:pt x="399799" y="2654300"/>
                  </a:lnTo>
                  <a:lnTo>
                    <a:pt x="331581" y="2616200"/>
                  </a:lnTo>
                  <a:close/>
                  <a:moveTo>
                    <a:pt x="397956" y="2654300"/>
                  </a:moveTo>
                  <a:lnTo>
                    <a:pt x="396830" y="2660650"/>
                  </a:lnTo>
                  <a:lnTo>
                    <a:pt x="399395" y="2655164"/>
                  </a:lnTo>
                  <a:lnTo>
                    <a:pt x="397956" y="2654300"/>
                  </a:lnTo>
                  <a:close/>
                  <a:moveTo>
                    <a:pt x="399799" y="2654300"/>
                  </a:moveTo>
                  <a:lnTo>
                    <a:pt x="397956" y="2654300"/>
                  </a:lnTo>
                  <a:lnTo>
                    <a:pt x="399395" y="2655164"/>
                  </a:lnTo>
                  <a:lnTo>
                    <a:pt x="399799" y="2654300"/>
                  </a:lnTo>
                  <a:close/>
                  <a:moveTo>
                    <a:pt x="1632117" y="2616200"/>
                  </a:moveTo>
                  <a:lnTo>
                    <a:pt x="1624714" y="2616200"/>
                  </a:lnTo>
                  <a:lnTo>
                    <a:pt x="1645866" y="2641600"/>
                  </a:lnTo>
                  <a:lnTo>
                    <a:pt x="1649572" y="2628900"/>
                  </a:lnTo>
                  <a:lnTo>
                    <a:pt x="1653269" y="2628900"/>
                  </a:lnTo>
                  <a:lnTo>
                    <a:pt x="1632117" y="2616200"/>
                  </a:lnTo>
                  <a:close/>
                  <a:moveTo>
                    <a:pt x="1649572" y="2628900"/>
                  </a:moveTo>
                  <a:lnTo>
                    <a:pt x="1645866" y="2641600"/>
                  </a:lnTo>
                  <a:lnTo>
                    <a:pt x="1649567" y="2635250"/>
                  </a:lnTo>
                  <a:lnTo>
                    <a:pt x="1649572" y="2628900"/>
                  </a:lnTo>
                  <a:close/>
                  <a:moveTo>
                    <a:pt x="1649572" y="2635241"/>
                  </a:moveTo>
                  <a:lnTo>
                    <a:pt x="1645866" y="2641600"/>
                  </a:lnTo>
                  <a:lnTo>
                    <a:pt x="1649572" y="2641600"/>
                  </a:lnTo>
                  <a:lnTo>
                    <a:pt x="1649572" y="2635241"/>
                  </a:lnTo>
                  <a:close/>
                  <a:moveTo>
                    <a:pt x="1661520" y="2628900"/>
                  </a:moveTo>
                  <a:lnTo>
                    <a:pt x="1653269" y="2628900"/>
                  </a:lnTo>
                  <a:lnTo>
                    <a:pt x="1649572" y="2635241"/>
                  </a:lnTo>
                  <a:lnTo>
                    <a:pt x="1649572" y="2641600"/>
                  </a:lnTo>
                  <a:lnTo>
                    <a:pt x="1657394" y="2641600"/>
                  </a:lnTo>
                  <a:lnTo>
                    <a:pt x="1661520" y="2635250"/>
                  </a:lnTo>
                  <a:lnTo>
                    <a:pt x="1661520" y="2628900"/>
                  </a:lnTo>
                  <a:close/>
                  <a:moveTo>
                    <a:pt x="1653269" y="2628900"/>
                  </a:moveTo>
                  <a:lnTo>
                    <a:pt x="1649572" y="2628900"/>
                  </a:lnTo>
                  <a:lnTo>
                    <a:pt x="1649572" y="2635241"/>
                  </a:lnTo>
                  <a:lnTo>
                    <a:pt x="1653269" y="2628900"/>
                  </a:lnTo>
                  <a:close/>
                  <a:moveTo>
                    <a:pt x="305948" y="2591498"/>
                  </a:moveTo>
                  <a:lnTo>
                    <a:pt x="301959" y="2597150"/>
                  </a:lnTo>
                  <a:lnTo>
                    <a:pt x="298702" y="2603500"/>
                  </a:lnTo>
                  <a:lnTo>
                    <a:pt x="325361" y="2616200"/>
                  </a:lnTo>
                  <a:lnTo>
                    <a:pt x="331864" y="2616200"/>
                  </a:lnTo>
                  <a:lnTo>
                    <a:pt x="305948" y="2591498"/>
                  </a:lnTo>
                  <a:close/>
                  <a:moveTo>
                    <a:pt x="1633657" y="2603500"/>
                  </a:moveTo>
                  <a:lnTo>
                    <a:pt x="1623186" y="2603500"/>
                  </a:lnTo>
                  <a:lnTo>
                    <a:pt x="1623186" y="2616200"/>
                  </a:lnTo>
                  <a:lnTo>
                    <a:pt x="1633657" y="2616200"/>
                  </a:lnTo>
                  <a:lnTo>
                    <a:pt x="1633657" y="2603500"/>
                  </a:lnTo>
                  <a:close/>
                  <a:moveTo>
                    <a:pt x="286137" y="2565400"/>
                  </a:moveTo>
                  <a:lnTo>
                    <a:pt x="277174" y="2565400"/>
                  </a:lnTo>
                  <a:lnTo>
                    <a:pt x="297477" y="2603500"/>
                  </a:lnTo>
                  <a:lnTo>
                    <a:pt x="301959" y="2590800"/>
                  </a:lnTo>
                  <a:lnTo>
                    <a:pt x="306440" y="2590800"/>
                  </a:lnTo>
                  <a:lnTo>
                    <a:pt x="286137" y="2565400"/>
                  </a:lnTo>
                  <a:close/>
                  <a:moveTo>
                    <a:pt x="301959" y="2590800"/>
                  </a:moveTo>
                  <a:lnTo>
                    <a:pt x="297477" y="2603500"/>
                  </a:lnTo>
                  <a:lnTo>
                    <a:pt x="299402" y="2600773"/>
                  </a:lnTo>
                  <a:lnTo>
                    <a:pt x="301959" y="2590800"/>
                  </a:lnTo>
                  <a:close/>
                  <a:moveTo>
                    <a:pt x="299402" y="2600773"/>
                  </a:moveTo>
                  <a:lnTo>
                    <a:pt x="297477" y="2603500"/>
                  </a:lnTo>
                  <a:lnTo>
                    <a:pt x="298702" y="2603500"/>
                  </a:lnTo>
                  <a:lnTo>
                    <a:pt x="299402" y="2600773"/>
                  </a:lnTo>
                  <a:close/>
                  <a:moveTo>
                    <a:pt x="1639824" y="2578100"/>
                  </a:moveTo>
                  <a:lnTo>
                    <a:pt x="1624589" y="2603500"/>
                  </a:lnTo>
                  <a:lnTo>
                    <a:pt x="1632243" y="2603500"/>
                  </a:lnTo>
                  <a:lnTo>
                    <a:pt x="1647468" y="2590800"/>
                  </a:lnTo>
                  <a:lnTo>
                    <a:pt x="1643646" y="2590800"/>
                  </a:lnTo>
                  <a:lnTo>
                    <a:pt x="1639824" y="2578100"/>
                  </a:lnTo>
                  <a:close/>
                  <a:moveTo>
                    <a:pt x="305215" y="2590800"/>
                  </a:moveTo>
                  <a:lnTo>
                    <a:pt x="301959" y="2590800"/>
                  </a:lnTo>
                  <a:lnTo>
                    <a:pt x="299402" y="2600773"/>
                  </a:lnTo>
                  <a:lnTo>
                    <a:pt x="301959" y="2597150"/>
                  </a:lnTo>
                  <a:lnTo>
                    <a:pt x="305215" y="2590800"/>
                  </a:lnTo>
                  <a:close/>
                  <a:moveTo>
                    <a:pt x="305215" y="2590800"/>
                  </a:moveTo>
                  <a:lnTo>
                    <a:pt x="301959" y="2597150"/>
                  </a:lnTo>
                  <a:lnTo>
                    <a:pt x="305948" y="2591498"/>
                  </a:lnTo>
                  <a:lnTo>
                    <a:pt x="305215" y="2590800"/>
                  </a:lnTo>
                  <a:close/>
                  <a:moveTo>
                    <a:pt x="306440" y="2590800"/>
                  </a:moveTo>
                  <a:lnTo>
                    <a:pt x="305215" y="2590800"/>
                  </a:lnTo>
                  <a:lnTo>
                    <a:pt x="305948" y="2591498"/>
                  </a:lnTo>
                  <a:lnTo>
                    <a:pt x="306440" y="2590800"/>
                  </a:lnTo>
                  <a:close/>
                  <a:moveTo>
                    <a:pt x="1639824" y="2578100"/>
                  </a:moveTo>
                  <a:lnTo>
                    <a:pt x="1643646" y="2590800"/>
                  </a:lnTo>
                  <a:lnTo>
                    <a:pt x="1643646" y="2584450"/>
                  </a:lnTo>
                  <a:lnTo>
                    <a:pt x="1639824" y="2578100"/>
                  </a:lnTo>
                  <a:close/>
                  <a:moveTo>
                    <a:pt x="1643646" y="2584450"/>
                  </a:moveTo>
                  <a:lnTo>
                    <a:pt x="1643646" y="2590800"/>
                  </a:lnTo>
                  <a:lnTo>
                    <a:pt x="1647468" y="2590800"/>
                  </a:lnTo>
                  <a:lnTo>
                    <a:pt x="1643646" y="2584450"/>
                  </a:lnTo>
                  <a:close/>
                  <a:moveTo>
                    <a:pt x="1667111" y="2578100"/>
                  </a:moveTo>
                  <a:lnTo>
                    <a:pt x="1643646" y="2578100"/>
                  </a:lnTo>
                  <a:lnTo>
                    <a:pt x="1643646" y="2584450"/>
                  </a:lnTo>
                  <a:lnTo>
                    <a:pt x="1647468" y="2590800"/>
                  </a:lnTo>
                  <a:lnTo>
                    <a:pt x="1670828" y="2590800"/>
                  </a:lnTo>
                  <a:lnTo>
                    <a:pt x="1670828" y="2584450"/>
                  </a:lnTo>
                  <a:lnTo>
                    <a:pt x="1667111" y="2578100"/>
                  </a:lnTo>
                  <a:close/>
                  <a:moveTo>
                    <a:pt x="1684355" y="2574078"/>
                  </a:moveTo>
                  <a:lnTo>
                    <a:pt x="1682995" y="2578100"/>
                  </a:lnTo>
                  <a:lnTo>
                    <a:pt x="1670828" y="2578100"/>
                  </a:lnTo>
                  <a:lnTo>
                    <a:pt x="1670828" y="2584450"/>
                  </a:lnTo>
                  <a:lnTo>
                    <a:pt x="1674545" y="2590800"/>
                  </a:lnTo>
                  <a:lnTo>
                    <a:pt x="1686713" y="2578100"/>
                  </a:lnTo>
                  <a:lnTo>
                    <a:pt x="1684355" y="2574078"/>
                  </a:lnTo>
                  <a:close/>
                  <a:moveTo>
                    <a:pt x="1643646" y="2578100"/>
                  </a:moveTo>
                  <a:lnTo>
                    <a:pt x="1639824" y="2578100"/>
                  </a:lnTo>
                  <a:lnTo>
                    <a:pt x="1643646" y="2584450"/>
                  </a:lnTo>
                  <a:lnTo>
                    <a:pt x="1643646" y="2578100"/>
                  </a:lnTo>
                  <a:close/>
                  <a:moveTo>
                    <a:pt x="1673837" y="2571073"/>
                  </a:moveTo>
                  <a:lnTo>
                    <a:pt x="1667111" y="2578100"/>
                  </a:lnTo>
                  <a:lnTo>
                    <a:pt x="1670828" y="2584450"/>
                  </a:lnTo>
                  <a:lnTo>
                    <a:pt x="1670828" y="2578100"/>
                  </a:lnTo>
                  <a:lnTo>
                    <a:pt x="1678692" y="2578100"/>
                  </a:lnTo>
                  <a:lnTo>
                    <a:pt x="1673837" y="2571073"/>
                  </a:lnTo>
                  <a:close/>
                  <a:moveTo>
                    <a:pt x="1679268" y="2565400"/>
                  </a:moveTo>
                  <a:lnTo>
                    <a:pt x="1673837" y="2571073"/>
                  </a:lnTo>
                  <a:lnTo>
                    <a:pt x="1678692" y="2578100"/>
                  </a:lnTo>
                  <a:lnTo>
                    <a:pt x="1682990" y="2571750"/>
                  </a:lnTo>
                  <a:lnTo>
                    <a:pt x="1679268" y="2565400"/>
                  </a:lnTo>
                  <a:close/>
                  <a:moveTo>
                    <a:pt x="1682990" y="2571750"/>
                  </a:moveTo>
                  <a:lnTo>
                    <a:pt x="1678692" y="2578100"/>
                  </a:lnTo>
                  <a:lnTo>
                    <a:pt x="1682995" y="2578100"/>
                  </a:lnTo>
                  <a:lnTo>
                    <a:pt x="1684355" y="2574078"/>
                  </a:lnTo>
                  <a:lnTo>
                    <a:pt x="1682990" y="2571750"/>
                  </a:lnTo>
                  <a:close/>
                  <a:moveTo>
                    <a:pt x="1687288" y="2565400"/>
                  </a:moveTo>
                  <a:lnTo>
                    <a:pt x="1684355" y="2574078"/>
                  </a:lnTo>
                  <a:lnTo>
                    <a:pt x="1686713" y="2578100"/>
                  </a:lnTo>
                  <a:lnTo>
                    <a:pt x="1689781" y="2578100"/>
                  </a:lnTo>
                  <a:lnTo>
                    <a:pt x="1687288" y="2565400"/>
                  </a:lnTo>
                  <a:close/>
                  <a:moveTo>
                    <a:pt x="1678503" y="2552700"/>
                  </a:moveTo>
                  <a:lnTo>
                    <a:pt x="1674210" y="2565400"/>
                  </a:lnTo>
                  <a:lnTo>
                    <a:pt x="1679268" y="2565400"/>
                  </a:lnTo>
                  <a:lnTo>
                    <a:pt x="1682990" y="2571750"/>
                  </a:lnTo>
                  <a:lnTo>
                    <a:pt x="1687288" y="2565400"/>
                  </a:lnTo>
                  <a:lnTo>
                    <a:pt x="1678503" y="2552700"/>
                  </a:lnTo>
                  <a:close/>
                  <a:moveTo>
                    <a:pt x="1674210" y="2559050"/>
                  </a:moveTo>
                  <a:lnTo>
                    <a:pt x="1669917" y="2565400"/>
                  </a:lnTo>
                  <a:lnTo>
                    <a:pt x="1673837" y="2571073"/>
                  </a:lnTo>
                  <a:lnTo>
                    <a:pt x="1679268" y="2565400"/>
                  </a:lnTo>
                  <a:lnTo>
                    <a:pt x="1674210" y="2565400"/>
                  </a:lnTo>
                  <a:lnTo>
                    <a:pt x="1674210" y="2559050"/>
                  </a:lnTo>
                  <a:close/>
                  <a:moveTo>
                    <a:pt x="279090" y="2489200"/>
                  </a:moveTo>
                  <a:lnTo>
                    <a:pt x="277195" y="2489200"/>
                  </a:lnTo>
                  <a:lnTo>
                    <a:pt x="274148" y="2501900"/>
                  </a:lnTo>
                  <a:lnTo>
                    <a:pt x="268944" y="2501900"/>
                  </a:lnTo>
                  <a:lnTo>
                    <a:pt x="276452" y="2565400"/>
                  </a:lnTo>
                  <a:lnTo>
                    <a:pt x="286860" y="2565400"/>
                  </a:lnTo>
                  <a:lnTo>
                    <a:pt x="279352" y="2501900"/>
                  </a:lnTo>
                  <a:lnTo>
                    <a:pt x="279090" y="2489200"/>
                  </a:lnTo>
                  <a:close/>
                  <a:moveTo>
                    <a:pt x="1650096" y="2552700"/>
                  </a:moveTo>
                  <a:lnTo>
                    <a:pt x="1639981" y="2552700"/>
                  </a:lnTo>
                  <a:lnTo>
                    <a:pt x="1645803" y="2565400"/>
                  </a:lnTo>
                  <a:lnTo>
                    <a:pt x="1650096" y="2559057"/>
                  </a:lnTo>
                  <a:lnTo>
                    <a:pt x="1650096" y="2552700"/>
                  </a:lnTo>
                  <a:close/>
                  <a:moveTo>
                    <a:pt x="1674210" y="2552700"/>
                  </a:moveTo>
                  <a:lnTo>
                    <a:pt x="1654399" y="2552700"/>
                  </a:lnTo>
                  <a:lnTo>
                    <a:pt x="1650101" y="2559050"/>
                  </a:lnTo>
                  <a:lnTo>
                    <a:pt x="1650096" y="2565400"/>
                  </a:lnTo>
                  <a:lnTo>
                    <a:pt x="1669917" y="2565400"/>
                  </a:lnTo>
                  <a:lnTo>
                    <a:pt x="1674205" y="2559057"/>
                  </a:lnTo>
                  <a:lnTo>
                    <a:pt x="1674210" y="2552700"/>
                  </a:lnTo>
                  <a:close/>
                  <a:moveTo>
                    <a:pt x="1678503" y="2552700"/>
                  </a:moveTo>
                  <a:lnTo>
                    <a:pt x="1674210" y="2559050"/>
                  </a:lnTo>
                  <a:lnTo>
                    <a:pt x="1674210" y="2565400"/>
                  </a:lnTo>
                  <a:lnTo>
                    <a:pt x="1678503" y="2552700"/>
                  </a:lnTo>
                  <a:close/>
                  <a:moveTo>
                    <a:pt x="1654399" y="2552700"/>
                  </a:moveTo>
                  <a:lnTo>
                    <a:pt x="1650096" y="2552700"/>
                  </a:lnTo>
                  <a:lnTo>
                    <a:pt x="1650096" y="2559057"/>
                  </a:lnTo>
                  <a:lnTo>
                    <a:pt x="1654399" y="2552700"/>
                  </a:lnTo>
                  <a:close/>
                  <a:moveTo>
                    <a:pt x="1678503" y="2552700"/>
                  </a:moveTo>
                  <a:lnTo>
                    <a:pt x="1674210" y="2552700"/>
                  </a:lnTo>
                  <a:lnTo>
                    <a:pt x="1674210" y="2559050"/>
                  </a:lnTo>
                  <a:lnTo>
                    <a:pt x="1678503" y="2552700"/>
                  </a:lnTo>
                  <a:close/>
                  <a:moveTo>
                    <a:pt x="1643196" y="2527300"/>
                  </a:moveTo>
                  <a:lnTo>
                    <a:pt x="1639656" y="2527300"/>
                  </a:lnTo>
                  <a:lnTo>
                    <a:pt x="1687561" y="2552700"/>
                  </a:lnTo>
                  <a:lnTo>
                    <a:pt x="1688889" y="2543221"/>
                  </a:lnTo>
                  <a:lnTo>
                    <a:pt x="1688430" y="2540000"/>
                  </a:lnTo>
                  <a:lnTo>
                    <a:pt x="1691110" y="2540000"/>
                  </a:lnTo>
                  <a:lnTo>
                    <a:pt x="1643196" y="2527300"/>
                  </a:lnTo>
                  <a:close/>
                  <a:moveTo>
                    <a:pt x="1688889" y="2543221"/>
                  </a:moveTo>
                  <a:lnTo>
                    <a:pt x="1687561" y="2552700"/>
                  </a:lnTo>
                  <a:lnTo>
                    <a:pt x="1689335" y="2546350"/>
                  </a:lnTo>
                  <a:lnTo>
                    <a:pt x="1688889" y="2543221"/>
                  </a:lnTo>
                  <a:close/>
                  <a:moveTo>
                    <a:pt x="1689335" y="2546350"/>
                  </a:moveTo>
                  <a:lnTo>
                    <a:pt x="1687561" y="2552700"/>
                  </a:lnTo>
                  <a:lnTo>
                    <a:pt x="1690241" y="2552700"/>
                  </a:lnTo>
                  <a:lnTo>
                    <a:pt x="1689335" y="2546350"/>
                  </a:lnTo>
                  <a:close/>
                  <a:moveTo>
                    <a:pt x="1689699" y="2545050"/>
                  </a:moveTo>
                  <a:lnTo>
                    <a:pt x="1689335" y="2546350"/>
                  </a:lnTo>
                  <a:lnTo>
                    <a:pt x="1690241" y="2552700"/>
                  </a:lnTo>
                  <a:lnTo>
                    <a:pt x="1689699" y="2545050"/>
                  </a:lnTo>
                  <a:close/>
                  <a:moveTo>
                    <a:pt x="1705256" y="2540000"/>
                  </a:moveTo>
                  <a:lnTo>
                    <a:pt x="1691110" y="2540000"/>
                  </a:lnTo>
                  <a:lnTo>
                    <a:pt x="1689699" y="2545050"/>
                  </a:lnTo>
                  <a:lnTo>
                    <a:pt x="1690241" y="2552700"/>
                  </a:lnTo>
                  <a:lnTo>
                    <a:pt x="1705256" y="2543684"/>
                  </a:lnTo>
                  <a:lnTo>
                    <a:pt x="1705256" y="2540000"/>
                  </a:lnTo>
                  <a:close/>
                  <a:moveTo>
                    <a:pt x="1715727" y="2540000"/>
                  </a:moveTo>
                  <a:lnTo>
                    <a:pt x="1711392" y="2540000"/>
                  </a:lnTo>
                  <a:lnTo>
                    <a:pt x="1705256" y="2543684"/>
                  </a:lnTo>
                  <a:lnTo>
                    <a:pt x="1705256" y="2552700"/>
                  </a:lnTo>
                  <a:lnTo>
                    <a:pt x="1715727" y="2552700"/>
                  </a:lnTo>
                  <a:lnTo>
                    <a:pt x="1715727" y="2540000"/>
                  </a:lnTo>
                  <a:close/>
                  <a:moveTo>
                    <a:pt x="1689341" y="2540000"/>
                  </a:moveTo>
                  <a:lnTo>
                    <a:pt x="1688889" y="2543221"/>
                  </a:lnTo>
                  <a:lnTo>
                    <a:pt x="1689335" y="2546350"/>
                  </a:lnTo>
                  <a:lnTo>
                    <a:pt x="1689699" y="2545050"/>
                  </a:lnTo>
                  <a:lnTo>
                    <a:pt x="1689341" y="2540000"/>
                  </a:lnTo>
                  <a:close/>
                  <a:moveTo>
                    <a:pt x="1691110" y="2540000"/>
                  </a:moveTo>
                  <a:lnTo>
                    <a:pt x="1689341" y="2540000"/>
                  </a:lnTo>
                  <a:lnTo>
                    <a:pt x="1689699" y="2545050"/>
                  </a:lnTo>
                  <a:lnTo>
                    <a:pt x="1691110" y="2540000"/>
                  </a:lnTo>
                  <a:close/>
                  <a:moveTo>
                    <a:pt x="1711392" y="2540000"/>
                  </a:moveTo>
                  <a:lnTo>
                    <a:pt x="1705256" y="2540000"/>
                  </a:lnTo>
                  <a:lnTo>
                    <a:pt x="1705256" y="2543684"/>
                  </a:lnTo>
                  <a:lnTo>
                    <a:pt x="1711392" y="2540000"/>
                  </a:lnTo>
                  <a:close/>
                  <a:moveTo>
                    <a:pt x="1689341" y="2540000"/>
                  </a:moveTo>
                  <a:lnTo>
                    <a:pt x="1688430" y="2540000"/>
                  </a:lnTo>
                  <a:lnTo>
                    <a:pt x="1688889" y="2543221"/>
                  </a:lnTo>
                  <a:lnTo>
                    <a:pt x="1689341" y="2540000"/>
                  </a:lnTo>
                  <a:close/>
                  <a:moveTo>
                    <a:pt x="1630662" y="2489200"/>
                  </a:moveTo>
                  <a:lnTo>
                    <a:pt x="1624348" y="2489200"/>
                  </a:lnTo>
                  <a:lnTo>
                    <a:pt x="1624348" y="2527300"/>
                  </a:lnTo>
                  <a:lnTo>
                    <a:pt x="1626515" y="2527300"/>
                  </a:lnTo>
                  <a:lnTo>
                    <a:pt x="1629583" y="2514600"/>
                  </a:lnTo>
                  <a:lnTo>
                    <a:pt x="1634819" y="2514600"/>
                  </a:lnTo>
                  <a:lnTo>
                    <a:pt x="1634819" y="2501900"/>
                  </a:lnTo>
                  <a:lnTo>
                    <a:pt x="1628505" y="2501900"/>
                  </a:lnTo>
                  <a:lnTo>
                    <a:pt x="1630662" y="2489200"/>
                  </a:lnTo>
                  <a:close/>
                  <a:moveTo>
                    <a:pt x="1632651" y="2514600"/>
                  </a:moveTo>
                  <a:lnTo>
                    <a:pt x="1626515" y="2527300"/>
                  </a:lnTo>
                  <a:lnTo>
                    <a:pt x="1644494" y="2527300"/>
                  </a:lnTo>
                  <a:lnTo>
                    <a:pt x="1632651" y="2514600"/>
                  </a:lnTo>
                  <a:close/>
                  <a:moveTo>
                    <a:pt x="1655310" y="2501900"/>
                  </a:moveTo>
                  <a:lnTo>
                    <a:pt x="1646159" y="2501900"/>
                  </a:lnTo>
                  <a:lnTo>
                    <a:pt x="1657897" y="2527300"/>
                  </a:lnTo>
                  <a:lnTo>
                    <a:pt x="1662475" y="2520945"/>
                  </a:lnTo>
                  <a:lnTo>
                    <a:pt x="1658996" y="2514600"/>
                  </a:lnTo>
                  <a:lnTo>
                    <a:pt x="1663901" y="2511194"/>
                  </a:lnTo>
                  <a:lnTo>
                    <a:pt x="1655310" y="2501900"/>
                  </a:lnTo>
                  <a:close/>
                  <a:moveTo>
                    <a:pt x="1677289" y="2501900"/>
                  </a:moveTo>
                  <a:lnTo>
                    <a:pt x="1663901" y="2511194"/>
                  </a:lnTo>
                  <a:lnTo>
                    <a:pt x="1667048" y="2514600"/>
                  </a:lnTo>
                  <a:lnTo>
                    <a:pt x="1662475" y="2520945"/>
                  </a:lnTo>
                  <a:lnTo>
                    <a:pt x="1665959" y="2527300"/>
                  </a:lnTo>
                  <a:lnTo>
                    <a:pt x="1684252" y="2514600"/>
                  </a:lnTo>
                  <a:lnTo>
                    <a:pt x="1677289" y="2501900"/>
                  </a:lnTo>
                  <a:close/>
                  <a:moveTo>
                    <a:pt x="1663901" y="2511194"/>
                  </a:moveTo>
                  <a:lnTo>
                    <a:pt x="1658996" y="2514600"/>
                  </a:lnTo>
                  <a:lnTo>
                    <a:pt x="1662475" y="2520945"/>
                  </a:lnTo>
                  <a:lnTo>
                    <a:pt x="1667048" y="2514600"/>
                  </a:lnTo>
                  <a:lnTo>
                    <a:pt x="1663901" y="2511194"/>
                  </a:lnTo>
                  <a:close/>
                  <a:moveTo>
                    <a:pt x="1683184" y="2489200"/>
                  </a:moveTo>
                  <a:lnTo>
                    <a:pt x="1672860" y="2489200"/>
                  </a:lnTo>
                  <a:lnTo>
                    <a:pt x="1675603" y="2501900"/>
                  </a:lnTo>
                  <a:lnTo>
                    <a:pt x="1680765" y="2501900"/>
                  </a:lnTo>
                  <a:lnTo>
                    <a:pt x="1684252" y="2514600"/>
                  </a:lnTo>
                  <a:lnTo>
                    <a:pt x="1686409" y="2514600"/>
                  </a:lnTo>
                  <a:lnTo>
                    <a:pt x="1685938" y="2501900"/>
                  </a:lnTo>
                  <a:lnTo>
                    <a:pt x="1683184" y="2489200"/>
                  </a:lnTo>
                  <a:close/>
                  <a:moveTo>
                    <a:pt x="268222" y="2489200"/>
                  </a:moveTo>
                  <a:lnTo>
                    <a:pt x="263573" y="2489200"/>
                  </a:lnTo>
                  <a:lnTo>
                    <a:pt x="265185" y="2501900"/>
                  </a:lnTo>
                  <a:lnTo>
                    <a:pt x="268222" y="2489200"/>
                  </a:lnTo>
                  <a:close/>
                  <a:moveTo>
                    <a:pt x="277195" y="2489200"/>
                  </a:moveTo>
                  <a:lnTo>
                    <a:pt x="271269" y="2489200"/>
                  </a:lnTo>
                  <a:lnTo>
                    <a:pt x="265185" y="2501900"/>
                  </a:lnTo>
                  <a:lnTo>
                    <a:pt x="271101" y="2501900"/>
                  </a:lnTo>
                  <a:lnTo>
                    <a:pt x="277195" y="2489200"/>
                  </a:lnTo>
                  <a:close/>
                  <a:moveTo>
                    <a:pt x="1630662" y="2489200"/>
                  </a:moveTo>
                  <a:lnTo>
                    <a:pt x="1628505" y="2501900"/>
                  </a:lnTo>
                  <a:lnTo>
                    <a:pt x="1629583" y="2501900"/>
                  </a:lnTo>
                  <a:lnTo>
                    <a:pt x="1630662" y="2489200"/>
                  </a:lnTo>
                  <a:close/>
                  <a:moveTo>
                    <a:pt x="1630662" y="2489200"/>
                  </a:moveTo>
                  <a:lnTo>
                    <a:pt x="1629583" y="2501900"/>
                  </a:lnTo>
                  <a:lnTo>
                    <a:pt x="1651813" y="2501900"/>
                  </a:lnTo>
                  <a:lnTo>
                    <a:pt x="1630662" y="2489200"/>
                  </a:lnTo>
                  <a:close/>
                  <a:moveTo>
                    <a:pt x="257646" y="2438400"/>
                  </a:moveTo>
                  <a:lnTo>
                    <a:pt x="251070" y="2438400"/>
                  </a:lnTo>
                  <a:lnTo>
                    <a:pt x="252547" y="2451100"/>
                  </a:lnTo>
                  <a:lnTo>
                    <a:pt x="263122" y="2489200"/>
                  </a:lnTo>
                  <a:lnTo>
                    <a:pt x="273321" y="2489200"/>
                  </a:lnTo>
                  <a:lnTo>
                    <a:pt x="262745" y="2451100"/>
                  </a:lnTo>
                  <a:lnTo>
                    <a:pt x="257646" y="2451100"/>
                  </a:lnTo>
                  <a:lnTo>
                    <a:pt x="257646" y="2438400"/>
                  </a:lnTo>
                  <a:close/>
                  <a:moveTo>
                    <a:pt x="1655968" y="2472929"/>
                  </a:moveTo>
                  <a:lnTo>
                    <a:pt x="1651970" y="2489200"/>
                  </a:lnTo>
                  <a:lnTo>
                    <a:pt x="1655792" y="2489200"/>
                  </a:lnTo>
                  <a:lnTo>
                    <a:pt x="1657939" y="2476500"/>
                  </a:lnTo>
                  <a:lnTo>
                    <a:pt x="1659300" y="2476500"/>
                  </a:lnTo>
                  <a:lnTo>
                    <a:pt x="1655968" y="2472929"/>
                  </a:lnTo>
                  <a:close/>
                  <a:moveTo>
                    <a:pt x="1657939" y="2476500"/>
                  </a:moveTo>
                  <a:lnTo>
                    <a:pt x="1655792" y="2489200"/>
                  </a:lnTo>
                  <a:lnTo>
                    <a:pt x="1661760" y="2489200"/>
                  </a:lnTo>
                  <a:lnTo>
                    <a:pt x="1665709" y="2481163"/>
                  </a:lnTo>
                  <a:lnTo>
                    <a:pt x="1657939" y="2476500"/>
                  </a:lnTo>
                  <a:close/>
                  <a:moveTo>
                    <a:pt x="1665709" y="2481163"/>
                  </a:moveTo>
                  <a:lnTo>
                    <a:pt x="1661760" y="2489200"/>
                  </a:lnTo>
                  <a:lnTo>
                    <a:pt x="1679100" y="2489200"/>
                  </a:lnTo>
                  <a:lnTo>
                    <a:pt x="1665709" y="2481163"/>
                  </a:lnTo>
                  <a:close/>
                  <a:moveTo>
                    <a:pt x="1663109" y="2470153"/>
                  </a:moveTo>
                  <a:lnTo>
                    <a:pt x="1659300" y="2476500"/>
                  </a:lnTo>
                  <a:lnTo>
                    <a:pt x="1657939" y="2476500"/>
                  </a:lnTo>
                  <a:lnTo>
                    <a:pt x="1665709" y="2481163"/>
                  </a:lnTo>
                  <a:lnTo>
                    <a:pt x="1668001" y="2476500"/>
                  </a:lnTo>
                  <a:lnTo>
                    <a:pt x="1663109" y="2470153"/>
                  </a:lnTo>
                  <a:close/>
                  <a:moveTo>
                    <a:pt x="1658211" y="2463800"/>
                  </a:moveTo>
                  <a:lnTo>
                    <a:pt x="1655968" y="2472929"/>
                  </a:lnTo>
                  <a:lnTo>
                    <a:pt x="1659300" y="2476500"/>
                  </a:lnTo>
                  <a:lnTo>
                    <a:pt x="1663109" y="2470153"/>
                  </a:lnTo>
                  <a:lnTo>
                    <a:pt x="1658211" y="2463800"/>
                  </a:lnTo>
                  <a:close/>
                  <a:moveTo>
                    <a:pt x="1669163" y="2463800"/>
                  </a:moveTo>
                  <a:lnTo>
                    <a:pt x="1666923" y="2463800"/>
                  </a:lnTo>
                  <a:lnTo>
                    <a:pt x="1664601" y="2467668"/>
                  </a:lnTo>
                  <a:lnTo>
                    <a:pt x="1668001" y="2476500"/>
                  </a:lnTo>
                  <a:lnTo>
                    <a:pt x="1669163" y="2463800"/>
                  </a:lnTo>
                  <a:close/>
                  <a:moveTo>
                    <a:pt x="1651263" y="2457450"/>
                  </a:moveTo>
                  <a:lnTo>
                    <a:pt x="1647447" y="2463800"/>
                  </a:lnTo>
                  <a:lnTo>
                    <a:pt x="1655968" y="2472929"/>
                  </a:lnTo>
                  <a:lnTo>
                    <a:pt x="1658211" y="2463800"/>
                  </a:lnTo>
                  <a:lnTo>
                    <a:pt x="1655740" y="2463800"/>
                  </a:lnTo>
                  <a:lnTo>
                    <a:pt x="1651263" y="2457450"/>
                  </a:lnTo>
                  <a:close/>
                  <a:moveTo>
                    <a:pt x="1663111" y="2463800"/>
                  </a:moveTo>
                  <a:lnTo>
                    <a:pt x="1658211" y="2463800"/>
                  </a:lnTo>
                  <a:lnTo>
                    <a:pt x="1663109" y="2470153"/>
                  </a:lnTo>
                  <a:lnTo>
                    <a:pt x="1664601" y="2467668"/>
                  </a:lnTo>
                  <a:lnTo>
                    <a:pt x="1663111" y="2463800"/>
                  </a:lnTo>
                  <a:close/>
                  <a:moveTo>
                    <a:pt x="1659578" y="2455923"/>
                  </a:moveTo>
                  <a:lnTo>
                    <a:pt x="1655740" y="2463800"/>
                  </a:lnTo>
                  <a:lnTo>
                    <a:pt x="1663111" y="2463800"/>
                  </a:lnTo>
                  <a:lnTo>
                    <a:pt x="1664601" y="2467668"/>
                  </a:lnTo>
                  <a:lnTo>
                    <a:pt x="1666923" y="2463800"/>
                  </a:lnTo>
                  <a:lnTo>
                    <a:pt x="1659578" y="2455923"/>
                  </a:lnTo>
                  <a:close/>
                  <a:moveTo>
                    <a:pt x="1646787" y="2451100"/>
                  </a:moveTo>
                  <a:lnTo>
                    <a:pt x="1644724" y="2451100"/>
                  </a:lnTo>
                  <a:lnTo>
                    <a:pt x="1647447" y="2463800"/>
                  </a:lnTo>
                  <a:lnTo>
                    <a:pt x="1649923" y="2455548"/>
                  </a:lnTo>
                  <a:lnTo>
                    <a:pt x="1646787" y="2451100"/>
                  </a:lnTo>
                  <a:close/>
                  <a:moveTo>
                    <a:pt x="1655080" y="2451100"/>
                  </a:moveTo>
                  <a:lnTo>
                    <a:pt x="1651263" y="2457450"/>
                  </a:lnTo>
                  <a:lnTo>
                    <a:pt x="1655740" y="2463800"/>
                  </a:lnTo>
                  <a:lnTo>
                    <a:pt x="1659578" y="2455923"/>
                  </a:lnTo>
                  <a:lnTo>
                    <a:pt x="1655080" y="2451100"/>
                  </a:lnTo>
                  <a:close/>
                  <a:moveTo>
                    <a:pt x="1655080" y="2451100"/>
                  </a:moveTo>
                  <a:lnTo>
                    <a:pt x="1651258" y="2451100"/>
                  </a:lnTo>
                  <a:lnTo>
                    <a:pt x="1649923" y="2455548"/>
                  </a:lnTo>
                  <a:lnTo>
                    <a:pt x="1651263" y="2457450"/>
                  </a:lnTo>
                  <a:lnTo>
                    <a:pt x="1655080" y="2451100"/>
                  </a:lnTo>
                  <a:close/>
                  <a:moveTo>
                    <a:pt x="1661928" y="2451100"/>
                  </a:moveTo>
                  <a:lnTo>
                    <a:pt x="1655080" y="2451100"/>
                  </a:lnTo>
                  <a:lnTo>
                    <a:pt x="1659578" y="2455923"/>
                  </a:lnTo>
                  <a:lnTo>
                    <a:pt x="1661928" y="2451100"/>
                  </a:lnTo>
                  <a:close/>
                  <a:moveTo>
                    <a:pt x="1668116" y="2438400"/>
                  </a:moveTo>
                  <a:lnTo>
                    <a:pt x="1659164" y="2438400"/>
                  </a:lnTo>
                  <a:lnTo>
                    <a:pt x="1646787" y="2451100"/>
                  </a:lnTo>
                  <a:lnTo>
                    <a:pt x="1649923" y="2455548"/>
                  </a:lnTo>
                  <a:lnTo>
                    <a:pt x="1651258" y="2451100"/>
                  </a:lnTo>
                  <a:lnTo>
                    <a:pt x="1661928" y="2451100"/>
                  </a:lnTo>
                  <a:lnTo>
                    <a:pt x="1668116" y="2438400"/>
                  </a:lnTo>
                  <a:close/>
                  <a:moveTo>
                    <a:pt x="270766" y="2438400"/>
                  </a:moveTo>
                  <a:lnTo>
                    <a:pt x="257646" y="2438400"/>
                  </a:lnTo>
                  <a:lnTo>
                    <a:pt x="257646" y="2451100"/>
                  </a:lnTo>
                  <a:lnTo>
                    <a:pt x="275729" y="2451100"/>
                  </a:lnTo>
                  <a:lnTo>
                    <a:pt x="275729" y="2444743"/>
                  </a:lnTo>
                  <a:lnTo>
                    <a:pt x="270766" y="2438400"/>
                  </a:lnTo>
                  <a:close/>
                  <a:moveTo>
                    <a:pt x="283911" y="2438400"/>
                  </a:moveTo>
                  <a:lnTo>
                    <a:pt x="275729" y="2438400"/>
                  </a:lnTo>
                  <a:lnTo>
                    <a:pt x="275729" y="2444743"/>
                  </a:lnTo>
                  <a:lnTo>
                    <a:pt x="280703" y="2451100"/>
                  </a:lnTo>
                  <a:lnTo>
                    <a:pt x="283911" y="2438400"/>
                  </a:lnTo>
                  <a:close/>
                  <a:moveTo>
                    <a:pt x="290326" y="2413000"/>
                  </a:moveTo>
                  <a:lnTo>
                    <a:pt x="280389" y="2413000"/>
                  </a:lnTo>
                  <a:lnTo>
                    <a:pt x="270766" y="2438400"/>
                  </a:lnTo>
                  <a:lnTo>
                    <a:pt x="275729" y="2444743"/>
                  </a:lnTo>
                  <a:lnTo>
                    <a:pt x="275729" y="2438400"/>
                  </a:lnTo>
                  <a:lnTo>
                    <a:pt x="283911" y="2438400"/>
                  </a:lnTo>
                  <a:lnTo>
                    <a:pt x="290326" y="2413000"/>
                  </a:lnTo>
                  <a:close/>
                  <a:moveTo>
                    <a:pt x="1618296" y="2387600"/>
                  </a:moveTo>
                  <a:lnTo>
                    <a:pt x="1607867" y="2387600"/>
                  </a:lnTo>
                  <a:lnTo>
                    <a:pt x="1604171" y="2425700"/>
                  </a:lnTo>
                  <a:lnTo>
                    <a:pt x="1603657" y="2438400"/>
                  </a:lnTo>
                  <a:lnTo>
                    <a:pt x="1609385" y="2438400"/>
                  </a:lnTo>
                  <a:lnTo>
                    <a:pt x="1609385" y="2425700"/>
                  </a:lnTo>
                  <a:lnTo>
                    <a:pt x="1614600" y="2425700"/>
                  </a:lnTo>
                  <a:lnTo>
                    <a:pt x="1618296" y="2387600"/>
                  </a:lnTo>
                  <a:close/>
                  <a:moveTo>
                    <a:pt x="1633384" y="2425700"/>
                  </a:moveTo>
                  <a:lnTo>
                    <a:pt x="1609385" y="2425700"/>
                  </a:lnTo>
                  <a:lnTo>
                    <a:pt x="1609385" y="2438400"/>
                  </a:lnTo>
                  <a:lnTo>
                    <a:pt x="1633384" y="2438400"/>
                  </a:lnTo>
                  <a:lnTo>
                    <a:pt x="1633384" y="2425700"/>
                  </a:lnTo>
                  <a:close/>
                  <a:moveTo>
                    <a:pt x="1631374" y="2400300"/>
                  </a:moveTo>
                  <a:lnTo>
                    <a:pt x="1624306" y="2400300"/>
                  </a:lnTo>
                  <a:lnTo>
                    <a:pt x="1625479" y="2413000"/>
                  </a:lnTo>
                  <a:lnTo>
                    <a:pt x="1628222" y="2425700"/>
                  </a:lnTo>
                  <a:lnTo>
                    <a:pt x="1633384" y="2425700"/>
                  </a:lnTo>
                  <a:lnTo>
                    <a:pt x="1633384" y="2438400"/>
                  </a:lnTo>
                  <a:lnTo>
                    <a:pt x="1639562" y="2438400"/>
                  </a:lnTo>
                  <a:lnTo>
                    <a:pt x="1638557" y="2425700"/>
                  </a:lnTo>
                  <a:lnTo>
                    <a:pt x="1636340" y="2415475"/>
                  </a:lnTo>
                  <a:lnTo>
                    <a:pt x="1629908" y="2413000"/>
                  </a:lnTo>
                  <a:lnTo>
                    <a:pt x="1631374" y="2400300"/>
                  </a:lnTo>
                  <a:close/>
                  <a:moveTo>
                    <a:pt x="1658399" y="2423966"/>
                  </a:moveTo>
                  <a:lnTo>
                    <a:pt x="1658399" y="2438400"/>
                  </a:lnTo>
                  <a:lnTo>
                    <a:pt x="1668870" y="2438400"/>
                  </a:lnTo>
                  <a:lnTo>
                    <a:pt x="1668870" y="2425700"/>
                  </a:lnTo>
                  <a:lnTo>
                    <a:pt x="1662902" y="2425700"/>
                  </a:lnTo>
                  <a:lnTo>
                    <a:pt x="1658399" y="2423966"/>
                  </a:lnTo>
                  <a:close/>
                  <a:moveTo>
                    <a:pt x="1631374" y="2400300"/>
                  </a:moveTo>
                  <a:lnTo>
                    <a:pt x="1630641" y="2413000"/>
                  </a:lnTo>
                  <a:lnTo>
                    <a:pt x="1658399" y="2413000"/>
                  </a:lnTo>
                  <a:lnTo>
                    <a:pt x="1658399" y="2423966"/>
                  </a:lnTo>
                  <a:lnTo>
                    <a:pt x="1662902" y="2425700"/>
                  </a:lnTo>
                  <a:lnTo>
                    <a:pt x="1664368" y="2413000"/>
                  </a:lnTo>
                  <a:lnTo>
                    <a:pt x="1631374" y="2400300"/>
                  </a:lnTo>
                  <a:close/>
                  <a:moveTo>
                    <a:pt x="1668870" y="2413000"/>
                  </a:moveTo>
                  <a:lnTo>
                    <a:pt x="1664368" y="2413000"/>
                  </a:lnTo>
                  <a:lnTo>
                    <a:pt x="1662902" y="2425700"/>
                  </a:lnTo>
                  <a:lnTo>
                    <a:pt x="1668870" y="2425700"/>
                  </a:lnTo>
                  <a:lnTo>
                    <a:pt x="1668870" y="2413000"/>
                  </a:lnTo>
                  <a:close/>
                  <a:moveTo>
                    <a:pt x="1658399" y="2413000"/>
                  </a:moveTo>
                  <a:lnTo>
                    <a:pt x="1635803" y="2413000"/>
                  </a:lnTo>
                  <a:lnTo>
                    <a:pt x="1636340" y="2415475"/>
                  </a:lnTo>
                  <a:lnTo>
                    <a:pt x="1658399" y="2423966"/>
                  </a:lnTo>
                  <a:lnTo>
                    <a:pt x="1658399" y="2413000"/>
                  </a:lnTo>
                  <a:close/>
                  <a:moveTo>
                    <a:pt x="1631374" y="2400300"/>
                  </a:moveTo>
                  <a:lnTo>
                    <a:pt x="1629908" y="2413000"/>
                  </a:lnTo>
                  <a:lnTo>
                    <a:pt x="1636340" y="2415475"/>
                  </a:lnTo>
                  <a:lnTo>
                    <a:pt x="1635803" y="2413000"/>
                  </a:lnTo>
                  <a:lnTo>
                    <a:pt x="1630641" y="2413000"/>
                  </a:lnTo>
                  <a:lnTo>
                    <a:pt x="1631374" y="2400300"/>
                  </a:lnTo>
                  <a:close/>
                  <a:moveTo>
                    <a:pt x="292179" y="2349500"/>
                  </a:moveTo>
                  <a:lnTo>
                    <a:pt x="281708" y="2349500"/>
                  </a:lnTo>
                  <a:lnTo>
                    <a:pt x="280127" y="2413000"/>
                  </a:lnTo>
                  <a:lnTo>
                    <a:pt x="290588" y="2413000"/>
                  </a:lnTo>
                  <a:lnTo>
                    <a:pt x="292179" y="2349500"/>
                  </a:lnTo>
                  <a:close/>
                  <a:moveTo>
                    <a:pt x="1605636" y="2362200"/>
                  </a:moveTo>
                  <a:lnTo>
                    <a:pt x="1601343" y="2374900"/>
                  </a:lnTo>
                  <a:lnTo>
                    <a:pt x="1597050" y="2374900"/>
                  </a:lnTo>
                  <a:lnTo>
                    <a:pt x="1608788" y="2387600"/>
                  </a:lnTo>
                  <a:lnTo>
                    <a:pt x="1617374" y="2387600"/>
                  </a:lnTo>
                  <a:lnTo>
                    <a:pt x="1611505" y="2374900"/>
                  </a:lnTo>
                  <a:lnTo>
                    <a:pt x="1600537" y="2374900"/>
                  </a:lnTo>
                  <a:lnTo>
                    <a:pt x="1601343" y="2368550"/>
                  </a:lnTo>
                  <a:lnTo>
                    <a:pt x="1608571" y="2368550"/>
                  </a:lnTo>
                  <a:lnTo>
                    <a:pt x="1605636" y="2362200"/>
                  </a:lnTo>
                  <a:close/>
                  <a:moveTo>
                    <a:pt x="1569522" y="2336800"/>
                  </a:moveTo>
                  <a:lnTo>
                    <a:pt x="1566140" y="2362200"/>
                  </a:lnTo>
                  <a:lnTo>
                    <a:pt x="1565282" y="2374900"/>
                  </a:lnTo>
                  <a:lnTo>
                    <a:pt x="1570507" y="2374900"/>
                  </a:lnTo>
                  <a:lnTo>
                    <a:pt x="1571302" y="2362200"/>
                  </a:lnTo>
                  <a:lnTo>
                    <a:pt x="1576475" y="2362200"/>
                  </a:lnTo>
                  <a:lnTo>
                    <a:pt x="1579857" y="2349500"/>
                  </a:lnTo>
                  <a:lnTo>
                    <a:pt x="1574695" y="2349500"/>
                  </a:lnTo>
                  <a:lnTo>
                    <a:pt x="1569522" y="2336800"/>
                  </a:lnTo>
                  <a:close/>
                  <a:moveTo>
                    <a:pt x="1602150" y="2362200"/>
                  </a:moveTo>
                  <a:lnTo>
                    <a:pt x="1572109" y="2362200"/>
                  </a:lnTo>
                  <a:lnTo>
                    <a:pt x="1570507" y="2374900"/>
                  </a:lnTo>
                  <a:lnTo>
                    <a:pt x="1597050" y="2374900"/>
                  </a:lnTo>
                  <a:lnTo>
                    <a:pt x="1601343" y="2368550"/>
                  </a:lnTo>
                  <a:lnTo>
                    <a:pt x="1602150" y="2362200"/>
                  </a:lnTo>
                  <a:close/>
                  <a:moveTo>
                    <a:pt x="1601788" y="2367891"/>
                  </a:moveTo>
                  <a:lnTo>
                    <a:pt x="1601343" y="2368550"/>
                  </a:lnTo>
                  <a:lnTo>
                    <a:pt x="1600537" y="2374900"/>
                  </a:lnTo>
                  <a:lnTo>
                    <a:pt x="1601343" y="2374900"/>
                  </a:lnTo>
                  <a:lnTo>
                    <a:pt x="1601788" y="2367891"/>
                  </a:lnTo>
                  <a:close/>
                  <a:moveTo>
                    <a:pt x="1605636" y="2362200"/>
                  </a:moveTo>
                  <a:lnTo>
                    <a:pt x="1601788" y="2367891"/>
                  </a:lnTo>
                  <a:lnTo>
                    <a:pt x="1601343" y="2374900"/>
                  </a:lnTo>
                  <a:lnTo>
                    <a:pt x="1605636" y="2362200"/>
                  </a:lnTo>
                  <a:close/>
                  <a:moveTo>
                    <a:pt x="1605636" y="2362200"/>
                  </a:moveTo>
                  <a:lnTo>
                    <a:pt x="1602150" y="2362200"/>
                  </a:lnTo>
                  <a:lnTo>
                    <a:pt x="1601788" y="2367891"/>
                  </a:lnTo>
                  <a:lnTo>
                    <a:pt x="1605636" y="2362200"/>
                  </a:lnTo>
                  <a:close/>
                  <a:moveTo>
                    <a:pt x="284320" y="2342979"/>
                  </a:moveTo>
                  <a:lnTo>
                    <a:pt x="282745" y="2349500"/>
                  </a:lnTo>
                  <a:lnTo>
                    <a:pt x="284787" y="2349500"/>
                  </a:lnTo>
                  <a:lnTo>
                    <a:pt x="284320" y="2342979"/>
                  </a:lnTo>
                  <a:close/>
                  <a:moveTo>
                    <a:pt x="285813" y="2336800"/>
                  </a:moveTo>
                  <a:lnTo>
                    <a:pt x="284320" y="2342979"/>
                  </a:lnTo>
                  <a:lnTo>
                    <a:pt x="284787" y="2349500"/>
                  </a:lnTo>
                  <a:lnTo>
                    <a:pt x="290012" y="2343150"/>
                  </a:lnTo>
                  <a:lnTo>
                    <a:pt x="285813" y="2336800"/>
                  </a:lnTo>
                  <a:close/>
                  <a:moveTo>
                    <a:pt x="290012" y="2343150"/>
                  </a:moveTo>
                  <a:lnTo>
                    <a:pt x="284787" y="2349500"/>
                  </a:lnTo>
                  <a:lnTo>
                    <a:pt x="294210" y="2349500"/>
                  </a:lnTo>
                  <a:lnTo>
                    <a:pt x="290012" y="2343150"/>
                  </a:lnTo>
                  <a:close/>
                  <a:moveTo>
                    <a:pt x="295237" y="2336800"/>
                  </a:moveTo>
                  <a:lnTo>
                    <a:pt x="291509" y="2341329"/>
                  </a:lnTo>
                  <a:lnTo>
                    <a:pt x="294210" y="2349500"/>
                  </a:lnTo>
                  <a:lnTo>
                    <a:pt x="295373" y="2349500"/>
                  </a:lnTo>
                  <a:lnTo>
                    <a:pt x="295237" y="2336800"/>
                  </a:lnTo>
                  <a:close/>
                  <a:moveTo>
                    <a:pt x="1569522" y="2336800"/>
                  </a:moveTo>
                  <a:lnTo>
                    <a:pt x="1574695" y="2349500"/>
                  </a:lnTo>
                  <a:lnTo>
                    <a:pt x="1570693" y="2338239"/>
                  </a:lnTo>
                  <a:lnTo>
                    <a:pt x="1569522" y="2336800"/>
                  </a:lnTo>
                  <a:close/>
                  <a:moveTo>
                    <a:pt x="1570693" y="2338239"/>
                  </a:moveTo>
                  <a:lnTo>
                    <a:pt x="1574695" y="2349500"/>
                  </a:lnTo>
                  <a:lnTo>
                    <a:pt x="1579197" y="2349500"/>
                  </a:lnTo>
                  <a:lnTo>
                    <a:pt x="1574690" y="2343150"/>
                  </a:lnTo>
                  <a:lnTo>
                    <a:pt x="1570693" y="2338239"/>
                  </a:lnTo>
                  <a:close/>
                  <a:moveTo>
                    <a:pt x="1574690" y="2343150"/>
                  </a:moveTo>
                  <a:lnTo>
                    <a:pt x="1579197" y="2349500"/>
                  </a:lnTo>
                  <a:lnTo>
                    <a:pt x="1579459" y="2349010"/>
                  </a:lnTo>
                  <a:lnTo>
                    <a:pt x="1574690" y="2343150"/>
                  </a:lnTo>
                  <a:close/>
                  <a:moveTo>
                    <a:pt x="1579459" y="2349010"/>
                  </a:moveTo>
                  <a:lnTo>
                    <a:pt x="1579197" y="2349500"/>
                  </a:lnTo>
                  <a:lnTo>
                    <a:pt x="1579857" y="2349500"/>
                  </a:lnTo>
                  <a:lnTo>
                    <a:pt x="1579459" y="2349010"/>
                  </a:lnTo>
                  <a:close/>
                  <a:moveTo>
                    <a:pt x="1613144" y="2286000"/>
                  </a:moveTo>
                  <a:lnTo>
                    <a:pt x="1604129" y="2286000"/>
                  </a:lnTo>
                  <a:lnTo>
                    <a:pt x="1570182" y="2336800"/>
                  </a:lnTo>
                  <a:lnTo>
                    <a:pt x="1574690" y="2343150"/>
                  </a:lnTo>
                  <a:lnTo>
                    <a:pt x="1579459" y="2349010"/>
                  </a:lnTo>
                  <a:lnTo>
                    <a:pt x="1613144" y="2286000"/>
                  </a:lnTo>
                  <a:close/>
                  <a:moveTo>
                    <a:pt x="290012" y="2336800"/>
                  </a:moveTo>
                  <a:lnTo>
                    <a:pt x="285813" y="2336800"/>
                  </a:lnTo>
                  <a:lnTo>
                    <a:pt x="290012" y="2343150"/>
                  </a:lnTo>
                  <a:lnTo>
                    <a:pt x="291509" y="2341329"/>
                  </a:lnTo>
                  <a:lnTo>
                    <a:pt x="290012" y="2336800"/>
                  </a:lnTo>
                  <a:close/>
                  <a:moveTo>
                    <a:pt x="290556" y="2273300"/>
                  </a:moveTo>
                  <a:lnTo>
                    <a:pt x="289415" y="2273300"/>
                  </a:lnTo>
                  <a:lnTo>
                    <a:pt x="285467" y="2286000"/>
                  </a:lnTo>
                  <a:lnTo>
                    <a:pt x="280242" y="2286000"/>
                  </a:lnTo>
                  <a:lnTo>
                    <a:pt x="284320" y="2342979"/>
                  </a:lnTo>
                  <a:lnTo>
                    <a:pt x="285813" y="2336800"/>
                  </a:lnTo>
                  <a:lnTo>
                    <a:pt x="295237" y="2336800"/>
                  </a:lnTo>
                  <a:lnTo>
                    <a:pt x="290682" y="2286000"/>
                  </a:lnTo>
                  <a:lnTo>
                    <a:pt x="290556" y="2273300"/>
                  </a:lnTo>
                  <a:close/>
                  <a:moveTo>
                    <a:pt x="295237" y="2336800"/>
                  </a:moveTo>
                  <a:lnTo>
                    <a:pt x="290012" y="2336800"/>
                  </a:lnTo>
                  <a:lnTo>
                    <a:pt x="291509" y="2341329"/>
                  </a:lnTo>
                  <a:lnTo>
                    <a:pt x="295237" y="2336800"/>
                  </a:lnTo>
                  <a:close/>
                  <a:moveTo>
                    <a:pt x="1570182" y="2336800"/>
                  </a:moveTo>
                  <a:lnTo>
                    <a:pt x="1569522" y="2336800"/>
                  </a:lnTo>
                  <a:lnTo>
                    <a:pt x="1570693" y="2338239"/>
                  </a:lnTo>
                  <a:lnTo>
                    <a:pt x="1570182" y="2336800"/>
                  </a:lnTo>
                  <a:close/>
                  <a:moveTo>
                    <a:pt x="191062" y="2235200"/>
                  </a:moveTo>
                  <a:lnTo>
                    <a:pt x="178057" y="2286000"/>
                  </a:lnTo>
                  <a:lnTo>
                    <a:pt x="174675" y="2298700"/>
                  </a:lnTo>
                  <a:lnTo>
                    <a:pt x="185512" y="2286000"/>
                  </a:lnTo>
                  <a:lnTo>
                    <a:pt x="180664" y="2286000"/>
                  </a:lnTo>
                  <a:lnTo>
                    <a:pt x="189871" y="2280869"/>
                  </a:lnTo>
                  <a:lnTo>
                    <a:pt x="201124" y="2247900"/>
                  </a:lnTo>
                  <a:lnTo>
                    <a:pt x="196098" y="2247900"/>
                  </a:lnTo>
                  <a:lnTo>
                    <a:pt x="191062" y="2235200"/>
                  </a:lnTo>
                  <a:close/>
                  <a:moveTo>
                    <a:pt x="1530801" y="2254250"/>
                  </a:moveTo>
                  <a:lnTo>
                    <a:pt x="1526340" y="2260600"/>
                  </a:lnTo>
                  <a:lnTo>
                    <a:pt x="1546853" y="2298700"/>
                  </a:lnTo>
                  <a:lnTo>
                    <a:pt x="1551314" y="2286000"/>
                  </a:lnTo>
                  <a:lnTo>
                    <a:pt x="1555785" y="2286000"/>
                  </a:lnTo>
                  <a:lnTo>
                    <a:pt x="1542103" y="2260600"/>
                  </a:lnTo>
                  <a:lnTo>
                    <a:pt x="1529335" y="2260600"/>
                  </a:lnTo>
                  <a:lnTo>
                    <a:pt x="1530801" y="2254250"/>
                  </a:lnTo>
                  <a:close/>
                  <a:moveTo>
                    <a:pt x="1551314" y="2286000"/>
                  </a:moveTo>
                  <a:lnTo>
                    <a:pt x="1546853" y="2298700"/>
                  </a:lnTo>
                  <a:lnTo>
                    <a:pt x="1551312" y="2292359"/>
                  </a:lnTo>
                  <a:lnTo>
                    <a:pt x="1551314" y="2286000"/>
                  </a:lnTo>
                  <a:close/>
                  <a:moveTo>
                    <a:pt x="1551314" y="2292357"/>
                  </a:moveTo>
                  <a:lnTo>
                    <a:pt x="1546853" y="2298700"/>
                  </a:lnTo>
                  <a:lnTo>
                    <a:pt x="1551314" y="2298700"/>
                  </a:lnTo>
                  <a:lnTo>
                    <a:pt x="1551314" y="2292357"/>
                  </a:lnTo>
                  <a:close/>
                  <a:moveTo>
                    <a:pt x="1562863" y="2286000"/>
                  </a:moveTo>
                  <a:lnTo>
                    <a:pt x="1555785" y="2286000"/>
                  </a:lnTo>
                  <a:lnTo>
                    <a:pt x="1551314" y="2292357"/>
                  </a:lnTo>
                  <a:lnTo>
                    <a:pt x="1551314" y="2298700"/>
                  </a:lnTo>
                  <a:lnTo>
                    <a:pt x="1566339" y="2298700"/>
                  </a:lnTo>
                  <a:lnTo>
                    <a:pt x="1566338" y="2292357"/>
                  </a:lnTo>
                  <a:lnTo>
                    <a:pt x="1562863" y="2286000"/>
                  </a:lnTo>
                  <a:close/>
                  <a:moveTo>
                    <a:pt x="1566339" y="2292359"/>
                  </a:moveTo>
                  <a:lnTo>
                    <a:pt x="1566339" y="2298700"/>
                  </a:lnTo>
                  <a:lnTo>
                    <a:pt x="1569805" y="2298700"/>
                  </a:lnTo>
                  <a:lnTo>
                    <a:pt x="1566339" y="2292359"/>
                  </a:lnTo>
                  <a:close/>
                  <a:moveTo>
                    <a:pt x="1566339" y="2286000"/>
                  </a:moveTo>
                  <a:lnTo>
                    <a:pt x="1566339" y="2292359"/>
                  </a:lnTo>
                  <a:lnTo>
                    <a:pt x="1569805" y="2298700"/>
                  </a:lnTo>
                  <a:lnTo>
                    <a:pt x="1566339" y="2286000"/>
                  </a:lnTo>
                  <a:close/>
                  <a:moveTo>
                    <a:pt x="1583553" y="2286000"/>
                  </a:moveTo>
                  <a:lnTo>
                    <a:pt x="1566339" y="2286000"/>
                  </a:lnTo>
                  <a:lnTo>
                    <a:pt x="1569805" y="2298700"/>
                  </a:lnTo>
                  <a:lnTo>
                    <a:pt x="1583553" y="2286000"/>
                  </a:lnTo>
                  <a:close/>
                  <a:moveTo>
                    <a:pt x="1590359" y="2260600"/>
                  </a:moveTo>
                  <a:lnTo>
                    <a:pt x="1562863" y="2286000"/>
                  </a:lnTo>
                  <a:lnTo>
                    <a:pt x="1566339" y="2292359"/>
                  </a:lnTo>
                  <a:lnTo>
                    <a:pt x="1566339" y="2286000"/>
                  </a:lnTo>
                  <a:lnTo>
                    <a:pt x="1583553" y="2286000"/>
                  </a:lnTo>
                  <a:lnTo>
                    <a:pt x="1597302" y="2273300"/>
                  </a:lnTo>
                  <a:lnTo>
                    <a:pt x="1591239" y="2273300"/>
                  </a:lnTo>
                  <a:lnTo>
                    <a:pt x="1593834" y="2266955"/>
                  </a:lnTo>
                  <a:lnTo>
                    <a:pt x="1590359" y="2260600"/>
                  </a:lnTo>
                  <a:close/>
                  <a:moveTo>
                    <a:pt x="1555785" y="2286000"/>
                  </a:moveTo>
                  <a:lnTo>
                    <a:pt x="1551314" y="2286000"/>
                  </a:lnTo>
                  <a:lnTo>
                    <a:pt x="1551314" y="2292357"/>
                  </a:lnTo>
                  <a:lnTo>
                    <a:pt x="1555785" y="2286000"/>
                  </a:lnTo>
                  <a:close/>
                  <a:moveTo>
                    <a:pt x="189871" y="2280869"/>
                  </a:moveTo>
                  <a:lnTo>
                    <a:pt x="180664" y="2286000"/>
                  </a:lnTo>
                  <a:lnTo>
                    <a:pt x="185512" y="2286000"/>
                  </a:lnTo>
                  <a:lnTo>
                    <a:pt x="188393" y="2285197"/>
                  </a:lnTo>
                  <a:lnTo>
                    <a:pt x="189871" y="2280869"/>
                  </a:lnTo>
                  <a:close/>
                  <a:moveTo>
                    <a:pt x="188393" y="2285197"/>
                  </a:moveTo>
                  <a:lnTo>
                    <a:pt x="185512" y="2286000"/>
                  </a:lnTo>
                  <a:lnTo>
                    <a:pt x="188119" y="2286000"/>
                  </a:lnTo>
                  <a:lnTo>
                    <a:pt x="188393" y="2285197"/>
                  </a:lnTo>
                  <a:close/>
                  <a:moveTo>
                    <a:pt x="260117" y="2247900"/>
                  </a:moveTo>
                  <a:lnTo>
                    <a:pt x="252212" y="2247900"/>
                  </a:lnTo>
                  <a:lnTo>
                    <a:pt x="281509" y="2286000"/>
                  </a:lnTo>
                  <a:lnTo>
                    <a:pt x="289415" y="2273300"/>
                  </a:lnTo>
                  <a:lnTo>
                    <a:pt x="260117" y="2247900"/>
                  </a:lnTo>
                  <a:close/>
                  <a:moveTo>
                    <a:pt x="1613877" y="2273300"/>
                  </a:moveTo>
                  <a:lnTo>
                    <a:pt x="1603406" y="2273300"/>
                  </a:lnTo>
                  <a:lnTo>
                    <a:pt x="1603406" y="2286000"/>
                  </a:lnTo>
                  <a:lnTo>
                    <a:pt x="1613877" y="2286000"/>
                  </a:lnTo>
                  <a:lnTo>
                    <a:pt x="1613877" y="2273300"/>
                  </a:lnTo>
                  <a:close/>
                  <a:moveTo>
                    <a:pt x="226244" y="2260600"/>
                  </a:moveTo>
                  <a:lnTo>
                    <a:pt x="189871" y="2280869"/>
                  </a:lnTo>
                  <a:lnTo>
                    <a:pt x="188393" y="2285197"/>
                  </a:lnTo>
                  <a:lnTo>
                    <a:pt x="231092" y="2273300"/>
                  </a:lnTo>
                  <a:lnTo>
                    <a:pt x="226244" y="2260600"/>
                  </a:lnTo>
                  <a:close/>
                  <a:moveTo>
                    <a:pt x="245301" y="2247900"/>
                  </a:moveTo>
                  <a:lnTo>
                    <a:pt x="236998" y="2247900"/>
                  </a:lnTo>
                  <a:lnTo>
                    <a:pt x="224516" y="2260600"/>
                  </a:lnTo>
                  <a:lnTo>
                    <a:pt x="228673" y="2260600"/>
                  </a:lnTo>
                  <a:lnTo>
                    <a:pt x="231092" y="2273300"/>
                  </a:lnTo>
                  <a:lnTo>
                    <a:pt x="232118" y="2273300"/>
                  </a:lnTo>
                  <a:lnTo>
                    <a:pt x="232830" y="2260600"/>
                  </a:lnTo>
                  <a:lnTo>
                    <a:pt x="245301" y="2247900"/>
                  </a:lnTo>
                  <a:close/>
                  <a:moveTo>
                    <a:pt x="1486802" y="2235200"/>
                  </a:moveTo>
                  <a:lnTo>
                    <a:pt x="1479399" y="2235200"/>
                  </a:lnTo>
                  <a:lnTo>
                    <a:pt x="1508906" y="2273300"/>
                  </a:lnTo>
                  <a:lnTo>
                    <a:pt x="1512613" y="2260600"/>
                  </a:lnTo>
                  <a:lnTo>
                    <a:pt x="1507545" y="2260600"/>
                  </a:lnTo>
                  <a:lnTo>
                    <a:pt x="1509138" y="2254427"/>
                  </a:lnTo>
                  <a:lnTo>
                    <a:pt x="1486802" y="2235200"/>
                  </a:lnTo>
                  <a:close/>
                  <a:moveTo>
                    <a:pt x="1514736" y="2259245"/>
                  </a:moveTo>
                  <a:lnTo>
                    <a:pt x="1514425" y="2260600"/>
                  </a:lnTo>
                  <a:lnTo>
                    <a:pt x="1512613" y="2260600"/>
                  </a:lnTo>
                  <a:lnTo>
                    <a:pt x="1508906" y="2273300"/>
                  </a:lnTo>
                  <a:lnTo>
                    <a:pt x="1516309" y="2260600"/>
                  </a:lnTo>
                  <a:lnTo>
                    <a:pt x="1514736" y="2259245"/>
                  </a:lnTo>
                  <a:close/>
                  <a:moveTo>
                    <a:pt x="1520948" y="2247900"/>
                  </a:moveTo>
                  <a:lnTo>
                    <a:pt x="1517346" y="2247900"/>
                  </a:lnTo>
                  <a:lnTo>
                    <a:pt x="1514736" y="2259245"/>
                  </a:lnTo>
                  <a:lnTo>
                    <a:pt x="1516309" y="2260600"/>
                  </a:lnTo>
                  <a:lnTo>
                    <a:pt x="1508906" y="2273300"/>
                  </a:lnTo>
                  <a:lnTo>
                    <a:pt x="1515336" y="2273300"/>
                  </a:lnTo>
                  <a:lnTo>
                    <a:pt x="1517671" y="2260600"/>
                  </a:lnTo>
                  <a:lnTo>
                    <a:pt x="1520948" y="2247900"/>
                  </a:lnTo>
                  <a:close/>
                  <a:moveTo>
                    <a:pt x="1593834" y="2266955"/>
                  </a:moveTo>
                  <a:lnTo>
                    <a:pt x="1591239" y="2273300"/>
                  </a:lnTo>
                  <a:lnTo>
                    <a:pt x="1597302" y="2273300"/>
                  </a:lnTo>
                  <a:lnTo>
                    <a:pt x="1593834" y="2266955"/>
                  </a:lnTo>
                  <a:close/>
                  <a:moveTo>
                    <a:pt x="1596433" y="2260600"/>
                  </a:moveTo>
                  <a:lnTo>
                    <a:pt x="1593834" y="2266955"/>
                  </a:lnTo>
                  <a:lnTo>
                    <a:pt x="1597302" y="2273300"/>
                  </a:lnTo>
                  <a:lnTo>
                    <a:pt x="1611238" y="2273300"/>
                  </a:lnTo>
                  <a:lnTo>
                    <a:pt x="1596433" y="2260600"/>
                  </a:lnTo>
                  <a:close/>
                  <a:moveTo>
                    <a:pt x="1509138" y="2254427"/>
                  </a:moveTo>
                  <a:lnTo>
                    <a:pt x="1507545" y="2260600"/>
                  </a:lnTo>
                  <a:lnTo>
                    <a:pt x="1514425" y="2260600"/>
                  </a:lnTo>
                  <a:lnTo>
                    <a:pt x="1514736" y="2259245"/>
                  </a:lnTo>
                  <a:lnTo>
                    <a:pt x="1509138" y="2254427"/>
                  </a:lnTo>
                  <a:close/>
                  <a:moveTo>
                    <a:pt x="1532267" y="2247900"/>
                  </a:moveTo>
                  <a:lnTo>
                    <a:pt x="1520948" y="2247900"/>
                  </a:lnTo>
                  <a:lnTo>
                    <a:pt x="1517671" y="2260600"/>
                  </a:lnTo>
                  <a:lnTo>
                    <a:pt x="1526340" y="2260600"/>
                  </a:lnTo>
                  <a:lnTo>
                    <a:pt x="1530801" y="2254250"/>
                  </a:lnTo>
                  <a:lnTo>
                    <a:pt x="1532267" y="2247900"/>
                  </a:lnTo>
                  <a:close/>
                  <a:moveTo>
                    <a:pt x="1531678" y="2253001"/>
                  </a:moveTo>
                  <a:lnTo>
                    <a:pt x="1530801" y="2254250"/>
                  </a:lnTo>
                  <a:lnTo>
                    <a:pt x="1529335" y="2260600"/>
                  </a:lnTo>
                  <a:lnTo>
                    <a:pt x="1530801" y="2260600"/>
                  </a:lnTo>
                  <a:lnTo>
                    <a:pt x="1531678" y="2253001"/>
                  </a:lnTo>
                  <a:close/>
                  <a:moveTo>
                    <a:pt x="1535262" y="2247900"/>
                  </a:moveTo>
                  <a:lnTo>
                    <a:pt x="1531678" y="2253001"/>
                  </a:lnTo>
                  <a:lnTo>
                    <a:pt x="1530801" y="2260600"/>
                  </a:lnTo>
                  <a:lnTo>
                    <a:pt x="1535262" y="2247900"/>
                  </a:lnTo>
                  <a:close/>
                  <a:moveTo>
                    <a:pt x="1535262" y="2247900"/>
                  </a:moveTo>
                  <a:lnTo>
                    <a:pt x="1530801" y="2260600"/>
                  </a:lnTo>
                  <a:lnTo>
                    <a:pt x="1542103" y="2260600"/>
                  </a:lnTo>
                  <a:lnTo>
                    <a:pt x="1535262" y="2247900"/>
                  </a:lnTo>
                  <a:close/>
                  <a:moveTo>
                    <a:pt x="1517346" y="2247900"/>
                  </a:moveTo>
                  <a:lnTo>
                    <a:pt x="1510823" y="2247900"/>
                  </a:lnTo>
                  <a:lnTo>
                    <a:pt x="1509138" y="2254427"/>
                  </a:lnTo>
                  <a:lnTo>
                    <a:pt x="1514736" y="2259245"/>
                  </a:lnTo>
                  <a:lnTo>
                    <a:pt x="1517346" y="2247900"/>
                  </a:lnTo>
                  <a:close/>
                  <a:moveTo>
                    <a:pt x="1535262" y="2247900"/>
                  </a:moveTo>
                  <a:lnTo>
                    <a:pt x="1532267" y="2247900"/>
                  </a:lnTo>
                  <a:lnTo>
                    <a:pt x="1531678" y="2253001"/>
                  </a:lnTo>
                  <a:lnTo>
                    <a:pt x="1535262" y="2247900"/>
                  </a:lnTo>
                  <a:close/>
                  <a:moveTo>
                    <a:pt x="191062" y="2235200"/>
                  </a:moveTo>
                  <a:lnTo>
                    <a:pt x="196098" y="2247900"/>
                  </a:lnTo>
                  <a:lnTo>
                    <a:pt x="192130" y="2236548"/>
                  </a:lnTo>
                  <a:lnTo>
                    <a:pt x="191062" y="2235200"/>
                  </a:lnTo>
                  <a:close/>
                  <a:moveTo>
                    <a:pt x="192130" y="2236548"/>
                  </a:moveTo>
                  <a:lnTo>
                    <a:pt x="196098" y="2247900"/>
                  </a:lnTo>
                  <a:lnTo>
                    <a:pt x="200538" y="2247900"/>
                  </a:lnTo>
                  <a:lnTo>
                    <a:pt x="196138" y="2241606"/>
                  </a:lnTo>
                  <a:lnTo>
                    <a:pt x="192130" y="2236548"/>
                  </a:lnTo>
                  <a:close/>
                  <a:moveTo>
                    <a:pt x="196138" y="2241606"/>
                  </a:moveTo>
                  <a:lnTo>
                    <a:pt x="200538" y="2247900"/>
                  </a:lnTo>
                  <a:lnTo>
                    <a:pt x="200779" y="2247464"/>
                  </a:lnTo>
                  <a:lnTo>
                    <a:pt x="196138" y="2241606"/>
                  </a:lnTo>
                  <a:close/>
                  <a:moveTo>
                    <a:pt x="200779" y="2247464"/>
                  </a:moveTo>
                  <a:lnTo>
                    <a:pt x="200538" y="2247900"/>
                  </a:lnTo>
                  <a:lnTo>
                    <a:pt x="201124" y="2247900"/>
                  </a:lnTo>
                  <a:lnTo>
                    <a:pt x="200779" y="2247464"/>
                  </a:lnTo>
                  <a:close/>
                  <a:moveTo>
                    <a:pt x="228663" y="2197100"/>
                  </a:moveTo>
                  <a:lnTo>
                    <a:pt x="219794" y="2197100"/>
                  </a:lnTo>
                  <a:lnTo>
                    <a:pt x="191659" y="2235200"/>
                  </a:lnTo>
                  <a:lnTo>
                    <a:pt x="196138" y="2241606"/>
                  </a:lnTo>
                  <a:lnTo>
                    <a:pt x="200779" y="2247464"/>
                  </a:lnTo>
                  <a:lnTo>
                    <a:pt x="228663" y="2197100"/>
                  </a:lnTo>
                  <a:close/>
                  <a:moveTo>
                    <a:pt x="191659" y="2235200"/>
                  </a:moveTo>
                  <a:lnTo>
                    <a:pt x="191062" y="2235200"/>
                  </a:lnTo>
                  <a:lnTo>
                    <a:pt x="192130" y="2236548"/>
                  </a:lnTo>
                  <a:lnTo>
                    <a:pt x="191659" y="2235200"/>
                  </a:lnTo>
                  <a:close/>
                  <a:moveTo>
                    <a:pt x="1497922" y="2197100"/>
                  </a:moveTo>
                  <a:lnTo>
                    <a:pt x="1487734" y="2197100"/>
                  </a:lnTo>
                  <a:lnTo>
                    <a:pt x="1478007" y="2235200"/>
                  </a:lnTo>
                  <a:lnTo>
                    <a:pt x="1488195" y="2235200"/>
                  </a:lnTo>
                  <a:lnTo>
                    <a:pt x="1497922" y="2197100"/>
                  </a:lnTo>
                  <a:close/>
                  <a:moveTo>
                    <a:pt x="354952" y="2184400"/>
                  </a:moveTo>
                  <a:lnTo>
                    <a:pt x="350292" y="2197100"/>
                  </a:lnTo>
                  <a:lnTo>
                    <a:pt x="345633" y="2197100"/>
                  </a:lnTo>
                  <a:lnTo>
                    <a:pt x="354198" y="2209800"/>
                  </a:lnTo>
                  <a:lnTo>
                    <a:pt x="356816" y="2209800"/>
                  </a:lnTo>
                  <a:lnTo>
                    <a:pt x="361388" y="2203484"/>
                  </a:lnTo>
                  <a:lnTo>
                    <a:pt x="359235" y="2197100"/>
                  </a:lnTo>
                  <a:lnTo>
                    <a:pt x="346973" y="2197100"/>
                  </a:lnTo>
                  <a:lnTo>
                    <a:pt x="346174" y="2196363"/>
                  </a:lnTo>
                  <a:lnTo>
                    <a:pt x="358986" y="2196363"/>
                  </a:lnTo>
                  <a:lnTo>
                    <a:pt x="354952" y="2184400"/>
                  </a:lnTo>
                  <a:close/>
                  <a:moveTo>
                    <a:pt x="361388" y="2203484"/>
                  </a:moveTo>
                  <a:lnTo>
                    <a:pt x="356816" y="2209800"/>
                  </a:lnTo>
                  <a:lnTo>
                    <a:pt x="362847" y="2209800"/>
                  </a:lnTo>
                  <a:lnTo>
                    <a:pt x="362650" y="2207227"/>
                  </a:lnTo>
                  <a:lnTo>
                    <a:pt x="361388" y="2203484"/>
                  </a:lnTo>
                  <a:close/>
                  <a:moveTo>
                    <a:pt x="362650" y="2207227"/>
                  </a:moveTo>
                  <a:lnTo>
                    <a:pt x="362847" y="2209800"/>
                  </a:lnTo>
                  <a:lnTo>
                    <a:pt x="363517" y="2209800"/>
                  </a:lnTo>
                  <a:lnTo>
                    <a:pt x="362650" y="2207227"/>
                  </a:lnTo>
                  <a:close/>
                  <a:moveTo>
                    <a:pt x="366009" y="2197100"/>
                  </a:moveTo>
                  <a:lnTo>
                    <a:pt x="362269" y="2202266"/>
                  </a:lnTo>
                  <a:lnTo>
                    <a:pt x="362650" y="2207227"/>
                  </a:lnTo>
                  <a:lnTo>
                    <a:pt x="363517" y="2209800"/>
                  </a:lnTo>
                  <a:lnTo>
                    <a:pt x="370114" y="2209800"/>
                  </a:lnTo>
                  <a:lnTo>
                    <a:pt x="366009" y="2197100"/>
                  </a:lnTo>
                  <a:close/>
                  <a:moveTo>
                    <a:pt x="372302" y="2197100"/>
                  </a:moveTo>
                  <a:lnTo>
                    <a:pt x="366009" y="2197100"/>
                  </a:lnTo>
                  <a:lnTo>
                    <a:pt x="370114" y="2209800"/>
                  </a:lnTo>
                  <a:lnTo>
                    <a:pt x="373276" y="2209800"/>
                  </a:lnTo>
                  <a:lnTo>
                    <a:pt x="372302" y="2197100"/>
                  </a:lnTo>
                  <a:close/>
                  <a:moveTo>
                    <a:pt x="362269" y="2202266"/>
                  </a:moveTo>
                  <a:lnTo>
                    <a:pt x="361388" y="2203484"/>
                  </a:lnTo>
                  <a:lnTo>
                    <a:pt x="362650" y="2207227"/>
                  </a:lnTo>
                  <a:lnTo>
                    <a:pt x="362269" y="2202266"/>
                  </a:lnTo>
                  <a:close/>
                  <a:moveTo>
                    <a:pt x="358544" y="2146300"/>
                  </a:moveTo>
                  <a:lnTo>
                    <a:pt x="357978" y="2146300"/>
                  </a:lnTo>
                  <a:lnTo>
                    <a:pt x="362269" y="2202266"/>
                  </a:lnTo>
                  <a:lnTo>
                    <a:pt x="366009" y="2197100"/>
                  </a:lnTo>
                  <a:lnTo>
                    <a:pt x="372302" y="2197100"/>
                  </a:lnTo>
                  <a:lnTo>
                    <a:pt x="369381" y="2159000"/>
                  </a:lnTo>
                  <a:lnTo>
                    <a:pt x="367852" y="2159000"/>
                  </a:lnTo>
                  <a:lnTo>
                    <a:pt x="358544" y="2146300"/>
                  </a:lnTo>
                  <a:close/>
                  <a:moveTo>
                    <a:pt x="229458" y="2184400"/>
                  </a:moveTo>
                  <a:lnTo>
                    <a:pt x="218988" y="2184400"/>
                  </a:lnTo>
                  <a:lnTo>
                    <a:pt x="218988" y="2197100"/>
                  </a:lnTo>
                  <a:lnTo>
                    <a:pt x="229458" y="2197100"/>
                  </a:lnTo>
                  <a:lnTo>
                    <a:pt x="229458" y="2184400"/>
                  </a:lnTo>
                  <a:close/>
                  <a:moveTo>
                    <a:pt x="350292" y="2190750"/>
                  </a:moveTo>
                  <a:lnTo>
                    <a:pt x="346174" y="2196363"/>
                  </a:lnTo>
                  <a:lnTo>
                    <a:pt x="346973" y="2197100"/>
                  </a:lnTo>
                  <a:lnTo>
                    <a:pt x="350292" y="2190750"/>
                  </a:lnTo>
                  <a:close/>
                  <a:moveTo>
                    <a:pt x="352870" y="2187236"/>
                  </a:moveTo>
                  <a:lnTo>
                    <a:pt x="350292" y="2190750"/>
                  </a:lnTo>
                  <a:lnTo>
                    <a:pt x="346973" y="2197100"/>
                  </a:lnTo>
                  <a:lnTo>
                    <a:pt x="350292" y="2197100"/>
                  </a:lnTo>
                  <a:lnTo>
                    <a:pt x="352870" y="2187236"/>
                  </a:lnTo>
                  <a:close/>
                  <a:moveTo>
                    <a:pt x="354952" y="2184400"/>
                  </a:moveTo>
                  <a:lnTo>
                    <a:pt x="352870" y="2187236"/>
                  </a:lnTo>
                  <a:lnTo>
                    <a:pt x="350292" y="2197100"/>
                  </a:lnTo>
                  <a:lnTo>
                    <a:pt x="354952" y="2184400"/>
                  </a:lnTo>
                  <a:close/>
                  <a:moveTo>
                    <a:pt x="1489347" y="2184400"/>
                  </a:moveTo>
                  <a:lnTo>
                    <a:pt x="1488122" y="2197100"/>
                  </a:lnTo>
                  <a:lnTo>
                    <a:pt x="1492834" y="2197100"/>
                  </a:lnTo>
                  <a:lnTo>
                    <a:pt x="1489347" y="2184400"/>
                  </a:lnTo>
                  <a:close/>
                  <a:moveTo>
                    <a:pt x="1507650" y="2171700"/>
                  </a:moveTo>
                  <a:lnTo>
                    <a:pt x="1489347" y="2184400"/>
                  </a:lnTo>
                  <a:lnTo>
                    <a:pt x="1496310" y="2197100"/>
                  </a:lnTo>
                  <a:lnTo>
                    <a:pt x="1514613" y="2184400"/>
                  </a:lnTo>
                  <a:lnTo>
                    <a:pt x="1511524" y="2184400"/>
                  </a:lnTo>
                  <a:lnTo>
                    <a:pt x="1511119" y="2178026"/>
                  </a:lnTo>
                  <a:lnTo>
                    <a:pt x="1507650" y="2171700"/>
                  </a:lnTo>
                  <a:close/>
                  <a:moveTo>
                    <a:pt x="312262" y="2159000"/>
                  </a:moveTo>
                  <a:lnTo>
                    <a:pt x="305624" y="2159000"/>
                  </a:lnTo>
                  <a:lnTo>
                    <a:pt x="346174" y="2196363"/>
                  </a:lnTo>
                  <a:lnTo>
                    <a:pt x="350292" y="2190750"/>
                  </a:lnTo>
                  <a:lnTo>
                    <a:pt x="353612" y="2184400"/>
                  </a:lnTo>
                  <a:lnTo>
                    <a:pt x="312262" y="2159000"/>
                  </a:lnTo>
                  <a:close/>
                  <a:moveTo>
                    <a:pt x="354952" y="2184400"/>
                  </a:moveTo>
                  <a:lnTo>
                    <a:pt x="353612" y="2184400"/>
                  </a:lnTo>
                  <a:lnTo>
                    <a:pt x="352870" y="2187236"/>
                  </a:lnTo>
                  <a:lnTo>
                    <a:pt x="354952" y="2184400"/>
                  </a:lnTo>
                  <a:close/>
                  <a:moveTo>
                    <a:pt x="206873" y="2146300"/>
                  </a:moveTo>
                  <a:lnTo>
                    <a:pt x="202234" y="2146300"/>
                  </a:lnTo>
                  <a:lnTo>
                    <a:pt x="219469" y="2184400"/>
                  </a:lnTo>
                  <a:lnTo>
                    <a:pt x="228987" y="2184400"/>
                  </a:lnTo>
                  <a:lnTo>
                    <a:pt x="212402" y="2147759"/>
                  </a:lnTo>
                  <a:lnTo>
                    <a:pt x="206873" y="2146300"/>
                  </a:lnTo>
                  <a:close/>
                  <a:moveTo>
                    <a:pt x="1511131" y="2178050"/>
                  </a:moveTo>
                  <a:lnTo>
                    <a:pt x="1511524" y="2184400"/>
                  </a:lnTo>
                  <a:lnTo>
                    <a:pt x="1514613" y="2184400"/>
                  </a:lnTo>
                  <a:lnTo>
                    <a:pt x="1511131" y="2178050"/>
                  </a:lnTo>
                  <a:close/>
                  <a:moveTo>
                    <a:pt x="1554476" y="2171700"/>
                  </a:moveTo>
                  <a:lnTo>
                    <a:pt x="1510739" y="2171700"/>
                  </a:lnTo>
                  <a:lnTo>
                    <a:pt x="1511131" y="2178050"/>
                  </a:lnTo>
                  <a:lnTo>
                    <a:pt x="1514613" y="2184400"/>
                  </a:lnTo>
                  <a:lnTo>
                    <a:pt x="1556675" y="2184400"/>
                  </a:lnTo>
                  <a:lnTo>
                    <a:pt x="1556286" y="2178026"/>
                  </a:lnTo>
                  <a:lnTo>
                    <a:pt x="1554476" y="2171700"/>
                  </a:lnTo>
                  <a:close/>
                  <a:moveTo>
                    <a:pt x="1556503" y="2178787"/>
                  </a:moveTo>
                  <a:lnTo>
                    <a:pt x="1556675" y="2184400"/>
                  </a:lnTo>
                  <a:lnTo>
                    <a:pt x="1558109" y="2184400"/>
                  </a:lnTo>
                  <a:lnTo>
                    <a:pt x="1556503" y="2178787"/>
                  </a:lnTo>
                  <a:close/>
                  <a:moveTo>
                    <a:pt x="1556287" y="2171700"/>
                  </a:moveTo>
                  <a:lnTo>
                    <a:pt x="1556503" y="2178787"/>
                  </a:lnTo>
                  <a:lnTo>
                    <a:pt x="1558109" y="2184400"/>
                  </a:lnTo>
                  <a:lnTo>
                    <a:pt x="1556287" y="2171700"/>
                  </a:lnTo>
                  <a:close/>
                  <a:moveTo>
                    <a:pt x="1578425" y="2168780"/>
                  </a:moveTo>
                  <a:lnTo>
                    <a:pt x="1577438" y="2171700"/>
                  </a:lnTo>
                  <a:lnTo>
                    <a:pt x="1556287" y="2171700"/>
                  </a:lnTo>
                  <a:lnTo>
                    <a:pt x="1558109" y="2184400"/>
                  </a:lnTo>
                  <a:lnTo>
                    <a:pt x="1579260" y="2171700"/>
                  </a:lnTo>
                  <a:lnTo>
                    <a:pt x="1578425" y="2168780"/>
                  </a:lnTo>
                  <a:close/>
                  <a:moveTo>
                    <a:pt x="1556287" y="2171700"/>
                  </a:moveTo>
                  <a:lnTo>
                    <a:pt x="1555900" y="2171700"/>
                  </a:lnTo>
                  <a:lnTo>
                    <a:pt x="1556292" y="2178050"/>
                  </a:lnTo>
                  <a:lnTo>
                    <a:pt x="1556503" y="2178787"/>
                  </a:lnTo>
                  <a:lnTo>
                    <a:pt x="1556287" y="2171700"/>
                  </a:lnTo>
                  <a:close/>
                  <a:moveTo>
                    <a:pt x="1569090" y="2162924"/>
                  </a:moveTo>
                  <a:lnTo>
                    <a:pt x="1554476" y="2171700"/>
                  </a:lnTo>
                  <a:lnTo>
                    <a:pt x="1556286" y="2178026"/>
                  </a:lnTo>
                  <a:lnTo>
                    <a:pt x="1555900" y="2171700"/>
                  </a:lnTo>
                  <a:lnTo>
                    <a:pt x="1573145" y="2171700"/>
                  </a:lnTo>
                  <a:lnTo>
                    <a:pt x="1569090" y="2162924"/>
                  </a:lnTo>
                  <a:close/>
                  <a:moveTo>
                    <a:pt x="1575627" y="2159000"/>
                  </a:moveTo>
                  <a:lnTo>
                    <a:pt x="1569090" y="2162924"/>
                  </a:lnTo>
                  <a:lnTo>
                    <a:pt x="1573145" y="2171700"/>
                  </a:lnTo>
                  <a:lnTo>
                    <a:pt x="1577442" y="2165344"/>
                  </a:lnTo>
                  <a:lnTo>
                    <a:pt x="1575627" y="2159000"/>
                  </a:lnTo>
                  <a:close/>
                  <a:moveTo>
                    <a:pt x="1577442" y="2165344"/>
                  </a:moveTo>
                  <a:lnTo>
                    <a:pt x="1573145" y="2171700"/>
                  </a:lnTo>
                  <a:lnTo>
                    <a:pt x="1577438" y="2171700"/>
                  </a:lnTo>
                  <a:lnTo>
                    <a:pt x="1578425" y="2168780"/>
                  </a:lnTo>
                  <a:lnTo>
                    <a:pt x="1577442" y="2165344"/>
                  </a:lnTo>
                  <a:close/>
                  <a:moveTo>
                    <a:pt x="1581731" y="2159000"/>
                  </a:moveTo>
                  <a:lnTo>
                    <a:pt x="1578425" y="2168780"/>
                  </a:lnTo>
                  <a:lnTo>
                    <a:pt x="1579260" y="2171700"/>
                  </a:lnTo>
                  <a:lnTo>
                    <a:pt x="1585616" y="2171700"/>
                  </a:lnTo>
                  <a:lnTo>
                    <a:pt x="1581731" y="2159000"/>
                  </a:lnTo>
                  <a:close/>
                  <a:moveTo>
                    <a:pt x="1581731" y="2159000"/>
                  </a:moveTo>
                  <a:lnTo>
                    <a:pt x="1575627" y="2159000"/>
                  </a:lnTo>
                  <a:lnTo>
                    <a:pt x="1577442" y="2165344"/>
                  </a:lnTo>
                  <a:lnTo>
                    <a:pt x="1581731" y="2159000"/>
                  </a:lnTo>
                  <a:close/>
                  <a:moveTo>
                    <a:pt x="1569994" y="2146300"/>
                  </a:moveTo>
                  <a:lnTo>
                    <a:pt x="1561407" y="2146300"/>
                  </a:lnTo>
                  <a:lnTo>
                    <a:pt x="1569090" y="2162924"/>
                  </a:lnTo>
                  <a:lnTo>
                    <a:pt x="1575627" y="2159000"/>
                  </a:lnTo>
                  <a:lnTo>
                    <a:pt x="1581731" y="2159000"/>
                  </a:lnTo>
                  <a:lnTo>
                    <a:pt x="1569994" y="2146300"/>
                  </a:lnTo>
                  <a:close/>
                  <a:moveTo>
                    <a:pt x="253489" y="2146300"/>
                  </a:moveTo>
                  <a:lnTo>
                    <a:pt x="211742" y="2146300"/>
                  </a:lnTo>
                  <a:lnTo>
                    <a:pt x="212402" y="2147759"/>
                  </a:lnTo>
                  <a:lnTo>
                    <a:pt x="254997" y="2159000"/>
                  </a:lnTo>
                  <a:lnTo>
                    <a:pt x="255056" y="2152451"/>
                  </a:lnTo>
                  <a:lnTo>
                    <a:pt x="253489" y="2146300"/>
                  </a:lnTo>
                  <a:close/>
                  <a:moveTo>
                    <a:pt x="255112" y="2152669"/>
                  </a:moveTo>
                  <a:lnTo>
                    <a:pt x="254997" y="2159000"/>
                  </a:lnTo>
                  <a:lnTo>
                    <a:pt x="256725" y="2159000"/>
                  </a:lnTo>
                  <a:lnTo>
                    <a:pt x="255112" y="2152669"/>
                  </a:lnTo>
                  <a:close/>
                  <a:moveTo>
                    <a:pt x="255213" y="2147093"/>
                  </a:moveTo>
                  <a:lnTo>
                    <a:pt x="255112" y="2152669"/>
                  </a:lnTo>
                  <a:lnTo>
                    <a:pt x="256725" y="2159000"/>
                  </a:lnTo>
                  <a:lnTo>
                    <a:pt x="255213" y="2147093"/>
                  </a:lnTo>
                  <a:close/>
                  <a:moveTo>
                    <a:pt x="265562" y="2146300"/>
                  </a:moveTo>
                  <a:lnTo>
                    <a:pt x="255227" y="2146300"/>
                  </a:lnTo>
                  <a:lnTo>
                    <a:pt x="255297" y="2147759"/>
                  </a:lnTo>
                  <a:lnTo>
                    <a:pt x="256725" y="2159000"/>
                  </a:lnTo>
                  <a:lnTo>
                    <a:pt x="268065" y="2147060"/>
                  </a:lnTo>
                  <a:lnTo>
                    <a:pt x="265562" y="2146300"/>
                  </a:lnTo>
                  <a:close/>
                  <a:moveTo>
                    <a:pt x="268766" y="2133600"/>
                  </a:moveTo>
                  <a:lnTo>
                    <a:pt x="267702" y="2142039"/>
                  </a:lnTo>
                  <a:lnTo>
                    <a:pt x="268787" y="2146300"/>
                  </a:lnTo>
                  <a:lnTo>
                    <a:pt x="268065" y="2147060"/>
                  </a:lnTo>
                  <a:lnTo>
                    <a:pt x="307341" y="2159000"/>
                  </a:lnTo>
                  <a:lnTo>
                    <a:pt x="310545" y="2159000"/>
                  </a:lnTo>
                  <a:lnTo>
                    <a:pt x="268766" y="2133600"/>
                  </a:lnTo>
                  <a:close/>
                  <a:moveTo>
                    <a:pt x="371119" y="2120900"/>
                  </a:moveTo>
                  <a:lnTo>
                    <a:pt x="358544" y="2146300"/>
                  </a:lnTo>
                  <a:lnTo>
                    <a:pt x="367852" y="2159000"/>
                  </a:lnTo>
                  <a:lnTo>
                    <a:pt x="369176" y="2156328"/>
                  </a:lnTo>
                  <a:lnTo>
                    <a:pt x="368407" y="2146300"/>
                  </a:lnTo>
                  <a:lnTo>
                    <a:pt x="374145" y="2146300"/>
                  </a:lnTo>
                  <a:lnTo>
                    <a:pt x="380438" y="2133600"/>
                  </a:lnTo>
                  <a:lnTo>
                    <a:pt x="371119" y="2120900"/>
                  </a:lnTo>
                  <a:close/>
                  <a:moveTo>
                    <a:pt x="369176" y="2156328"/>
                  </a:moveTo>
                  <a:lnTo>
                    <a:pt x="367852" y="2159000"/>
                  </a:lnTo>
                  <a:lnTo>
                    <a:pt x="369381" y="2159000"/>
                  </a:lnTo>
                  <a:lnTo>
                    <a:pt x="369176" y="2156328"/>
                  </a:lnTo>
                  <a:close/>
                  <a:moveTo>
                    <a:pt x="374145" y="2146300"/>
                  </a:moveTo>
                  <a:lnTo>
                    <a:pt x="368407" y="2146300"/>
                  </a:lnTo>
                  <a:lnTo>
                    <a:pt x="369176" y="2156328"/>
                  </a:lnTo>
                  <a:lnTo>
                    <a:pt x="374145" y="2146300"/>
                  </a:lnTo>
                  <a:close/>
                  <a:moveTo>
                    <a:pt x="265552" y="2133600"/>
                  </a:moveTo>
                  <a:lnTo>
                    <a:pt x="253489" y="2146300"/>
                  </a:lnTo>
                  <a:lnTo>
                    <a:pt x="255056" y="2152451"/>
                  </a:lnTo>
                  <a:lnTo>
                    <a:pt x="255112" y="2146300"/>
                  </a:lnTo>
                  <a:lnTo>
                    <a:pt x="265562" y="2146300"/>
                  </a:lnTo>
                  <a:lnTo>
                    <a:pt x="266628" y="2142075"/>
                  </a:lnTo>
                  <a:lnTo>
                    <a:pt x="265552" y="2133600"/>
                  </a:lnTo>
                  <a:close/>
                  <a:moveTo>
                    <a:pt x="211742" y="2146300"/>
                  </a:moveTo>
                  <a:lnTo>
                    <a:pt x="206873" y="2146300"/>
                  </a:lnTo>
                  <a:lnTo>
                    <a:pt x="212402" y="2147759"/>
                  </a:lnTo>
                  <a:lnTo>
                    <a:pt x="211742" y="2146300"/>
                  </a:lnTo>
                  <a:close/>
                  <a:moveTo>
                    <a:pt x="255227" y="2146300"/>
                  </a:moveTo>
                  <a:lnTo>
                    <a:pt x="255213" y="2147093"/>
                  </a:lnTo>
                  <a:lnTo>
                    <a:pt x="255227" y="2146300"/>
                  </a:lnTo>
                  <a:close/>
                  <a:moveTo>
                    <a:pt x="267702" y="2142039"/>
                  </a:moveTo>
                  <a:lnTo>
                    <a:pt x="267164" y="2146300"/>
                  </a:lnTo>
                  <a:lnTo>
                    <a:pt x="265562" y="2146300"/>
                  </a:lnTo>
                  <a:lnTo>
                    <a:pt x="268065" y="2147060"/>
                  </a:lnTo>
                  <a:lnTo>
                    <a:pt x="268787" y="2146300"/>
                  </a:lnTo>
                  <a:lnTo>
                    <a:pt x="267164" y="2146300"/>
                  </a:lnTo>
                  <a:lnTo>
                    <a:pt x="266628" y="2142075"/>
                  </a:lnTo>
                  <a:lnTo>
                    <a:pt x="267711" y="2142075"/>
                  </a:lnTo>
                  <a:close/>
                  <a:moveTo>
                    <a:pt x="267167" y="2139939"/>
                  </a:moveTo>
                  <a:lnTo>
                    <a:pt x="266628" y="2142075"/>
                  </a:lnTo>
                  <a:lnTo>
                    <a:pt x="267164" y="2146300"/>
                  </a:lnTo>
                  <a:lnTo>
                    <a:pt x="267702" y="2142039"/>
                  </a:lnTo>
                  <a:lnTo>
                    <a:pt x="267167" y="2139939"/>
                  </a:lnTo>
                  <a:close/>
                  <a:moveTo>
                    <a:pt x="1559135" y="2120900"/>
                  </a:moveTo>
                  <a:lnTo>
                    <a:pt x="1557565" y="2120900"/>
                  </a:lnTo>
                  <a:lnTo>
                    <a:pt x="1557858" y="2133600"/>
                  </a:lnTo>
                  <a:lnTo>
                    <a:pt x="1560507" y="2146300"/>
                  </a:lnTo>
                  <a:lnTo>
                    <a:pt x="1570894" y="2146300"/>
                  </a:lnTo>
                  <a:lnTo>
                    <a:pt x="1568255" y="2133600"/>
                  </a:lnTo>
                  <a:lnTo>
                    <a:pt x="1563062" y="2133600"/>
                  </a:lnTo>
                  <a:lnTo>
                    <a:pt x="1559135" y="2120900"/>
                  </a:lnTo>
                  <a:close/>
                  <a:moveTo>
                    <a:pt x="265552" y="2133600"/>
                  </a:moveTo>
                  <a:lnTo>
                    <a:pt x="266628" y="2142075"/>
                  </a:lnTo>
                  <a:lnTo>
                    <a:pt x="267167" y="2139939"/>
                  </a:lnTo>
                  <a:lnTo>
                    <a:pt x="265552" y="2133600"/>
                  </a:lnTo>
                  <a:close/>
                  <a:moveTo>
                    <a:pt x="268766" y="2133600"/>
                  </a:moveTo>
                  <a:lnTo>
                    <a:pt x="267167" y="2139939"/>
                  </a:lnTo>
                  <a:lnTo>
                    <a:pt x="267702" y="2142039"/>
                  </a:lnTo>
                  <a:lnTo>
                    <a:pt x="268766" y="2133600"/>
                  </a:lnTo>
                  <a:close/>
                  <a:moveTo>
                    <a:pt x="268766" y="2133600"/>
                  </a:moveTo>
                  <a:lnTo>
                    <a:pt x="265552" y="2133600"/>
                  </a:lnTo>
                  <a:lnTo>
                    <a:pt x="267167" y="2139939"/>
                  </a:lnTo>
                  <a:lnTo>
                    <a:pt x="268766" y="2133600"/>
                  </a:lnTo>
                  <a:close/>
                  <a:moveTo>
                    <a:pt x="381862" y="2082800"/>
                  </a:moveTo>
                  <a:lnTo>
                    <a:pt x="378784" y="2082800"/>
                  </a:lnTo>
                  <a:lnTo>
                    <a:pt x="374480" y="2095500"/>
                  </a:lnTo>
                  <a:lnTo>
                    <a:pt x="371112" y="2095500"/>
                  </a:lnTo>
                  <a:lnTo>
                    <a:pt x="370554" y="2120900"/>
                  </a:lnTo>
                  <a:lnTo>
                    <a:pt x="375779" y="2120900"/>
                  </a:lnTo>
                  <a:lnTo>
                    <a:pt x="380438" y="2133600"/>
                  </a:lnTo>
                  <a:lnTo>
                    <a:pt x="380993" y="2133600"/>
                  </a:lnTo>
                  <a:lnTo>
                    <a:pt x="381014" y="2120900"/>
                  </a:lnTo>
                  <a:lnTo>
                    <a:pt x="381580" y="2095500"/>
                  </a:lnTo>
                  <a:lnTo>
                    <a:pt x="374480" y="2095500"/>
                  </a:lnTo>
                  <a:lnTo>
                    <a:pt x="371174" y="2092683"/>
                  </a:lnTo>
                  <a:lnTo>
                    <a:pt x="381642" y="2092683"/>
                  </a:lnTo>
                  <a:lnTo>
                    <a:pt x="381862" y="2082800"/>
                  </a:lnTo>
                  <a:close/>
                  <a:moveTo>
                    <a:pt x="1573208" y="2108200"/>
                  </a:moveTo>
                  <a:lnTo>
                    <a:pt x="1559135" y="2120900"/>
                  </a:lnTo>
                  <a:lnTo>
                    <a:pt x="1566978" y="2133600"/>
                  </a:lnTo>
                  <a:lnTo>
                    <a:pt x="1581040" y="2120900"/>
                  </a:lnTo>
                  <a:lnTo>
                    <a:pt x="1573208" y="2108200"/>
                  </a:lnTo>
                  <a:close/>
                  <a:moveTo>
                    <a:pt x="1582621" y="2108200"/>
                  </a:moveTo>
                  <a:lnTo>
                    <a:pt x="1577124" y="2108200"/>
                  </a:lnTo>
                  <a:lnTo>
                    <a:pt x="1581040" y="2120900"/>
                  </a:lnTo>
                  <a:lnTo>
                    <a:pt x="1582621" y="2108200"/>
                  </a:lnTo>
                  <a:close/>
                  <a:moveTo>
                    <a:pt x="1577030" y="2070100"/>
                  </a:moveTo>
                  <a:lnTo>
                    <a:pt x="1566643" y="2070100"/>
                  </a:lnTo>
                  <a:lnTo>
                    <a:pt x="1571931" y="2108200"/>
                  </a:lnTo>
                  <a:lnTo>
                    <a:pt x="1582318" y="2108200"/>
                  </a:lnTo>
                  <a:lnTo>
                    <a:pt x="1577030" y="2070100"/>
                  </a:lnTo>
                  <a:close/>
                  <a:moveTo>
                    <a:pt x="378784" y="2082800"/>
                  </a:moveTo>
                  <a:lnTo>
                    <a:pt x="371391" y="2082800"/>
                  </a:lnTo>
                  <a:lnTo>
                    <a:pt x="371174" y="2092683"/>
                  </a:lnTo>
                  <a:lnTo>
                    <a:pt x="374480" y="2095500"/>
                  </a:lnTo>
                  <a:lnTo>
                    <a:pt x="378784" y="2082800"/>
                  </a:lnTo>
                  <a:close/>
                  <a:moveTo>
                    <a:pt x="348952" y="2070100"/>
                  </a:moveTo>
                  <a:lnTo>
                    <a:pt x="344659" y="2070100"/>
                  </a:lnTo>
                  <a:lnTo>
                    <a:pt x="371174" y="2092683"/>
                  </a:lnTo>
                  <a:lnTo>
                    <a:pt x="371391" y="2082800"/>
                  </a:lnTo>
                  <a:lnTo>
                    <a:pt x="378784" y="2082800"/>
                  </a:lnTo>
                  <a:lnTo>
                    <a:pt x="348952" y="2070100"/>
                  </a:lnTo>
                  <a:close/>
                  <a:moveTo>
                    <a:pt x="341691" y="2021039"/>
                  </a:moveTo>
                  <a:lnTo>
                    <a:pt x="341466" y="2032000"/>
                  </a:lnTo>
                  <a:lnTo>
                    <a:pt x="331131" y="2032000"/>
                  </a:lnTo>
                  <a:lnTo>
                    <a:pt x="341706" y="2070100"/>
                  </a:lnTo>
                  <a:lnTo>
                    <a:pt x="351905" y="2070100"/>
                  </a:lnTo>
                  <a:lnTo>
                    <a:pt x="343973" y="2032000"/>
                  </a:lnTo>
                  <a:lnTo>
                    <a:pt x="336230" y="2032000"/>
                  </a:lnTo>
                  <a:lnTo>
                    <a:pt x="334500" y="2027804"/>
                  </a:lnTo>
                  <a:lnTo>
                    <a:pt x="343100" y="2027804"/>
                  </a:lnTo>
                  <a:lnTo>
                    <a:pt x="341691" y="2021039"/>
                  </a:lnTo>
                  <a:close/>
                  <a:moveTo>
                    <a:pt x="1553167" y="2044700"/>
                  </a:moveTo>
                  <a:lnTo>
                    <a:pt x="1549230" y="2044700"/>
                  </a:lnTo>
                  <a:lnTo>
                    <a:pt x="1542696" y="2047453"/>
                  </a:lnTo>
                  <a:lnTo>
                    <a:pt x="1542696" y="2070100"/>
                  </a:lnTo>
                  <a:lnTo>
                    <a:pt x="1546151" y="2070100"/>
                  </a:lnTo>
                  <a:lnTo>
                    <a:pt x="1547931" y="2057400"/>
                  </a:lnTo>
                  <a:lnTo>
                    <a:pt x="1553167" y="2057400"/>
                  </a:lnTo>
                  <a:lnTo>
                    <a:pt x="1553167" y="2044700"/>
                  </a:lnTo>
                  <a:close/>
                  <a:moveTo>
                    <a:pt x="1549722" y="2057400"/>
                  </a:moveTo>
                  <a:lnTo>
                    <a:pt x="1546151" y="2070100"/>
                  </a:lnTo>
                  <a:lnTo>
                    <a:pt x="1573617" y="2070100"/>
                  </a:lnTo>
                  <a:lnTo>
                    <a:pt x="1549722" y="2057400"/>
                  </a:lnTo>
                  <a:close/>
                  <a:moveTo>
                    <a:pt x="641278" y="1993900"/>
                  </a:moveTo>
                  <a:lnTo>
                    <a:pt x="624153" y="2039854"/>
                  </a:lnTo>
                  <a:lnTo>
                    <a:pt x="629802" y="2044700"/>
                  </a:lnTo>
                  <a:lnTo>
                    <a:pt x="624556" y="2044700"/>
                  </a:lnTo>
                  <a:lnTo>
                    <a:pt x="629698" y="2057400"/>
                  </a:lnTo>
                  <a:lnTo>
                    <a:pt x="632001" y="2044700"/>
                  </a:lnTo>
                  <a:lnTo>
                    <a:pt x="650933" y="2006600"/>
                  </a:lnTo>
                  <a:lnTo>
                    <a:pt x="650357" y="2006600"/>
                  </a:lnTo>
                  <a:lnTo>
                    <a:pt x="646149" y="2000307"/>
                  </a:lnTo>
                  <a:lnTo>
                    <a:pt x="641278" y="1993900"/>
                  </a:lnTo>
                  <a:close/>
                  <a:moveTo>
                    <a:pt x="1463117" y="2019300"/>
                  </a:moveTo>
                  <a:lnTo>
                    <a:pt x="1453379" y="2019300"/>
                  </a:lnTo>
                  <a:lnTo>
                    <a:pt x="1464908" y="2044700"/>
                  </a:lnTo>
                  <a:lnTo>
                    <a:pt x="1468342" y="2057400"/>
                  </a:lnTo>
                  <a:lnTo>
                    <a:pt x="1473955" y="2057400"/>
                  </a:lnTo>
                  <a:lnTo>
                    <a:pt x="1465599" y="2044700"/>
                  </a:lnTo>
                  <a:lnTo>
                    <a:pt x="1470260" y="2035036"/>
                  </a:lnTo>
                  <a:lnTo>
                    <a:pt x="1463117" y="2019300"/>
                  </a:lnTo>
                  <a:close/>
                  <a:moveTo>
                    <a:pt x="1470260" y="2035036"/>
                  </a:moveTo>
                  <a:lnTo>
                    <a:pt x="1465599" y="2044700"/>
                  </a:lnTo>
                  <a:lnTo>
                    <a:pt x="1473955" y="2057400"/>
                  </a:lnTo>
                  <a:lnTo>
                    <a:pt x="1469777" y="2044700"/>
                  </a:lnTo>
                  <a:lnTo>
                    <a:pt x="1474646" y="2044700"/>
                  </a:lnTo>
                  <a:lnTo>
                    <a:pt x="1470260" y="2035036"/>
                  </a:lnTo>
                  <a:close/>
                  <a:moveTo>
                    <a:pt x="1479465" y="2043750"/>
                  </a:moveTo>
                  <a:lnTo>
                    <a:pt x="1477211" y="2044700"/>
                  </a:lnTo>
                  <a:lnTo>
                    <a:pt x="1469777" y="2044700"/>
                  </a:lnTo>
                  <a:lnTo>
                    <a:pt x="1473955" y="2057400"/>
                  </a:lnTo>
                  <a:lnTo>
                    <a:pt x="1480091" y="2044700"/>
                  </a:lnTo>
                  <a:lnTo>
                    <a:pt x="1479465" y="2043750"/>
                  </a:lnTo>
                  <a:close/>
                  <a:moveTo>
                    <a:pt x="1510634" y="2032000"/>
                  </a:moveTo>
                  <a:lnTo>
                    <a:pt x="1507346" y="2032000"/>
                  </a:lnTo>
                  <a:lnTo>
                    <a:pt x="1502430" y="2034072"/>
                  </a:lnTo>
                  <a:lnTo>
                    <a:pt x="1513210" y="2057400"/>
                  </a:lnTo>
                  <a:lnTo>
                    <a:pt x="1517791" y="2051050"/>
                  </a:lnTo>
                  <a:lnTo>
                    <a:pt x="1516487" y="2044700"/>
                  </a:lnTo>
                  <a:lnTo>
                    <a:pt x="1522372" y="2044700"/>
                  </a:lnTo>
                  <a:lnTo>
                    <a:pt x="1510634" y="2032000"/>
                  </a:lnTo>
                  <a:close/>
                  <a:moveTo>
                    <a:pt x="1542696" y="2044700"/>
                  </a:moveTo>
                  <a:lnTo>
                    <a:pt x="1522372" y="2044700"/>
                  </a:lnTo>
                  <a:lnTo>
                    <a:pt x="1517791" y="2051050"/>
                  </a:lnTo>
                  <a:lnTo>
                    <a:pt x="1519095" y="2057400"/>
                  </a:lnTo>
                  <a:lnTo>
                    <a:pt x="1542696" y="2047453"/>
                  </a:lnTo>
                  <a:lnTo>
                    <a:pt x="1542696" y="2044700"/>
                  </a:lnTo>
                  <a:close/>
                  <a:moveTo>
                    <a:pt x="1522372" y="2044700"/>
                  </a:moveTo>
                  <a:lnTo>
                    <a:pt x="1516487" y="2044700"/>
                  </a:lnTo>
                  <a:lnTo>
                    <a:pt x="1517791" y="2051050"/>
                  </a:lnTo>
                  <a:lnTo>
                    <a:pt x="1522372" y="2044700"/>
                  </a:lnTo>
                  <a:close/>
                  <a:moveTo>
                    <a:pt x="1549230" y="2044700"/>
                  </a:moveTo>
                  <a:lnTo>
                    <a:pt x="1542696" y="2044700"/>
                  </a:lnTo>
                  <a:lnTo>
                    <a:pt x="1542696" y="2047453"/>
                  </a:lnTo>
                  <a:lnTo>
                    <a:pt x="1549230" y="2044700"/>
                  </a:lnTo>
                  <a:close/>
                  <a:moveTo>
                    <a:pt x="609862" y="2044431"/>
                  </a:moveTo>
                  <a:lnTo>
                    <a:pt x="609751" y="2044700"/>
                  </a:lnTo>
                  <a:lnTo>
                    <a:pt x="610682" y="2044700"/>
                  </a:lnTo>
                  <a:lnTo>
                    <a:pt x="609862" y="2044431"/>
                  </a:lnTo>
                  <a:close/>
                  <a:moveTo>
                    <a:pt x="612374" y="2038350"/>
                  </a:moveTo>
                  <a:lnTo>
                    <a:pt x="609862" y="2044431"/>
                  </a:lnTo>
                  <a:lnTo>
                    <a:pt x="610682" y="2044700"/>
                  </a:lnTo>
                  <a:lnTo>
                    <a:pt x="612374" y="2038350"/>
                  </a:lnTo>
                  <a:close/>
                  <a:moveTo>
                    <a:pt x="614996" y="2032000"/>
                  </a:moveTo>
                  <a:lnTo>
                    <a:pt x="612370" y="2038361"/>
                  </a:lnTo>
                  <a:lnTo>
                    <a:pt x="610682" y="2044700"/>
                  </a:lnTo>
                  <a:lnTo>
                    <a:pt x="622347" y="2044700"/>
                  </a:lnTo>
                  <a:lnTo>
                    <a:pt x="624153" y="2039854"/>
                  </a:lnTo>
                  <a:lnTo>
                    <a:pt x="614996" y="2032000"/>
                  </a:lnTo>
                  <a:close/>
                  <a:moveTo>
                    <a:pt x="624153" y="2039854"/>
                  </a:moveTo>
                  <a:lnTo>
                    <a:pt x="622347" y="2044700"/>
                  </a:lnTo>
                  <a:lnTo>
                    <a:pt x="629802" y="2044700"/>
                  </a:lnTo>
                  <a:lnTo>
                    <a:pt x="624153" y="2039854"/>
                  </a:lnTo>
                  <a:close/>
                  <a:moveTo>
                    <a:pt x="1471724" y="2032000"/>
                  </a:moveTo>
                  <a:lnTo>
                    <a:pt x="1470260" y="2035036"/>
                  </a:lnTo>
                  <a:lnTo>
                    <a:pt x="1474646" y="2044700"/>
                  </a:lnTo>
                  <a:lnTo>
                    <a:pt x="1475913" y="2044700"/>
                  </a:lnTo>
                  <a:lnTo>
                    <a:pt x="1471724" y="2032000"/>
                  </a:lnTo>
                  <a:close/>
                  <a:moveTo>
                    <a:pt x="1471724" y="2032000"/>
                  </a:moveTo>
                  <a:lnTo>
                    <a:pt x="1475913" y="2044700"/>
                  </a:lnTo>
                  <a:lnTo>
                    <a:pt x="1475145" y="2037192"/>
                  </a:lnTo>
                  <a:lnTo>
                    <a:pt x="1471724" y="2032000"/>
                  </a:lnTo>
                  <a:close/>
                  <a:moveTo>
                    <a:pt x="1475145" y="2037192"/>
                  </a:moveTo>
                  <a:lnTo>
                    <a:pt x="1475913" y="2044700"/>
                  </a:lnTo>
                  <a:lnTo>
                    <a:pt x="1477211" y="2044700"/>
                  </a:lnTo>
                  <a:lnTo>
                    <a:pt x="1475907" y="2038350"/>
                  </a:lnTo>
                  <a:lnTo>
                    <a:pt x="1475145" y="2037192"/>
                  </a:lnTo>
                  <a:close/>
                  <a:moveTo>
                    <a:pt x="1475915" y="2038361"/>
                  </a:moveTo>
                  <a:lnTo>
                    <a:pt x="1477211" y="2044700"/>
                  </a:lnTo>
                  <a:lnTo>
                    <a:pt x="1479465" y="2043750"/>
                  </a:lnTo>
                  <a:lnTo>
                    <a:pt x="1475915" y="2038361"/>
                  </a:lnTo>
                  <a:close/>
                  <a:moveTo>
                    <a:pt x="536538" y="2006600"/>
                  </a:moveTo>
                  <a:lnTo>
                    <a:pt x="534847" y="2012950"/>
                  </a:lnTo>
                  <a:lnTo>
                    <a:pt x="534182" y="2019300"/>
                  </a:lnTo>
                  <a:lnTo>
                    <a:pt x="533156" y="2019300"/>
                  </a:lnTo>
                  <a:lnTo>
                    <a:pt x="609862" y="2044431"/>
                  </a:lnTo>
                  <a:lnTo>
                    <a:pt x="612374" y="2038350"/>
                  </a:lnTo>
                  <a:lnTo>
                    <a:pt x="614065" y="2032000"/>
                  </a:lnTo>
                  <a:lnTo>
                    <a:pt x="575301" y="2019300"/>
                  </a:lnTo>
                  <a:lnTo>
                    <a:pt x="534182" y="2019300"/>
                  </a:lnTo>
                  <a:lnTo>
                    <a:pt x="533238" y="2018991"/>
                  </a:lnTo>
                  <a:lnTo>
                    <a:pt x="574361" y="2018991"/>
                  </a:lnTo>
                  <a:lnTo>
                    <a:pt x="536538" y="2006600"/>
                  </a:lnTo>
                  <a:close/>
                  <a:moveTo>
                    <a:pt x="1501472" y="2032000"/>
                  </a:moveTo>
                  <a:lnTo>
                    <a:pt x="1474614" y="2032000"/>
                  </a:lnTo>
                  <a:lnTo>
                    <a:pt x="1475915" y="2038361"/>
                  </a:lnTo>
                  <a:lnTo>
                    <a:pt x="1479465" y="2043750"/>
                  </a:lnTo>
                  <a:lnTo>
                    <a:pt x="1502430" y="2034072"/>
                  </a:lnTo>
                  <a:lnTo>
                    <a:pt x="1501472" y="2032000"/>
                  </a:lnTo>
                  <a:close/>
                  <a:moveTo>
                    <a:pt x="1474614" y="2032000"/>
                  </a:moveTo>
                  <a:lnTo>
                    <a:pt x="1471724" y="2032000"/>
                  </a:lnTo>
                  <a:lnTo>
                    <a:pt x="1475145" y="2037192"/>
                  </a:lnTo>
                  <a:lnTo>
                    <a:pt x="1474614" y="2032000"/>
                  </a:lnTo>
                  <a:close/>
                  <a:moveTo>
                    <a:pt x="1507346" y="2032000"/>
                  </a:moveTo>
                  <a:lnTo>
                    <a:pt x="1501472" y="2032000"/>
                  </a:lnTo>
                  <a:lnTo>
                    <a:pt x="1502430" y="2034072"/>
                  </a:lnTo>
                  <a:lnTo>
                    <a:pt x="1507346" y="2032000"/>
                  </a:lnTo>
                  <a:close/>
                  <a:moveTo>
                    <a:pt x="330995" y="2019300"/>
                  </a:moveTo>
                  <a:lnTo>
                    <a:pt x="330984" y="2032000"/>
                  </a:lnTo>
                  <a:lnTo>
                    <a:pt x="331131" y="2032000"/>
                  </a:lnTo>
                  <a:lnTo>
                    <a:pt x="334500" y="2027804"/>
                  </a:lnTo>
                  <a:lnTo>
                    <a:pt x="330995" y="2019300"/>
                  </a:lnTo>
                  <a:close/>
                  <a:moveTo>
                    <a:pt x="336230" y="2025650"/>
                  </a:moveTo>
                  <a:lnTo>
                    <a:pt x="334500" y="2027804"/>
                  </a:lnTo>
                  <a:lnTo>
                    <a:pt x="336230" y="2032000"/>
                  </a:lnTo>
                  <a:lnTo>
                    <a:pt x="341466" y="2032000"/>
                  </a:lnTo>
                  <a:lnTo>
                    <a:pt x="336230" y="2025650"/>
                  </a:lnTo>
                  <a:close/>
                  <a:moveTo>
                    <a:pt x="341329" y="2019300"/>
                  </a:moveTo>
                  <a:lnTo>
                    <a:pt x="336230" y="2025650"/>
                  </a:lnTo>
                  <a:lnTo>
                    <a:pt x="341466" y="2032000"/>
                  </a:lnTo>
                  <a:lnTo>
                    <a:pt x="341691" y="2021039"/>
                  </a:lnTo>
                  <a:lnTo>
                    <a:pt x="341329" y="2019300"/>
                  </a:lnTo>
                  <a:close/>
                  <a:moveTo>
                    <a:pt x="332293" y="1993900"/>
                  </a:moveTo>
                  <a:lnTo>
                    <a:pt x="331550" y="1993900"/>
                  </a:lnTo>
                  <a:lnTo>
                    <a:pt x="331518" y="2006600"/>
                  </a:lnTo>
                  <a:lnTo>
                    <a:pt x="330995" y="2019300"/>
                  </a:lnTo>
                  <a:lnTo>
                    <a:pt x="336230" y="2025650"/>
                  </a:lnTo>
                  <a:lnTo>
                    <a:pt x="341329" y="2019300"/>
                  </a:lnTo>
                  <a:lnTo>
                    <a:pt x="341727" y="2019300"/>
                  </a:lnTo>
                  <a:lnTo>
                    <a:pt x="341989" y="2006600"/>
                  </a:lnTo>
                  <a:lnTo>
                    <a:pt x="336754" y="2006600"/>
                  </a:lnTo>
                  <a:lnTo>
                    <a:pt x="332293" y="1993900"/>
                  </a:lnTo>
                  <a:close/>
                  <a:moveTo>
                    <a:pt x="341727" y="2019300"/>
                  </a:moveTo>
                  <a:lnTo>
                    <a:pt x="341329" y="2019300"/>
                  </a:lnTo>
                  <a:lnTo>
                    <a:pt x="341691" y="2021039"/>
                  </a:lnTo>
                  <a:lnTo>
                    <a:pt x="341727" y="2019300"/>
                  </a:lnTo>
                  <a:close/>
                  <a:moveTo>
                    <a:pt x="534847" y="2012950"/>
                  </a:moveTo>
                  <a:lnTo>
                    <a:pt x="533238" y="2018991"/>
                  </a:lnTo>
                  <a:lnTo>
                    <a:pt x="534182" y="2019300"/>
                  </a:lnTo>
                  <a:lnTo>
                    <a:pt x="534847" y="2012950"/>
                  </a:lnTo>
                  <a:close/>
                  <a:moveTo>
                    <a:pt x="1438050" y="1993900"/>
                  </a:moveTo>
                  <a:lnTo>
                    <a:pt x="1431066" y="2006600"/>
                  </a:lnTo>
                  <a:lnTo>
                    <a:pt x="1454761" y="2019300"/>
                  </a:lnTo>
                  <a:lnTo>
                    <a:pt x="1461735" y="2019300"/>
                  </a:lnTo>
                  <a:lnTo>
                    <a:pt x="1438050" y="1993900"/>
                  </a:lnTo>
                  <a:close/>
                  <a:moveTo>
                    <a:pt x="495860" y="2000883"/>
                  </a:moveTo>
                  <a:lnTo>
                    <a:pt x="495262" y="2006600"/>
                  </a:lnTo>
                  <a:lnTo>
                    <a:pt x="533238" y="2018991"/>
                  </a:lnTo>
                  <a:lnTo>
                    <a:pt x="534847" y="2012950"/>
                  </a:lnTo>
                  <a:lnTo>
                    <a:pt x="535512" y="2006600"/>
                  </a:lnTo>
                  <a:lnTo>
                    <a:pt x="499827" y="2006600"/>
                  </a:lnTo>
                  <a:lnTo>
                    <a:pt x="495860" y="2000883"/>
                  </a:lnTo>
                  <a:close/>
                  <a:moveTo>
                    <a:pt x="353706" y="1981200"/>
                  </a:moveTo>
                  <a:lnTo>
                    <a:pt x="344774" y="1981200"/>
                  </a:lnTo>
                  <a:lnTo>
                    <a:pt x="332293" y="1993900"/>
                  </a:lnTo>
                  <a:lnTo>
                    <a:pt x="341225" y="2006600"/>
                  </a:lnTo>
                  <a:lnTo>
                    <a:pt x="353706" y="1981200"/>
                  </a:lnTo>
                  <a:close/>
                  <a:moveTo>
                    <a:pt x="473388" y="1968500"/>
                  </a:moveTo>
                  <a:lnTo>
                    <a:pt x="469483" y="1981200"/>
                  </a:lnTo>
                  <a:lnTo>
                    <a:pt x="465587" y="1981200"/>
                  </a:lnTo>
                  <a:lnTo>
                    <a:pt x="492026" y="2006600"/>
                  </a:lnTo>
                  <a:lnTo>
                    <a:pt x="495262" y="2006600"/>
                  </a:lnTo>
                  <a:lnTo>
                    <a:pt x="495860" y="2000883"/>
                  </a:lnTo>
                  <a:lnTo>
                    <a:pt x="482201" y="1981200"/>
                  </a:lnTo>
                  <a:lnTo>
                    <a:pt x="466320" y="1981200"/>
                  </a:lnTo>
                  <a:lnTo>
                    <a:pt x="465812" y="1980834"/>
                  </a:lnTo>
                  <a:lnTo>
                    <a:pt x="481948" y="1980834"/>
                  </a:lnTo>
                  <a:lnTo>
                    <a:pt x="473388" y="1968500"/>
                  </a:lnTo>
                  <a:close/>
                  <a:moveTo>
                    <a:pt x="496592" y="1993900"/>
                  </a:moveTo>
                  <a:lnTo>
                    <a:pt x="495860" y="2000883"/>
                  </a:lnTo>
                  <a:lnTo>
                    <a:pt x="499827" y="2006600"/>
                  </a:lnTo>
                  <a:lnTo>
                    <a:pt x="535512" y="2006600"/>
                  </a:lnTo>
                  <a:lnTo>
                    <a:pt x="496592" y="1993900"/>
                  </a:lnTo>
                  <a:close/>
                  <a:moveTo>
                    <a:pt x="646149" y="2000307"/>
                  </a:moveTo>
                  <a:lnTo>
                    <a:pt x="650357" y="2006600"/>
                  </a:lnTo>
                  <a:lnTo>
                    <a:pt x="650631" y="2006203"/>
                  </a:lnTo>
                  <a:lnTo>
                    <a:pt x="646149" y="2000307"/>
                  </a:lnTo>
                  <a:close/>
                  <a:moveTo>
                    <a:pt x="650631" y="2006203"/>
                  </a:moveTo>
                  <a:lnTo>
                    <a:pt x="650357" y="2006600"/>
                  </a:lnTo>
                  <a:lnTo>
                    <a:pt x="650933" y="2006600"/>
                  </a:lnTo>
                  <a:lnTo>
                    <a:pt x="650631" y="2006203"/>
                  </a:lnTo>
                  <a:close/>
                  <a:moveTo>
                    <a:pt x="1418982" y="1930400"/>
                  </a:moveTo>
                  <a:lnTo>
                    <a:pt x="1417640" y="1930409"/>
                  </a:lnTo>
                  <a:lnTo>
                    <a:pt x="1414564" y="1943100"/>
                  </a:lnTo>
                  <a:lnTo>
                    <a:pt x="1409622" y="1943100"/>
                  </a:lnTo>
                  <a:lnTo>
                    <a:pt x="1429610" y="1993900"/>
                  </a:lnTo>
                  <a:lnTo>
                    <a:pt x="1430050" y="2006600"/>
                  </a:lnTo>
                  <a:lnTo>
                    <a:pt x="1431066" y="2006600"/>
                  </a:lnTo>
                  <a:lnTo>
                    <a:pt x="1434553" y="1993900"/>
                  </a:lnTo>
                  <a:lnTo>
                    <a:pt x="1439505" y="1993900"/>
                  </a:lnTo>
                  <a:lnTo>
                    <a:pt x="1419516" y="1943100"/>
                  </a:lnTo>
                  <a:lnTo>
                    <a:pt x="1418982" y="1930400"/>
                  </a:lnTo>
                  <a:close/>
                  <a:moveTo>
                    <a:pt x="694743" y="1917700"/>
                  </a:moveTo>
                  <a:lnTo>
                    <a:pt x="641865" y="1993900"/>
                  </a:lnTo>
                  <a:lnTo>
                    <a:pt x="646149" y="2000307"/>
                  </a:lnTo>
                  <a:lnTo>
                    <a:pt x="650631" y="2006203"/>
                  </a:lnTo>
                  <a:lnTo>
                    <a:pt x="703235" y="1930400"/>
                  </a:lnTo>
                  <a:lnTo>
                    <a:pt x="698994" y="1930400"/>
                  </a:lnTo>
                  <a:lnTo>
                    <a:pt x="694743" y="1917700"/>
                  </a:lnTo>
                  <a:close/>
                  <a:moveTo>
                    <a:pt x="1324556" y="1981200"/>
                  </a:moveTo>
                  <a:lnTo>
                    <a:pt x="1322671" y="1993900"/>
                  </a:lnTo>
                  <a:lnTo>
                    <a:pt x="1329645" y="1993900"/>
                  </a:lnTo>
                  <a:lnTo>
                    <a:pt x="1324556" y="1981200"/>
                  </a:lnTo>
                  <a:close/>
                  <a:moveTo>
                    <a:pt x="1329638" y="1987542"/>
                  </a:moveTo>
                  <a:lnTo>
                    <a:pt x="1330566" y="1993900"/>
                  </a:lnTo>
                  <a:lnTo>
                    <a:pt x="1334734" y="1993900"/>
                  </a:lnTo>
                  <a:lnTo>
                    <a:pt x="1329638" y="1987542"/>
                  </a:lnTo>
                  <a:close/>
                  <a:moveTo>
                    <a:pt x="1337314" y="1981200"/>
                  </a:moveTo>
                  <a:lnTo>
                    <a:pt x="1328713" y="1981200"/>
                  </a:lnTo>
                  <a:lnTo>
                    <a:pt x="1329638" y="1987542"/>
                  </a:lnTo>
                  <a:lnTo>
                    <a:pt x="1334734" y="1993900"/>
                  </a:lnTo>
                  <a:lnTo>
                    <a:pt x="1337314" y="1981200"/>
                  </a:lnTo>
                  <a:close/>
                  <a:moveTo>
                    <a:pt x="1349864" y="1981200"/>
                  </a:moveTo>
                  <a:lnTo>
                    <a:pt x="1337314" y="1981200"/>
                  </a:lnTo>
                  <a:lnTo>
                    <a:pt x="1334734" y="1993900"/>
                  </a:lnTo>
                  <a:lnTo>
                    <a:pt x="1351718" y="1993900"/>
                  </a:lnTo>
                  <a:lnTo>
                    <a:pt x="1349864" y="1981200"/>
                  </a:lnTo>
                  <a:close/>
                  <a:moveTo>
                    <a:pt x="1356953" y="1943100"/>
                  </a:moveTo>
                  <a:lnTo>
                    <a:pt x="1352304" y="1943100"/>
                  </a:lnTo>
                  <a:lnTo>
                    <a:pt x="1345644" y="1981200"/>
                  </a:lnTo>
                  <a:lnTo>
                    <a:pt x="1350796" y="1981200"/>
                  </a:lnTo>
                  <a:lnTo>
                    <a:pt x="1351718" y="1993900"/>
                  </a:lnTo>
                  <a:lnTo>
                    <a:pt x="1355309" y="1993900"/>
                  </a:lnTo>
                  <a:lnTo>
                    <a:pt x="1355948" y="1981200"/>
                  </a:lnTo>
                  <a:lnTo>
                    <a:pt x="1360387" y="1955800"/>
                  </a:lnTo>
                  <a:lnTo>
                    <a:pt x="1357958" y="1955800"/>
                  </a:lnTo>
                  <a:lnTo>
                    <a:pt x="1356953" y="1943100"/>
                  </a:lnTo>
                  <a:close/>
                  <a:moveTo>
                    <a:pt x="1347634" y="1930400"/>
                  </a:moveTo>
                  <a:lnTo>
                    <a:pt x="1337454" y="1930409"/>
                  </a:lnTo>
                  <a:lnTo>
                    <a:pt x="1324556" y="1981200"/>
                  </a:lnTo>
                  <a:lnTo>
                    <a:pt x="1329638" y="1987542"/>
                  </a:lnTo>
                  <a:lnTo>
                    <a:pt x="1328713" y="1981200"/>
                  </a:lnTo>
                  <a:lnTo>
                    <a:pt x="1337314" y="1981200"/>
                  </a:lnTo>
                  <a:lnTo>
                    <a:pt x="1347634" y="1930400"/>
                  </a:lnTo>
                  <a:close/>
                  <a:moveTo>
                    <a:pt x="345633" y="1955800"/>
                  </a:moveTo>
                  <a:lnTo>
                    <a:pt x="335916" y="1955800"/>
                  </a:lnTo>
                  <a:lnTo>
                    <a:pt x="344376" y="1981200"/>
                  </a:lnTo>
                  <a:lnTo>
                    <a:pt x="354093" y="1981200"/>
                  </a:lnTo>
                  <a:lnTo>
                    <a:pt x="345633" y="1955800"/>
                  </a:lnTo>
                  <a:close/>
                  <a:moveTo>
                    <a:pt x="469488" y="1974850"/>
                  </a:moveTo>
                  <a:lnTo>
                    <a:pt x="465812" y="1980834"/>
                  </a:lnTo>
                  <a:lnTo>
                    <a:pt x="466320" y="1981200"/>
                  </a:lnTo>
                  <a:lnTo>
                    <a:pt x="469488" y="1974850"/>
                  </a:lnTo>
                  <a:close/>
                  <a:moveTo>
                    <a:pt x="472153" y="1970511"/>
                  </a:moveTo>
                  <a:lnTo>
                    <a:pt x="469488" y="1974850"/>
                  </a:lnTo>
                  <a:lnTo>
                    <a:pt x="466320" y="1981200"/>
                  </a:lnTo>
                  <a:lnTo>
                    <a:pt x="469483" y="1981200"/>
                  </a:lnTo>
                  <a:lnTo>
                    <a:pt x="472153" y="1970511"/>
                  </a:lnTo>
                  <a:close/>
                  <a:moveTo>
                    <a:pt x="473388" y="1968500"/>
                  </a:moveTo>
                  <a:lnTo>
                    <a:pt x="472153" y="1970511"/>
                  </a:lnTo>
                  <a:lnTo>
                    <a:pt x="469483" y="1981200"/>
                  </a:lnTo>
                  <a:lnTo>
                    <a:pt x="473388" y="1968500"/>
                  </a:lnTo>
                  <a:close/>
                  <a:moveTo>
                    <a:pt x="454991" y="1955800"/>
                  </a:moveTo>
                  <a:lnTo>
                    <a:pt x="451823" y="1962150"/>
                  </a:lnTo>
                  <a:lnTo>
                    <a:pt x="452488" y="1968500"/>
                  </a:lnTo>
                  <a:lnTo>
                    <a:pt x="448656" y="1968500"/>
                  </a:lnTo>
                  <a:lnTo>
                    <a:pt x="465812" y="1980834"/>
                  </a:lnTo>
                  <a:lnTo>
                    <a:pt x="469488" y="1974850"/>
                  </a:lnTo>
                  <a:lnTo>
                    <a:pt x="472655" y="1968500"/>
                  </a:lnTo>
                  <a:lnTo>
                    <a:pt x="452488" y="1968500"/>
                  </a:lnTo>
                  <a:lnTo>
                    <a:pt x="451823" y="1962150"/>
                  </a:lnTo>
                  <a:lnTo>
                    <a:pt x="463823" y="1962150"/>
                  </a:lnTo>
                  <a:lnTo>
                    <a:pt x="454991" y="1955800"/>
                  </a:lnTo>
                  <a:close/>
                  <a:moveTo>
                    <a:pt x="473388" y="1968500"/>
                  </a:moveTo>
                  <a:lnTo>
                    <a:pt x="472655" y="1968500"/>
                  </a:lnTo>
                  <a:lnTo>
                    <a:pt x="472153" y="1970511"/>
                  </a:lnTo>
                  <a:lnTo>
                    <a:pt x="473388" y="1968500"/>
                  </a:lnTo>
                  <a:close/>
                  <a:moveTo>
                    <a:pt x="388668" y="1943100"/>
                  </a:moveTo>
                  <a:lnTo>
                    <a:pt x="388218" y="1943100"/>
                  </a:lnTo>
                  <a:lnTo>
                    <a:pt x="385985" y="1944659"/>
                  </a:lnTo>
                  <a:lnTo>
                    <a:pt x="422123" y="1968500"/>
                  </a:lnTo>
                  <a:lnTo>
                    <a:pt x="424646" y="1962150"/>
                  </a:lnTo>
                  <a:lnTo>
                    <a:pt x="423976" y="1955800"/>
                  </a:lnTo>
                  <a:lnTo>
                    <a:pt x="427170" y="1955800"/>
                  </a:lnTo>
                  <a:lnTo>
                    <a:pt x="388668" y="1943100"/>
                  </a:lnTo>
                  <a:close/>
                  <a:moveTo>
                    <a:pt x="451159" y="1955800"/>
                  </a:moveTo>
                  <a:lnTo>
                    <a:pt x="427170" y="1955800"/>
                  </a:lnTo>
                  <a:lnTo>
                    <a:pt x="424646" y="1962150"/>
                  </a:lnTo>
                  <a:lnTo>
                    <a:pt x="425316" y="1968500"/>
                  </a:lnTo>
                  <a:lnTo>
                    <a:pt x="448656" y="1968500"/>
                  </a:lnTo>
                  <a:lnTo>
                    <a:pt x="451823" y="1962150"/>
                  </a:lnTo>
                  <a:lnTo>
                    <a:pt x="451159" y="1955800"/>
                  </a:lnTo>
                  <a:close/>
                  <a:moveTo>
                    <a:pt x="427170" y="1955800"/>
                  </a:moveTo>
                  <a:lnTo>
                    <a:pt x="423976" y="1955800"/>
                  </a:lnTo>
                  <a:lnTo>
                    <a:pt x="424646" y="1962150"/>
                  </a:lnTo>
                  <a:lnTo>
                    <a:pt x="427170" y="1955800"/>
                  </a:lnTo>
                  <a:close/>
                  <a:moveTo>
                    <a:pt x="351836" y="1930409"/>
                  </a:moveTo>
                  <a:lnTo>
                    <a:pt x="336188" y="1955800"/>
                  </a:lnTo>
                  <a:lnTo>
                    <a:pt x="345371" y="1955800"/>
                  </a:lnTo>
                  <a:lnTo>
                    <a:pt x="355728" y="1938984"/>
                  </a:lnTo>
                  <a:lnTo>
                    <a:pt x="351836" y="1930409"/>
                  </a:lnTo>
                  <a:close/>
                  <a:moveTo>
                    <a:pt x="361025" y="1930400"/>
                  </a:moveTo>
                  <a:lnTo>
                    <a:pt x="355728" y="1938984"/>
                  </a:lnTo>
                  <a:lnTo>
                    <a:pt x="363360" y="1955800"/>
                  </a:lnTo>
                  <a:lnTo>
                    <a:pt x="367957" y="1949450"/>
                  </a:lnTo>
                  <a:lnTo>
                    <a:pt x="365884" y="1943100"/>
                  </a:lnTo>
                  <a:lnTo>
                    <a:pt x="372554" y="1943100"/>
                  </a:lnTo>
                  <a:lnTo>
                    <a:pt x="361025" y="1930400"/>
                  </a:lnTo>
                  <a:close/>
                  <a:moveTo>
                    <a:pt x="383621" y="1943100"/>
                  </a:moveTo>
                  <a:lnTo>
                    <a:pt x="372554" y="1943100"/>
                  </a:lnTo>
                  <a:lnTo>
                    <a:pt x="367957" y="1949450"/>
                  </a:lnTo>
                  <a:lnTo>
                    <a:pt x="370030" y="1955800"/>
                  </a:lnTo>
                  <a:lnTo>
                    <a:pt x="385985" y="1944659"/>
                  </a:lnTo>
                  <a:lnTo>
                    <a:pt x="383621" y="1943100"/>
                  </a:lnTo>
                  <a:close/>
                  <a:moveTo>
                    <a:pt x="1362607" y="1943100"/>
                  </a:moveTo>
                  <a:lnTo>
                    <a:pt x="1356953" y="1943100"/>
                  </a:lnTo>
                  <a:lnTo>
                    <a:pt x="1357958" y="1955800"/>
                  </a:lnTo>
                  <a:lnTo>
                    <a:pt x="1360547" y="1954888"/>
                  </a:lnTo>
                  <a:lnTo>
                    <a:pt x="1362607" y="1943100"/>
                  </a:lnTo>
                  <a:close/>
                  <a:moveTo>
                    <a:pt x="1360547" y="1954888"/>
                  </a:moveTo>
                  <a:lnTo>
                    <a:pt x="1357958" y="1955800"/>
                  </a:lnTo>
                  <a:lnTo>
                    <a:pt x="1360387" y="1955800"/>
                  </a:lnTo>
                  <a:lnTo>
                    <a:pt x="1360547" y="1954888"/>
                  </a:lnTo>
                  <a:close/>
                  <a:moveTo>
                    <a:pt x="1394030" y="1943100"/>
                  </a:moveTo>
                  <a:lnTo>
                    <a:pt x="1362607" y="1943100"/>
                  </a:lnTo>
                  <a:lnTo>
                    <a:pt x="1360547" y="1954888"/>
                  </a:lnTo>
                  <a:lnTo>
                    <a:pt x="1394030" y="1943100"/>
                  </a:lnTo>
                  <a:close/>
                  <a:moveTo>
                    <a:pt x="372554" y="1943100"/>
                  </a:moveTo>
                  <a:lnTo>
                    <a:pt x="365884" y="1943100"/>
                  </a:lnTo>
                  <a:lnTo>
                    <a:pt x="367957" y="1949450"/>
                  </a:lnTo>
                  <a:lnTo>
                    <a:pt x="372554" y="1943100"/>
                  </a:lnTo>
                  <a:close/>
                  <a:moveTo>
                    <a:pt x="388218" y="1943100"/>
                  </a:moveTo>
                  <a:lnTo>
                    <a:pt x="383621" y="1943100"/>
                  </a:lnTo>
                  <a:lnTo>
                    <a:pt x="385985" y="1944659"/>
                  </a:lnTo>
                  <a:lnTo>
                    <a:pt x="388218" y="1943100"/>
                  </a:lnTo>
                  <a:close/>
                  <a:moveTo>
                    <a:pt x="1401622" y="1917700"/>
                  </a:moveTo>
                  <a:lnTo>
                    <a:pt x="1398526" y="1930409"/>
                  </a:lnTo>
                  <a:lnTo>
                    <a:pt x="1389329" y="1943100"/>
                  </a:lnTo>
                  <a:lnTo>
                    <a:pt x="1397716" y="1943100"/>
                  </a:lnTo>
                  <a:lnTo>
                    <a:pt x="1403738" y="1934780"/>
                  </a:lnTo>
                  <a:lnTo>
                    <a:pt x="1399653" y="1930400"/>
                  </a:lnTo>
                  <a:lnTo>
                    <a:pt x="1405789" y="1930400"/>
                  </a:lnTo>
                  <a:lnTo>
                    <a:pt x="1401622" y="1917700"/>
                  </a:lnTo>
                  <a:close/>
                  <a:moveTo>
                    <a:pt x="1417642" y="1930400"/>
                  </a:moveTo>
                  <a:lnTo>
                    <a:pt x="1406902" y="1930409"/>
                  </a:lnTo>
                  <a:lnTo>
                    <a:pt x="1403738" y="1934780"/>
                  </a:lnTo>
                  <a:lnTo>
                    <a:pt x="1411496" y="1943100"/>
                  </a:lnTo>
                  <a:lnTo>
                    <a:pt x="1417642" y="1930400"/>
                  </a:lnTo>
                  <a:close/>
                  <a:moveTo>
                    <a:pt x="356439" y="1917700"/>
                  </a:moveTo>
                  <a:lnTo>
                    <a:pt x="351836" y="1930409"/>
                  </a:lnTo>
                  <a:lnTo>
                    <a:pt x="355728" y="1938984"/>
                  </a:lnTo>
                  <a:lnTo>
                    <a:pt x="361025" y="1930400"/>
                  </a:lnTo>
                  <a:lnTo>
                    <a:pt x="356439" y="1917700"/>
                  </a:lnTo>
                  <a:close/>
                  <a:moveTo>
                    <a:pt x="1406910" y="1930400"/>
                  </a:moveTo>
                  <a:lnTo>
                    <a:pt x="1399653" y="1930400"/>
                  </a:lnTo>
                  <a:lnTo>
                    <a:pt x="1403738" y="1934780"/>
                  </a:lnTo>
                  <a:lnTo>
                    <a:pt x="1406910" y="1930400"/>
                  </a:lnTo>
                  <a:close/>
                  <a:moveTo>
                    <a:pt x="694743" y="1917700"/>
                  </a:moveTo>
                  <a:lnTo>
                    <a:pt x="698994" y="1930400"/>
                  </a:lnTo>
                  <a:lnTo>
                    <a:pt x="698797" y="1923763"/>
                  </a:lnTo>
                  <a:lnTo>
                    <a:pt x="694743" y="1917700"/>
                  </a:lnTo>
                  <a:close/>
                  <a:moveTo>
                    <a:pt x="698797" y="1923763"/>
                  </a:moveTo>
                  <a:lnTo>
                    <a:pt x="698994" y="1930400"/>
                  </a:lnTo>
                  <a:lnTo>
                    <a:pt x="699360" y="1930400"/>
                  </a:lnTo>
                  <a:lnTo>
                    <a:pt x="698989" y="1924050"/>
                  </a:lnTo>
                  <a:lnTo>
                    <a:pt x="698797" y="1923763"/>
                  </a:lnTo>
                  <a:close/>
                  <a:moveTo>
                    <a:pt x="698989" y="1924050"/>
                  </a:moveTo>
                  <a:lnTo>
                    <a:pt x="699360" y="1930400"/>
                  </a:lnTo>
                  <a:lnTo>
                    <a:pt x="703235" y="1930400"/>
                  </a:lnTo>
                  <a:lnTo>
                    <a:pt x="698989" y="1924050"/>
                  </a:lnTo>
                  <a:close/>
                  <a:moveTo>
                    <a:pt x="743673" y="1917700"/>
                  </a:moveTo>
                  <a:lnTo>
                    <a:pt x="698617" y="1917700"/>
                  </a:lnTo>
                  <a:lnTo>
                    <a:pt x="698989" y="1924050"/>
                  </a:lnTo>
                  <a:lnTo>
                    <a:pt x="703235" y="1930400"/>
                  </a:lnTo>
                  <a:lnTo>
                    <a:pt x="744406" y="1930400"/>
                  </a:lnTo>
                  <a:lnTo>
                    <a:pt x="743673" y="1917700"/>
                  </a:lnTo>
                  <a:close/>
                  <a:moveTo>
                    <a:pt x="752950" y="1892300"/>
                  </a:moveTo>
                  <a:lnTo>
                    <a:pt x="742542" y="1892300"/>
                  </a:lnTo>
                  <a:lnTo>
                    <a:pt x="738836" y="1917700"/>
                  </a:lnTo>
                  <a:lnTo>
                    <a:pt x="744040" y="1917700"/>
                  </a:lnTo>
                  <a:lnTo>
                    <a:pt x="744406" y="1930400"/>
                  </a:lnTo>
                  <a:lnTo>
                    <a:pt x="748762" y="1930400"/>
                  </a:lnTo>
                  <a:lnTo>
                    <a:pt x="749244" y="1917700"/>
                  </a:lnTo>
                  <a:lnTo>
                    <a:pt x="752950" y="1892300"/>
                  </a:lnTo>
                  <a:close/>
                  <a:moveTo>
                    <a:pt x="1351456" y="1892300"/>
                  </a:moveTo>
                  <a:lnTo>
                    <a:pt x="1341037" y="1892300"/>
                  </a:lnTo>
                  <a:lnTo>
                    <a:pt x="1337331" y="1930400"/>
                  </a:lnTo>
                  <a:lnTo>
                    <a:pt x="1347760" y="1930400"/>
                  </a:lnTo>
                  <a:lnTo>
                    <a:pt x="1351456" y="1892300"/>
                  </a:lnTo>
                  <a:close/>
                  <a:moveTo>
                    <a:pt x="698617" y="1917700"/>
                  </a:moveTo>
                  <a:lnTo>
                    <a:pt x="694743" y="1917700"/>
                  </a:lnTo>
                  <a:lnTo>
                    <a:pt x="698797" y="1923763"/>
                  </a:lnTo>
                  <a:lnTo>
                    <a:pt x="698617" y="1917700"/>
                  </a:lnTo>
                  <a:close/>
                  <a:moveTo>
                    <a:pt x="734035" y="1871911"/>
                  </a:moveTo>
                  <a:lnTo>
                    <a:pt x="731475" y="1879600"/>
                  </a:lnTo>
                  <a:lnTo>
                    <a:pt x="723318" y="1879600"/>
                  </a:lnTo>
                  <a:lnTo>
                    <a:pt x="744469" y="1892300"/>
                  </a:lnTo>
                  <a:lnTo>
                    <a:pt x="751013" y="1892300"/>
                  </a:lnTo>
                  <a:lnTo>
                    <a:pt x="740438" y="1879600"/>
                  </a:lnTo>
                  <a:lnTo>
                    <a:pt x="731475" y="1879600"/>
                  </a:lnTo>
                  <a:lnTo>
                    <a:pt x="726590" y="1873250"/>
                  </a:lnTo>
                  <a:lnTo>
                    <a:pt x="735150" y="1873250"/>
                  </a:lnTo>
                  <a:lnTo>
                    <a:pt x="734035" y="1871911"/>
                  </a:lnTo>
                  <a:close/>
                  <a:moveTo>
                    <a:pt x="1341380" y="1835146"/>
                  </a:moveTo>
                  <a:lnTo>
                    <a:pt x="1336158" y="1841500"/>
                  </a:lnTo>
                  <a:lnTo>
                    <a:pt x="1341027" y="1892300"/>
                  </a:lnTo>
                  <a:lnTo>
                    <a:pt x="1351466" y="1892300"/>
                  </a:lnTo>
                  <a:lnTo>
                    <a:pt x="1347571" y="1841500"/>
                  </a:lnTo>
                  <a:lnTo>
                    <a:pt x="1346273" y="1841500"/>
                  </a:lnTo>
                  <a:lnTo>
                    <a:pt x="1341380" y="1835146"/>
                  </a:lnTo>
                  <a:close/>
                  <a:moveTo>
                    <a:pt x="721705" y="1866900"/>
                  </a:moveTo>
                  <a:lnTo>
                    <a:pt x="720323" y="1879600"/>
                  </a:lnTo>
                  <a:lnTo>
                    <a:pt x="723318" y="1879600"/>
                  </a:lnTo>
                  <a:lnTo>
                    <a:pt x="725367" y="1871659"/>
                  </a:lnTo>
                  <a:lnTo>
                    <a:pt x="721705" y="1866900"/>
                  </a:lnTo>
                  <a:close/>
                  <a:moveTo>
                    <a:pt x="729862" y="1866900"/>
                  </a:moveTo>
                  <a:lnTo>
                    <a:pt x="726590" y="1873250"/>
                  </a:lnTo>
                  <a:lnTo>
                    <a:pt x="731475" y="1879600"/>
                  </a:lnTo>
                  <a:lnTo>
                    <a:pt x="734035" y="1871911"/>
                  </a:lnTo>
                  <a:lnTo>
                    <a:pt x="729862" y="1866900"/>
                  </a:lnTo>
                  <a:close/>
                  <a:moveTo>
                    <a:pt x="729862" y="1866900"/>
                  </a:moveTo>
                  <a:lnTo>
                    <a:pt x="726595" y="1866900"/>
                  </a:lnTo>
                  <a:lnTo>
                    <a:pt x="725367" y="1871659"/>
                  </a:lnTo>
                  <a:lnTo>
                    <a:pt x="726590" y="1873250"/>
                  </a:lnTo>
                  <a:lnTo>
                    <a:pt x="729862" y="1866900"/>
                  </a:lnTo>
                  <a:close/>
                  <a:moveTo>
                    <a:pt x="735705" y="1866900"/>
                  </a:moveTo>
                  <a:lnTo>
                    <a:pt x="729862" y="1866900"/>
                  </a:lnTo>
                  <a:lnTo>
                    <a:pt x="734035" y="1871911"/>
                  </a:lnTo>
                  <a:lnTo>
                    <a:pt x="735705" y="1866900"/>
                  </a:lnTo>
                  <a:close/>
                  <a:moveTo>
                    <a:pt x="744165" y="1841500"/>
                  </a:moveTo>
                  <a:lnTo>
                    <a:pt x="734396" y="1841500"/>
                  </a:lnTo>
                  <a:lnTo>
                    <a:pt x="721705" y="1866900"/>
                  </a:lnTo>
                  <a:lnTo>
                    <a:pt x="725367" y="1871659"/>
                  </a:lnTo>
                  <a:lnTo>
                    <a:pt x="726595" y="1866900"/>
                  </a:lnTo>
                  <a:lnTo>
                    <a:pt x="735705" y="1866900"/>
                  </a:lnTo>
                  <a:lnTo>
                    <a:pt x="744165" y="1841500"/>
                  </a:lnTo>
                  <a:close/>
                  <a:moveTo>
                    <a:pt x="787693" y="1778000"/>
                  </a:moveTo>
                  <a:lnTo>
                    <a:pt x="735558" y="1841500"/>
                  </a:lnTo>
                  <a:lnTo>
                    <a:pt x="743014" y="1841500"/>
                  </a:lnTo>
                  <a:lnTo>
                    <a:pt x="794073" y="1791747"/>
                  </a:lnTo>
                  <a:lnTo>
                    <a:pt x="790373" y="1790700"/>
                  </a:lnTo>
                  <a:lnTo>
                    <a:pt x="790751" y="1788419"/>
                  </a:lnTo>
                  <a:lnTo>
                    <a:pt x="787693" y="1778000"/>
                  </a:lnTo>
                  <a:close/>
                  <a:moveTo>
                    <a:pt x="1336493" y="1828800"/>
                  </a:moveTo>
                  <a:lnTo>
                    <a:pt x="1336074" y="1828800"/>
                  </a:lnTo>
                  <a:lnTo>
                    <a:pt x="1336158" y="1841500"/>
                  </a:lnTo>
                  <a:lnTo>
                    <a:pt x="1339680" y="1832938"/>
                  </a:lnTo>
                  <a:lnTo>
                    <a:pt x="1336493" y="1828800"/>
                  </a:lnTo>
                  <a:close/>
                  <a:moveTo>
                    <a:pt x="1346597" y="1828800"/>
                  </a:moveTo>
                  <a:lnTo>
                    <a:pt x="1341380" y="1835146"/>
                  </a:lnTo>
                  <a:lnTo>
                    <a:pt x="1346273" y="1841500"/>
                  </a:lnTo>
                  <a:lnTo>
                    <a:pt x="1347326" y="1838309"/>
                  </a:lnTo>
                  <a:lnTo>
                    <a:pt x="1346597" y="1828800"/>
                  </a:lnTo>
                  <a:close/>
                  <a:moveTo>
                    <a:pt x="1347326" y="1838309"/>
                  </a:moveTo>
                  <a:lnTo>
                    <a:pt x="1346273" y="1841500"/>
                  </a:lnTo>
                  <a:lnTo>
                    <a:pt x="1347571" y="1841500"/>
                  </a:lnTo>
                  <a:lnTo>
                    <a:pt x="1347326" y="1838309"/>
                  </a:lnTo>
                  <a:close/>
                  <a:moveTo>
                    <a:pt x="1350468" y="1828800"/>
                  </a:moveTo>
                  <a:lnTo>
                    <a:pt x="1346597" y="1828800"/>
                  </a:lnTo>
                  <a:lnTo>
                    <a:pt x="1347326" y="1838309"/>
                  </a:lnTo>
                  <a:lnTo>
                    <a:pt x="1350468" y="1828800"/>
                  </a:lnTo>
                  <a:close/>
                  <a:moveTo>
                    <a:pt x="1346597" y="1828800"/>
                  </a:moveTo>
                  <a:lnTo>
                    <a:pt x="1341383" y="1828800"/>
                  </a:lnTo>
                  <a:lnTo>
                    <a:pt x="1339680" y="1832938"/>
                  </a:lnTo>
                  <a:lnTo>
                    <a:pt x="1341380" y="1835146"/>
                  </a:lnTo>
                  <a:lnTo>
                    <a:pt x="1346597" y="1828800"/>
                  </a:lnTo>
                  <a:close/>
                  <a:moveTo>
                    <a:pt x="1358859" y="1803400"/>
                  </a:moveTo>
                  <a:lnTo>
                    <a:pt x="1349079" y="1803400"/>
                  </a:lnTo>
                  <a:lnTo>
                    <a:pt x="1336493" y="1828800"/>
                  </a:lnTo>
                  <a:lnTo>
                    <a:pt x="1339680" y="1832938"/>
                  </a:lnTo>
                  <a:lnTo>
                    <a:pt x="1341383" y="1828800"/>
                  </a:lnTo>
                  <a:lnTo>
                    <a:pt x="1350468" y="1828800"/>
                  </a:lnTo>
                  <a:lnTo>
                    <a:pt x="1358859" y="1803400"/>
                  </a:lnTo>
                  <a:close/>
                  <a:moveTo>
                    <a:pt x="792478" y="1778000"/>
                  </a:moveTo>
                  <a:lnTo>
                    <a:pt x="791884" y="1785138"/>
                  </a:lnTo>
                  <a:lnTo>
                    <a:pt x="795148" y="1790700"/>
                  </a:lnTo>
                  <a:lnTo>
                    <a:pt x="794073" y="1791747"/>
                  </a:lnTo>
                  <a:lnTo>
                    <a:pt x="835210" y="1803400"/>
                  </a:lnTo>
                  <a:lnTo>
                    <a:pt x="835814" y="1796142"/>
                  </a:lnTo>
                  <a:lnTo>
                    <a:pt x="833095" y="1790700"/>
                  </a:lnTo>
                  <a:lnTo>
                    <a:pt x="834447" y="1789887"/>
                  </a:lnTo>
                  <a:lnTo>
                    <a:pt x="792478" y="1778000"/>
                  </a:lnTo>
                  <a:close/>
                  <a:moveTo>
                    <a:pt x="835814" y="1796142"/>
                  </a:moveTo>
                  <a:lnTo>
                    <a:pt x="835210" y="1803400"/>
                  </a:lnTo>
                  <a:lnTo>
                    <a:pt x="836263" y="1797042"/>
                  </a:lnTo>
                  <a:lnTo>
                    <a:pt x="835814" y="1796142"/>
                  </a:lnTo>
                  <a:close/>
                  <a:moveTo>
                    <a:pt x="836263" y="1797042"/>
                  </a:moveTo>
                  <a:lnTo>
                    <a:pt x="835210" y="1803400"/>
                  </a:lnTo>
                  <a:lnTo>
                    <a:pt x="839440" y="1803400"/>
                  </a:lnTo>
                  <a:lnTo>
                    <a:pt x="836263" y="1797042"/>
                  </a:lnTo>
                  <a:close/>
                  <a:moveTo>
                    <a:pt x="836897" y="1793219"/>
                  </a:moveTo>
                  <a:lnTo>
                    <a:pt x="836263" y="1797042"/>
                  </a:lnTo>
                  <a:lnTo>
                    <a:pt x="839440" y="1803400"/>
                  </a:lnTo>
                  <a:lnTo>
                    <a:pt x="836897" y="1793219"/>
                  </a:lnTo>
                  <a:close/>
                  <a:moveTo>
                    <a:pt x="881742" y="1765300"/>
                  </a:moveTo>
                  <a:lnTo>
                    <a:pt x="875397" y="1765300"/>
                  </a:lnTo>
                  <a:lnTo>
                    <a:pt x="834447" y="1789887"/>
                  </a:lnTo>
                  <a:lnTo>
                    <a:pt x="837314" y="1790700"/>
                  </a:lnTo>
                  <a:lnTo>
                    <a:pt x="836897" y="1793219"/>
                  </a:lnTo>
                  <a:lnTo>
                    <a:pt x="839440" y="1803400"/>
                  </a:lnTo>
                  <a:lnTo>
                    <a:pt x="881742" y="1765300"/>
                  </a:lnTo>
                  <a:close/>
                  <a:moveTo>
                    <a:pt x="1359204" y="1778000"/>
                  </a:moveTo>
                  <a:lnTo>
                    <a:pt x="1356586" y="1778000"/>
                  </a:lnTo>
                  <a:lnTo>
                    <a:pt x="1353969" y="1790700"/>
                  </a:lnTo>
                  <a:lnTo>
                    <a:pt x="1348733" y="1790700"/>
                  </a:lnTo>
                  <a:lnTo>
                    <a:pt x="1348733" y="1803400"/>
                  </a:lnTo>
                  <a:lnTo>
                    <a:pt x="1359204" y="1803400"/>
                  </a:lnTo>
                  <a:lnTo>
                    <a:pt x="1359204" y="1778000"/>
                  </a:lnTo>
                  <a:close/>
                  <a:moveTo>
                    <a:pt x="836267" y="1790700"/>
                  </a:moveTo>
                  <a:lnTo>
                    <a:pt x="835814" y="1796142"/>
                  </a:lnTo>
                  <a:lnTo>
                    <a:pt x="836263" y="1797042"/>
                  </a:lnTo>
                  <a:lnTo>
                    <a:pt x="836897" y="1793219"/>
                  </a:lnTo>
                  <a:lnTo>
                    <a:pt x="836267" y="1790700"/>
                  </a:lnTo>
                  <a:close/>
                  <a:moveTo>
                    <a:pt x="834447" y="1789887"/>
                  </a:moveTo>
                  <a:lnTo>
                    <a:pt x="833095" y="1790700"/>
                  </a:lnTo>
                  <a:lnTo>
                    <a:pt x="835814" y="1796142"/>
                  </a:lnTo>
                  <a:lnTo>
                    <a:pt x="836267" y="1790700"/>
                  </a:lnTo>
                  <a:lnTo>
                    <a:pt x="837314" y="1790700"/>
                  </a:lnTo>
                  <a:lnTo>
                    <a:pt x="834447" y="1789887"/>
                  </a:lnTo>
                  <a:close/>
                  <a:moveTo>
                    <a:pt x="837314" y="1790700"/>
                  </a:moveTo>
                  <a:lnTo>
                    <a:pt x="836267" y="1790700"/>
                  </a:lnTo>
                  <a:lnTo>
                    <a:pt x="836897" y="1793219"/>
                  </a:lnTo>
                  <a:lnTo>
                    <a:pt x="837314" y="1790700"/>
                  </a:lnTo>
                  <a:close/>
                  <a:moveTo>
                    <a:pt x="790751" y="1788419"/>
                  </a:moveTo>
                  <a:lnTo>
                    <a:pt x="790373" y="1790700"/>
                  </a:lnTo>
                  <a:lnTo>
                    <a:pt x="794073" y="1791747"/>
                  </a:lnTo>
                  <a:lnTo>
                    <a:pt x="795148" y="1790700"/>
                  </a:lnTo>
                  <a:lnTo>
                    <a:pt x="791420" y="1790700"/>
                  </a:lnTo>
                  <a:lnTo>
                    <a:pt x="790751" y="1788419"/>
                  </a:lnTo>
                  <a:close/>
                  <a:moveTo>
                    <a:pt x="791425" y="1784356"/>
                  </a:moveTo>
                  <a:lnTo>
                    <a:pt x="790751" y="1788419"/>
                  </a:lnTo>
                  <a:lnTo>
                    <a:pt x="791420" y="1790700"/>
                  </a:lnTo>
                  <a:lnTo>
                    <a:pt x="791884" y="1785138"/>
                  </a:lnTo>
                  <a:lnTo>
                    <a:pt x="791425" y="1784356"/>
                  </a:lnTo>
                  <a:close/>
                  <a:moveTo>
                    <a:pt x="791884" y="1785138"/>
                  </a:moveTo>
                  <a:lnTo>
                    <a:pt x="791420" y="1790700"/>
                  </a:lnTo>
                  <a:lnTo>
                    <a:pt x="795148" y="1790700"/>
                  </a:lnTo>
                  <a:lnTo>
                    <a:pt x="791884" y="1785138"/>
                  </a:lnTo>
                  <a:close/>
                  <a:moveTo>
                    <a:pt x="1356586" y="1778000"/>
                  </a:moveTo>
                  <a:lnTo>
                    <a:pt x="1336535" y="1778000"/>
                  </a:lnTo>
                  <a:lnTo>
                    <a:pt x="1351341" y="1790700"/>
                  </a:lnTo>
                  <a:lnTo>
                    <a:pt x="1356586" y="1778000"/>
                  </a:lnTo>
                  <a:close/>
                  <a:moveTo>
                    <a:pt x="787693" y="1778000"/>
                  </a:moveTo>
                  <a:lnTo>
                    <a:pt x="790751" y="1788419"/>
                  </a:lnTo>
                  <a:lnTo>
                    <a:pt x="791425" y="1784356"/>
                  </a:lnTo>
                  <a:lnTo>
                    <a:pt x="787693" y="1778000"/>
                  </a:lnTo>
                  <a:close/>
                  <a:moveTo>
                    <a:pt x="792478" y="1778000"/>
                  </a:moveTo>
                  <a:lnTo>
                    <a:pt x="791425" y="1784356"/>
                  </a:lnTo>
                  <a:lnTo>
                    <a:pt x="791884" y="1785138"/>
                  </a:lnTo>
                  <a:lnTo>
                    <a:pt x="792478" y="1778000"/>
                  </a:lnTo>
                  <a:close/>
                  <a:moveTo>
                    <a:pt x="792478" y="1778000"/>
                  </a:moveTo>
                  <a:lnTo>
                    <a:pt x="787693" y="1778000"/>
                  </a:lnTo>
                  <a:lnTo>
                    <a:pt x="791425" y="1784356"/>
                  </a:lnTo>
                  <a:lnTo>
                    <a:pt x="792478" y="1778000"/>
                  </a:lnTo>
                  <a:close/>
                  <a:moveTo>
                    <a:pt x="1339320" y="1714500"/>
                  </a:moveTo>
                  <a:lnTo>
                    <a:pt x="1334954" y="1714500"/>
                  </a:lnTo>
                  <a:lnTo>
                    <a:pt x="1334880" y="1727200"/>
                  </a:lnTo>
                  <a:lnTo>
                    <a:pt x="1333927" y="1778000"/>
                  </a:lnTo>
                  <a:lnTo>
                    <a:pt x="1344398" y="1778000"/>
                  </a:lnTo>
                  <a:lnTo>
                    <a:pt x="1345351" y="1727200"/>
                  </a:lnTo>
                  <a:lnTo>
                    <a:pt x="1340116" y="1727200"/>
                  </a:lnTo>
                  <a:lnTo>
                    <a:pt x="1339320" y="1714500"/>
                  </a:lnTo>
                  <a:close/>
                  <a:moveTo>
                    <a:pt x="875439" y="1727200"/>
                  </a:moveTo>
                  <a:lnTo>
                    <a:pt x="865209" y="1727200"/>
                  </a:lnTo>
                  <a:lnTo>
                    <a:pt x="873460" y="1765300"/>
                  </a:lnTo>
                  <a:lnTo>
                    <a:pt x="883679" y="1765300"/>
                  </a:lnTo>
                  <a:lnTo>
                    <a:pt x="875439" y="1727200"/>
                  </a:lnTo>
                  <a:close/>
                  <a:moveTo>
                    <a:pt x="878475" y="1689100"/>
                  </a:moveTo>
                  <a:lnTo>
                    <a:pt x="871858" y="1689100"/>
                  </a:lnTo>
                  <a:lnTo>
                    <a:pt x="865188" y="1727200"/>
                  </a:lnTo>
                  <a:lnTo>
                    <a:pt x="875449" y="1727200"/>
                  </a:lnTo>
                  <a:lnTo>
                    <a:pt x="879896" y="1701800"/>
                  </a:lnTo>
                  <a:lnTo>
                    <a:pt x="875491" y="1701800"/>
                  </a:lnTo>
                  <a:lnTo>
                    <a:pt x="878475" y="1689100"/>
                  </a:lnTo>
                  <a:close/>
                  <a:moveTo>
                    <a:pt x="1363434" y="1714500"/>
                  </a:moveTo>
                  <a:lnTo>
                    <a:pt x="1339320" y="1714500"/>
                  </a:lnTo>
                  <a:lnTo>
                    <a:pt x="1340912" y="1727200"/>
                  </a:lnTo>
                  <a:lnTo>
                    <a:pt x="1365026" y="1727200"/>
                  </a:lnTo>
                  <a:lnTo>
                    <a:pt x="1363434" y="1714500"/>
                  </a:lnTo>
                  <a:close/>
                  <a:moveTo>
                    <a:pt x="1369466" y="1689100"/>
                  </a:moveTo>
                  <a:lnTo>
                    <a:pt x="1358995" y="1689100"/>
                  </a:lnTo>
                  <a:lnTo>
                    <a:pt x="1358995" y="1714500"/>
                  </a:lnTo>
                  <a:lnTo>
                    <a:pt x="1364230" y="1714500"/>
                  </a:lnTo>
                  <a:lnTo>
                    <a:pt x="1365026" y="1727200"/>
                  </a:lnTo>
                  <a:lnTo>
                    <a:pt x="1369466" y="1727200"/>
                  </a:lnTo>
                  <a:lnTo>
                    <a:pt x="1369466" y="1689100"/>
                  </a:lnTo>
                  <a:close/>
                  <a:moveTo>
                    <a:pt x="882119" y="1689100"/>
                  </a:moveTo>
                  <a:lnTo>
                    <a:pt x="878475" y="1689100"/>
                  </a:lnTo>
                  <a:lnTo>
                    <a:pt x="875491" y="1701800"/>
                  </a:lnTo>
                  <a:lnTo>
                    <a:pt x="879896" y="1701800"/>
                  </a:lnTo>
                  <a:lnTo>
                    <a:pt x="882119" y="1689100"/>
                  </a:lnTo>
                  <a:close/>
                  <a:moveTo>
                    <a:pt x="888266" y="1689100"/>
                  </a:moveTo>
                  <a:lnTo>
                    <a:pt x="882119" y="1689100"/>
                  </a:lnTo>
                  <a:lnTo>
                    <a:pt x="879896" y="1701800"/>
                  </a:lnTo>
                  <a:lnTo>
                    <a:pt x="890402" y="1701800"/>
                  </a:lnTo>
                  <a:lnTo>
                    <a:pt x="891898" y="1695456"/>
                  </a:lnTo>
                  <a:lnTo>
                    <a:pt x="888266" y="1689100"/>
                  </a:lnTo>
                  <a:close/>
                  <a:moveTo>
                    <a:pt x="909273" y="1689100"/>
                  </a:moveTo>
                  <a:lnTo>
                    <a:pt x="893396" y="1689100"/>
                  </a:lnTo>
                  <a:lnTo>
                    <a:pt x="891898" y="1695456"/>
                  </a:lnTo>
                  <a:lnTo>
                    <a:pt x="895522" y="1701800"/>
                  </a:lnTo>
                  <a:lnTo>
                    <a:pt x="909273" y="1689100"/>
                  </a:lnTo>
                  <a:close/>
                  <a:moveTo>
                    <a:pt x="938389" y="1642798"/>
                  </a:moveTo>
                  <a:lnTo>
                    <a:pt x="888266" y="1689100"/>
                  </a:lnTo>
                  <a:lnTo>
                    <a:pt x="891898" y="1695456"/>
                  </a:lnTo>
                  <a:lnTo>
                    <a:pt x="893396" y="1689100"/>
                  </a:lnTo>
                  <a:lnTo>
                    <a:pt x="909273" y="1689100"/>
                  </a:lnTo>
                  <a:lnTo>
                    <a:pt x="950526" y="1651000"/>
                  </a:lnTo>
                  <a:lnTo>
                    <a:pt x="942149" y="1651000"/>
                  </a:lnTo>
                  <a:lnTo>
                    <a:pt x="938389" y="1642798"/>
                  </a:lnTo>
                  <a:close/>
                  <a:moveTo>
                    <a:pt x="1339341" y="1651000"/>
                  </a:moveTo>
                  <a:lnTo>
                    <a:pt x="1330723" y="1651000"/>
                  </a:lnTo>
                  <a:lnTo>
                    <a:pt x="1359916" y="1689100"/>
                  </a:lnTo>
                  <a:lnTo>
                    <a:pt x="1368534" y="1689100"/>
                  </a:lnTo>
                  <a:lnTo>
                    <a:pt x="1339341" y="1651000"/>
                  </a:lnTo>
                  <a:close/>
                  <a:moveTo>
                    <a:pt x="943259" y="1638300"/>
                  </a:moveTo>
                  <a:lnTo>
                    <a:pt x="938389" y="1642798"/>
                  </a:lnTo>
                  <a:lnTo>
                    <a:pt x="942149" y="1651000"/>
                  </a:lnTo>
                  <a:lnTo>
                    <a:pt x="946892" y="1644650"/>
                  </a:lnTo>
                  <a:lnTo>
                    <a:pt x="943259" y="1638300"/>
                  </a:lnTo>
                  <a:close/>
                  <a:moveTo>
                    <a:pt x="946892" y="1644650"/>
                  </a:moveTo>
                  <a:lnTo>
                    <a:pt x="942149" y="1651000"/>
                  </a:lnTo>
                  <a:lnTo>
                    <a:pt x="946892" y="1651000"/>
                  </a:lnTo>
                  <a:lnTo>
                    <a:pt x="948327" y="1647157"/>
                  </a:lnTo>
                  <a:lnTo>
                    <a:pt x="946892" y="1644650"/>
                  </a:lnTo>
                  <a:close/>
                  <a:moveTo>
                    <a:pt x="948327" y="1647157"/>
                  </a:moveTo>
                  <a:lnTo>
                    <a:pt x="946892" y="1651000"/>
                  </a:lnTo>
                  <a:lnTo>
                    <a:pt x="950526" y="1651000"/>
                  </a:lnTo>
                  <a:lnTo>
                    <a:pt x="948327" y="1647157"/>
                  </a:lnTo>
                  <a:close/>
                  <a:moveTo>
                    <a:pt x="951635" y="1638300"/>
                  </a:moveTo>
                  <a:lnTo>
                    <a:pt x="948327" y="1647157"/>
                  </a:lnTo>
                  <a:lnTo>
                    <a:pt x="950526" y="1651000"/>
                  </a:lnTo>
                  <a:lnTo>
                    <a:pt x="953217" y="1651000"/>
                  </a:lnTo>
                  <a:lnTo>
                    <a:pt x="951635" y="1638300"/>
                  </a:lnTo>
                  <a:close/>
                  <a:moveTo>
                    <a:pt x="1350807" y="1562100"/>
                  </a:moveTo>
                  <a:lnTo>
                    <a:pt x="1340419" y="1562100"/>
                  </a:lnTo>
                  <a:lnTo>
                    <a:pt x="1329844" y="1651000"/>
                  </a:lnTo>
                  <a:lnTo>
                    <a:pt x="1340231" y="1651000"/>
                  </a:lnTo>
                  <a:lnTo>
                    <a:pt x="1350807" y="1562100"/>
                  </a:lnTo>
                  <a:close/>
                  <a:moveTo>
                    <a:pt x="950102" y="1634949"/>
                  </a:moveTo>
                  <a:lnTo>
                    <a:pt x="943699" y="1638300"/>
                  </a:lnTo>
                  <a:lnTo>
                    <a:pt x="943259" y="1638300"/>
                  </a:lnTo>
                  <a:lnTo>
                    <a:pt x="946892" y="1644650"/>
                  </a:lnTo>
                  <a:lnTo>
                    <a:pt x="951635" y="1638300"/>
                  </a:lnTo>
                  <a:lnTo>
                    <a:pt x="950102" y="1634949"/>
                  </a:lnTo>
                  <a:close/>
                  <a:moveTo>
                    <a:pt x="940054" y="1633316"/>
                  </a:moveTo>
                  <a:lnTo>
                    <a:pt x="936327" y="1638300"/>
                  </a:lnTo>
                  <a:lnTo>
                    <a:pt x="938389" y="1642798"/>
                  </a:lnTo>
                  <a:lnTo>
                    <a:pt x="943259" y="1638300"/>
                  </a:lnTo>
                  <a:lnTo>
                    <a:pt x="941081" y="1638300"/>
                  </a:lnTo>
                  <a:lnTo>
                    <a:pt x="940054" y="1633316"/>
                  </a:lnTo>
                  <a:close/>
                  <a:moveTo>
                    <a:pt x="938463" y="1625600"/>
                  </a:moveTo>
                  <a:lnTo>
                    <a:pt x="934306" y="1625600"/>
                  </a:lnTo>
                  <a:lnTo>
                    <a:pt x="936327" y="1638300"/>
                  </a:lnTo>
                  <a:lnTo>
                    <a:pt x="940054" y="1633316"/>
                  </a:lnTo>
                  <a:lnTo>
                    <a:pt x="938463" y="1625600"/>
                  </a:lnTo>
                  <a:close/>
                  <a:moveTo>
                    <a:pt x="941079" y="1631945"/>
                  </a:moveTo>
                  <a:lnTo>
                    <a:pt x="940054" y="1633316"/>
                  </a:lnTo>
                  <a:lnTo>
                    <a:pt x="941081" y="1638300"/>
                  </a:lnTo>
                  <a:lnTo>
                    <a:pt x="943699" y="1638300"/>
                  </a:lnTo>
                  <a:lnTo>
                    <a:pt x="941079" y="1631945"/>
                  </a:lnTo>
                  <a:close/>
                  <a:moveTo>
                    <a:pt x="945824" y="1625600"/>
                  </a:moveTo>
                  <a:lnTo>
                    <a:pt x="941079" y="1631945"/>
                  </a:lnTo>
                  <a:lnTo>
                    <a:pt x="943699" y="1638300"/>
                  </a:lnTo>
                  <a:lnTo>
                    <a:pt x="950102" y="1634949"/>
                  </a:lnTo>
                  <a:lnTo>
                    <a:pt x="945824" y="1625600"/>
                  </a:lnTo>
                  <a:close/>
                  <a:moveTo>
                    <a:pt x="967970" y="1625600"/>
                  </a:moveTo>
                  <a:lnTo>
                    <a:pt x="945824" y="1625600"/>
                  </a:lnTo>
                  <a:lnTo>
                    <a:pt x="950102" y="1634949"/>
                  </a:lnTo>
                  <a:lnTo>
                    <a:pt x="967970" y="1625600"/>
                  </a:lnTo>
                  <a:close/>
                  <a:moveTo>
                    <a:pt x="987006" y="1600200"/>
                  </a:moveTo>
                  <a:lnTo>
                    <a:pt x="938463" y="1625600"/>
                  </a:lnTo>
                  <a:lnTo>
                    <a:pt x="941079" y="1631945"/>
                  </a:lnTo>
                  <a:lnTo>
                    <a:pt x="945824" y="1625600"/>
                  </a:lnTo>
                  <a:lnTo>
                    <a:pt x="967970" y="1625600"/>
                  </a:lnTo>
                  <a:lnTo>
                    <a:pt x="992242" y="1612900"/>
                  </a:lnTo>
                  <a:lnTo>
                    <a:pt x="987006" y="1600200"/>
                  </a:lnTo>
                  <a:close/>
                  <a:moveTo>
                    <a:pt x="1002367" y="1549400"/>
                  </a:moveTo>
                  <a:lnTo>
                    <a:pt x="997540" y="1549400"/>
                  </a:lnTo>
                  <a:lnTo>
                    <a:pt x="984535" y="1600200"/>
                  </a:lnTo>
                  <a:lnTo>
                    <a:pt x="989624" y="1600200"/>
                  </a:lnTo>
                  <a:lnTo>
                    <a:pt x="992242" y="1612900"/>
                  </a:lnTo>
                  <a:lnTo>
                    <a:pt x="994179" y="1612900"/>
                  </a:lnTo>
                  <a:lnTo>
                    <a:pt x="994713" y="1600200"/>
                  </a:lnTo>
                  <a:lnTo>
                    <a:pt x="1004466" y="1562100"/>
                  </a:lnTo>
                  <a:lnTo>
                    <a:pt x="1002890" y="1562100"/>
                  </a:lnTo>
                  <a:lnTo>
                    <a:pt x="1002367" y="1549400"/>
                  </a:lnTo>
                  <a:close/>
                  <a:moveTo>
                    <a:pt x="1007718" y="1549400"/>
                  </a:moveTo>
                  <a:lnTo>
                    <a:pt x="1002367" y="1549400"/>
                  </a:lnTo>
                  <a:lnTo>
                    <a:pt x="1002890" y="1562100"/>
                  </a:lnTo>
                  <a:lnTo>
                    <a:pt x="1004556" y="1561747"/>
                  </a:lnTo>
                  <a:lnTo>
                    <a:pt x="1007718" y="1549400"/>
                  </a:lnTo>
                  <a:close/>
                  <a:moveTo>
                    <a:pt x="1004556" y="1561747"/>
                  </a:moveTo>
                  <a:lnTo>
                    <a:pt x="1002890" y="1562100"/>
                  </a:lnTo>
                  <a:lnTo>
                    <a:pt x="1004466" y="1562100"/>
                  </a:lnTo>
                  <a:lnTo>
                    <a:pt x="1004556" y="1561747"/>
                  </a:lnTo>
                  <a:close/>
                  <a:moveTo>
                    <a:pt x="1351906" y="1498600"/>
                  </a:moveTo>
                  <a:lnTo>
                    <a:pt x="1351477" y="1498600"/>
                  </a:lnTo>
                  <a:lnTo>
                    <a:pt x="1341864" y="1511300"/>
                  </a:lnTo>
                  <a:lnTo>
                    <a:pt x="1341224" y="1511300"/>
                  </a:lnTo>
                  <a:lnTo>
                    <a:pt x="1340378" y="1562100"/>
                  </a:lnTo>
                  <a:lnTo>
                    <a:pt x="1350848" y="1562100"/>
                  </a:lnTo>
                  <a:lnTo>
                    <a:pt x="1351694" y="1511300"/>
                  </a:lnTo>
                  <a:lnTo>
                    <a:pt x="1341864" y="1511300"/>
                  </a:lnTo>
                  <a:lnTo>
                    <a:pt x="1341251" y="1509674"/>
                  </a:lnTo>
                  <a:lnTo>
                    <a:pt x="1351722" y="1509674"/>
                  </a:lnTo>
                  <a:lnTo>
                    <a:pt x="1351906" y="1498600"/>
                  </a:lnTo>
                  <a:close/>
                  <a:moveTo>
                    <a:pt x="1062962" y="1549400"/>
                  </a:moveTo>
                  <a:lnTo>
                    <a:pt x="1007718" y="1549400"/>
                  </a:lnTo>
                  <a:lnTo>
                    <a:pt x="1004556" y="1561747"/>
                  </a:lnTo>
                  <a:lnTo>
                    <a:pt x="1062962" y="1549400"/>
                  </a:lnTo>
                  <a:close/>
                  <a:moveTo>
                    <a:pt x="1032973" y="1524000"/>
                  </a:moveTo>
                  <a:lnTo>
                    <a:pt x="1027277" y="1536700"/>
                  </a:lnTo>
                  <a:lnTo>
                    <a:pt x="1059852" y="1549400"/>
                  </a:lnTo>
                  <a:lnTo>
                    <a:pt x="1065548" y="1549400"/>
                  </a:lnTo>
                  <a:lnTo>
                    <a:pt x="1032973" y="1524000"/>
                  </a:lnTo>
                  <a:close/>
                  <a:moveTo>
                    <a:pt x="1030125" y="1524000"/>
                  </a:moveTo>
                  <a:lnTo>
                    <a:pt x="1025120" y="1524000"/>
                  </a:lnTo>
                  <a:lnTo>
                    <a:pt x="1027277" y="1536700"/>
                  </a:lnTo>
                  <a:lnTo>
                    <a:pt x="1030125" y="1524000"/>
                  </a:lnTo>
                  <a:close/>
                  <a:moveTo>
                    <a:pt x="1032910" y="1498600"/>
                  </a:moveTo>
                  <a:lnTo>
                    <a:pt x="1022481" y="1498600"/>
                  </a:lnTo>
                  <a:lnTo>
                    <a:pt x="1024911" y="1524000"/>
                  </a:lnTo>
                  <a:lnTo>
                    <a:pt x="1035340" y="1524000"/>
                  </a:lnTo>
                  <a:lnTo>
                    <a:pt x="1032910" y="1498600"/>
                  </a:lnTo>
                  <a:close/>
                  <a:moveTo>
                    <a:pt x="1351477" y="1498600"/>
                  </a:moveTo>
                  <a:lnTo>
                    <a:pt x="1341435" y="1498600"/>
                  </a:lnTo>
                  <a:lnTo>
                    <a:pt x="1341251" y="1509674"/>
                  </a:lnTo>
                  <a:lnTo>
                    <a:pt x="1341864" y="1511300"/>
                  </a:lnTo>
                  <a:lnTo>
                    <a:pt x="1351477" y="1498600"/>
                  </a:lnTo>
                  <a:close/>
                  <a:moveTo>
                    <a:pt x="1332284" y="1460500"/>
                  </a:moveTo>
                  <a:lnTo>
                    <a:pt x="1324326" y="1460500"/>
                  </a:lnTo>
                  <a:lnTo>
                    <a:pt x="1327477" y="1473200"/>
                  </a:lnTo>
                  <a:lnTo>
                    <a:pt x="1341251" y="1509674"/>
                  </a:lnTo>
                  <a:lnTo>
                    <a:pt x="1341435" y="1498600"/>
                  </a:lnTo>
                  <a:lnTo>
                    <a:pt x="1351477" y="1498600"/>
                  </a:lnTo>
                  <a:lnTo>
                    <a:pt x="1337090" y="1473200"/>
                  </a:lnTo>
                  <a:lnTo>
                    <a:pt x="1332284" y="1473200"/>
                  </a:lnTo>
                  <a:lnTo>
                    <a:pt x="1332284" y="1460500"/>
                  </a:lnTo>
                  <a:close/>
                  <a:moveTo>
                    <a:pt x="1070899" y="1460500"/>
                  </a:moveTo>
                  <a:lnTo>
                    <a:pt x="1063810" y="1460500"/>
                  </a:lnTo>
                  <a:lnTo>
                    <a:pt x="1024146" y="1498600"/>
                  </a:lnTo>
                  <a:lnTo>
                    <a:pt x="1031235" y="1498600"/>
                  </a:lnTo>
                  <a:lnTo>
                    <a:pt x="1070899" y="1460500"/>
                  </a:lnTo>
                  <a:close/>
                  <a:moveTo>
                    <a:pt x="1332692" y="1460500"/>
                  </a:moveTo>
                  <a:lnTo>
                    <a:pt x="1332284" y="1460500"/>
                  </a:lnTo>
                  <a:lnTo>
                    <a:pt x="1332284" y="1473200"/>
                  </a:lnTo>
                  <a:lnTo>
                    <a:pt x="1332975" y="1473200"/>
                  </a:lnTo>
                  <a:lnTo>
                    <a:pt x="1332692" y="1460500"/>
                  </a:lnTo>
                  <a:close/>
                  <a:moveTo>
                    <a:pt x="1341749" y="1397000"/>
                  </a:moveTo>
                  <a:lnTo>
                    <a:pt x="1331278" y="1397000"/>
                  </a:lnTo>
                  <a:lnTo>
                    <a:pt x="1332975" y="1473200"/>
                  </a:lnTo>
                  <a:lnTo>
                    <a:pt x="1338210" y="1473200"/>
                  </a:lnTo>
                  <a:lnTo>
                    <a:pt x="1338210" y="1460500"/>
                  </a:lnTo>
                  <a:lnTo>
                    <a:pt x="1343163" y="1460500"/>
                  </a:lnTo>
                  <a:lnTo>
                    <a:pt x="1341749" y="1397000"/>
                  </a:lnTo>
                  <a:close/>
                  <a:moveTo>
                    <a:pt x="1343163" y="1460500"/>
                  </a:moveTo>
                  <a:lnTo>
                    <a:pt x="1338210" y="1460500"/>
                  </a:lnTo>
                  <a:lnTo>
                    <a:pt x="1338210" y="1473200"/>
                  </a:lnTo>
                  <a:lnTo>
                    <a:pt x="1343446" y="1473200"/>
                  </a:lnTo>
                  <a:lnTo>
                    <a:pt x="1343163" y="1460500"/>
                  </a:lnTo>
                  <a:close/>
                  <a:moveTo>
                    <a:pt x="1082176" y="1422400"/>
                  </a:moveTo>
                  <a:lnTo>
                    <a:pt x="1071988" y="1422400"/>
                  </a:lnTo>
                  <a:lnTo>
                    <a:pt x="1062260" y="1460500"/>
                  </a:lnTo>
                  <a:lnTo>
                    <a:pt x="1072449" y="1460500"/>
                  </a:lnTo>
                  <a:lnTo>
                    <a:pt x="1082176" y="1422400"/>
                  </a:lnTo>
                  <a:close/>
                  <a:moveTo>
                    <a:pt x="1030659" y="1384300"/>
                  </a:moveTo>
                  <a:lnTo>
                    <a:pt x="1024303" y="1384300"/>
                  </a:lnTo>
                  <a:lnTo>
                    <a:pt x="1073904" y="1422400"/>
                  </a:lnTo>
                  <a:lnTo>
                    <a:pt x="1080260" y="1422400"/>
                  </a:lnTo>
                  <a:lnTo>
                    <a:pt x="1030659" y="1384300"/>
                  </a:lnTo>
                  <a:close/>
                  <a:moveTo>
                    <a:pt x="1329582" y="1371600"/>
                  </a:moveTo>
                  <a:lnTo>
                    <a:pt x="1320389" y="1371600"/>
                  </a:lnTo>
                  <a:lnTo>
                    <a:pt x="1331917" y="1397000"/>
                  </a:lnTo>
                  <a:lnTo>
                    <a:pt x="1341110" y="1397000"/>
                  </a:lnTo>
                  <a:lnTo>
                    <a:pt x="1329582" y="1371600"/>
                  </a:lnTo>
                  <a:close/>
                  <a:moveTo>
                    <a:pt x="1017989" y="1346200"/>
                  </a:moveTo>
                  <a:lnTo>
                    <a:pt x="1008210" y="1346200"/>
                  </a:lnTo>
                  <a:lnTo>
                    <a:pt x="1022586" y="1384300"/>
                  </a:lnTo>
                  <a:lnTo>
                    <a:pt x="1032376" y="1384300"/>
                  </a:lnTo>
                  <a:lnTo>
                    <a:pt x="1017989" y="1346200"/>
                  </a:lnTo>
                  <a:close/>
                  <a:moveTo>
                    <a:pt x="1311876" y="1333500"/>
                  </a:moveTo>
                  <a:lnTo>
                    <a:pt x="1311520" y="1333500"/>
                  </a:lnTo>
                  <a:lnTo>
                    <a:pt x="1319876" y="1371600"/>
                  </a:lnTo>
                  <a:lnTo>
                    <a:pt x="1330095" y="1371600"/>
                  </a:lnTo>
                  <a:lnTo>
                    <a:pt x="1324525" y="1346200"/>
                  </a:lnTo>
                  <a:lnTo>
                    <a:pt x="1321394" y="1346200"/>
                  </a:lnTo>
                  <a:lnTo>
                    <a:pt x="1311876" y="1333500"/>
                  </a:lnTo>
                  <a:close/>
                  <a:moveTo>
                    <a:pt x="1021895" y="1308100"/>
                  </a:moveTo>
                  <a:lnTo>
                    <a:pt x="1011487" y="1308100"/>
                  </a:lnTo>
                  <a:lnTo>
                    <a:pt x="1007896" y="1346200"/>
                  </a:lnTo>
                  <a:lnTo>
                    <a:pt x="1018304" y="1346200"/>
                  </a:lnTo>
                  <a:lnTo>
                    <a:pt x="1021895" y="1308100"/>
                  </a:lnTo>
                  <a:close/>
                  <a:moveTo>
                    <a:pt x="1330807" y="1320800"/>
                  </a:moveTo>
                  <a:lnTo>
                    <a:pt x="1321289" y="1320800"/>
                  </a:lnTo>
                  <a:lnTo>
                    <a:pt x="1311876" y="1333500"/>
                  </a:lnTo>
                  <a:lnTo>
                    <a:pt x="1321394" y="1346200"/>
                  </a:lnTo>
                  <a:lnTo>
                    <a:pt x="1323361" y="1340892"/>
                  </a:lnTo>
                  <a:lnTo>
                    <a:pt x="1321739" y="1333500"/>
                  </a:lnTo>
                  <a:lnTo>
                    <a:pt x="1326100" y="1333500"/>
                  </a:lnTo>
                  <a:lnTo>
                    <a:pt x="1330807" y="1320800"/>
                  </a:lnTo>
                  <a:close/>
                  <a:moveTo>
                    <a:pt x="1323361" y="1340892"/>
                  </a:moveTo>
                  <a:lnTo>
                    <a:pt x="1321394" y="1346200"/>
                  </a:lnTo>
                  <a:lnTo>
                    <a:pt x="1324525" y="1346200"/>
                  </a:lnTo>
                  <a:lnTo>
                    <a:pt x="1323361" y="1340892"/>
                  </a:lnTo>
                  <a:close/>
                  <a:moveTo>
                    <a:pt x="1326100" y="1333500"/>
                  </a:moveTo>
                  <a:lnTo>
                    <a:pt x="1321739" y="1333500"/>
                  </a:lnTo>
                  <a:lnTo>
                    <a:pt x="1323361" y="1340892"/>
                  </a:lnTo>
                  <a:lnTo>
                    <a:pt x="1326100" y="1333500"/>
                  </a:lnTo>
                  <a:close/>
                  <a:moveTo>
                    <a:pt x="1324504" y="1193800"/>
                  </a:moveTo>
                  <a:lnTo>
                    <a:pt x="1314054" y="1193800"/>
                  </a:lnTo>
                  <a:lnTo>
                    <a:pt x="1320818" y="1320800"/>
                  </a:lnTo>
                  <a:lnTo>
                    <a:pt x="1331278" y="1320800"/>
                  </a:lnTo>
                  <a:lnTo>
                    <a:pt x="1324504" y="1193800"/>
                  </a:lnTo>
                  <a:close/>
                  <a:moveTo>
                    <a:pt x="1006698" y="1307462"/>
                  </a:moveTo>
                  <a:lnTo>
                    <a:pt x="1006220" y="1308100"/>
                  </a:lnTo>
                  <a:lnTo>
                    <a:pt x="1007361" y="1308100"/>
                  </a:lnTo>
                  <a:lnTo>
                    <a:pt x="1006698" y="1307462"/>
                  </a:lnTo>
                  <a:close/>
                  <a:moveTo>
                    <a:pt x="1010984" y="1301750"/>
                  </a:moveTo>
                  <a:lnTo>
                    <a:pt x="1006698" y="1307462"/>
                  </a:lnTo>
                  <a:lnTo>
                    <a:pt x="1007361" y="1308100"/>
                  </a:lnTo>
                  <a:lnTo>
                    <a:pt x="1010984" y="1301750"/>
                  </a:lnTo>
                  <a:close/>
                  <a:moveTo>
                    <a:pt x="1015749" y="1295400"/>
                  </a:moveTo>
                  <a:lnTo>
                    <a:pt x="1010984" y="1301750"/>
                  </a:lnTo>
                  <a:lnTo>
                    <a:pt x="1007361" y="1308100"/>
                  </a:lnTo>
                  <a:lnTo>
                    <a:pt x="1021455" y="1308100"/>
                  </a:lnTo>
                  <a:lnTo>
                    <a:pt x="1015749" y="1295400"/>
                  </a:lnTo>
                  <a:close/>
                  <a:moveTo>
                    <a:pt x="988168" y="1270000"/>
                  </a:moveTo>
                  <a:lnTo>
                    <a:pt x="980923" y="1282700"/>
                  </a:lnTo>
                  <a:lnTo>
                    <a:pt x="1006698" y="1307462"/>
                  </a:lnTo>
                  <a:lnTo>
                    <a:pt x="1010984" y="1301750"/>
                  </a:lnTo>
                  <a:lnTo>
                    <a:pt x="1014607" y="1295400"/>
                  </a:lnTo>
                  <a:lnTo>
                    <a:pt x="988168" y="1270000"/>
                  </a:lnTo>
                  <a:close/>
                  <a:moveTo>
                    <a:pt x="987446" y="1231900"/>
                  </a:moveTo>
                  <a:lnTo>
                    <a:pt x="986975" y="1231900"/>
                  </a:lnTo>
                  <a:lnTo>
                    <a:pt x="977747" y="1244212"/>
                  </a:lnTo>
                  <a:lnTo>
                    <a:pt x="979320" y="1270000"/>
                  </a:lnTo>
                  <a:lnTo>
                    <a:pt x="979446" y="1282700"/>
                  </a:lnTo>
                  <a:lnTo>
                    <a:pt x="980923" y="1282700"/>
                  </a:lnTo>
                  <a:lnTo>
                    <a:pt x="984545" y="1270000"/>
                  </a:lnTo>
                  <a:lnTo>
                    <a:pt x="989770" y="1270000"/>
                  </a:lnTo>
                  <a:lnTo>
                    <a:pt x="987446" y="1231900"/>
                  </a:lnTo>
                  <a:close/>
                  <a:moveTo>
                    <a:pt x="976506" y="1225554"/>
                  </a:moveTo>
                  <a:lnTo>
                    <a:pt x="971750" y="1231900"/>
                  </a:lnTo>
                  <a:lnTo>
                    <a:pt x="977457" y="1244600"/>
                  </a:lnTo>
                  <a:lnTo>
                    <a:pt x="977747" y="1244212"/>
                  </a:lnTo>
                  <a:lnTo>
                    <a:pt x="976996" y="1231900"/>
                  </a:lnTo>
                  <a:lnTo>
                    <a:pt x="979708" y="1231900"/>
                  </a:lnTo>
                  <a:lnTo>
                    <a:pt x="976506" y="1225554"/>
                  </a:lnTo>
                  <a:close/>
                  <a:moveTo>
                    <a:pt x="985243" y="1228046"/>
                  </a:moveTo>
                  <a:lnTo>
                    <a:pt x="979708" y="1231900"/>
                  </a:lnTo>
                  <a:lnTo>
                    <a:pt x="976996" y="1231900"/>
                  </a:lnTo>
                  <a:lnTo>
                    <a:pt x="977747" y="1244212"/>
                  </a:lnTo>
                  <a:lnTo>
                    <a:pt x="986975" y="1231900"/>
                  </a:lnTo>
                  <a:lnTo>
                    <a:pt x="985243" y="1228046"/>
                  </a:lnTo>
                  <a:close/>
                  <a:moveTo>
                    <a:pt x="973300" y="1219200"/>
                  </a:moveTo>
                  <a:lnTo>
                    <a:pt x="970022" y="1219200"/>
                  </a:lnTo>
                  <a:lnTo>
                    <a:pt x="971750" y="1231900"/>
                  </a:lnTo>
                  <a:lnTo>
                    <a:pt x="975139" y="1222845"/>
                  </a:lnTo>
                  <a:lnTo>
                    <a:pt x="973300" y="1219200"/>
                  </a:lnTo>
                  <a:close/>
                  <a:moveTo>
                    <a:pt x="981268" y="1219200"/>
                  </a:moveTo>
                  <a:lnTo>
                    <a:pt x="976506" y="1225554"/>
                  </a:lnTo>
                  <a:lnTo>
                    <a:pt x="979708" y="1231900"/>
                  </a:lnTo>
                  <a:lnTo>
                    <a:pt x="985243" y="1228046"/>
                  </a:lnTo>
                  <a:lnTo>
                    <a:pt x="981268" y="1219200"/>
                  </a:lnTo>
                  <a:close/>
                  <a:moveTo>
                    <a:pt x="997953" y="1219200"/>
                  </a:moveTo>
                  <a:lnTo>
                    <a:pt x="981268" y="1219200"/>
                  </a:lnTo>
                  <a:lnTo>
                    <a:pt x="985243" y="1228046"/>
                  </a:lnTo>
                  <a:lnTo>
                    <a:pt x="997953" y="1219200"/>
                  </a:lnTo>
                  <a:close/>
                  <a:moveTo>
                    <a:pt x="981268" y="1219200"/>
                  </a:moveTo>
                  <a:lnTo>
                    <a:pt x="976504" y="1219200"/>
                  </a:lnTo>
                  <a:lnTo>
                    <a:pt x="975139" y="1222845"/>
                  </a:lnTo>
                  <a:lnTo>
                    <a:pt x="976506" y="1225554"/>
                  </a:lnTo>
                  <a:lnTo>
                    <a:pt x="981268" y="1219200"/>
                  </a:lnTo>
                  <a:close/>
                  <a:moveTo>
                    <a:pt x="1009791" y="1193800"/>
                  </a:moveTo>
                  <a:lnTo>
                    <a:pt x="973300" y="1219200"/>
                  </a:lnTo>
                  <a:lnTo>
                    <a:pt x="975139" y="1222845"/>
                  </a:lnTo>
                  <a:lnTo>
                    <a:pt x="976504" y="1219200"/>
                  </a:lnTo>
                  <a:lnTo>
                    <a:pt x="997953" y="1219200"/>
                  </a:lnTo>
                  <a:lnTo>
                    <a:pt x="1013191" y="1208593"/>
                  </a:lnTo>
                  <a:lnTo>
                    <a:pt x="1009686" y="1206500"/>
                  </a:lnTo>
                  <a:lnTo>
                    <a:pt x="1012995" y="1200150"/>
                  </a:lnTo>
                  <a:lnTo>
                    <a:pt x="1009791" y="1193800"/>
                  </a:lnTo>
                  <a:close/>
                  <a:moveTo>
                    <a:pt x="1016304" y="1193800"/>
                  </a:moveTo>
                  <a:lnTo>
                    <a:pt x="1012995" y="1200150"/>
                  </a:lnTo>
                  <a:lnTo>
                    <a:pt x="1016199" y="1206500"/>
                  </a:lnTo>
                  <a:lnTo>
                    <a:pt x="1013191" y="1208593"/>
                  </a:lnTo>
                  <a:lnTo>
                    <a:pt x="1030942" y="1219200"/>
                  </a:lnTo>
                  <a:lnTo>
                    <a:pt x="1034251" y="1212850"/>
                  </a:lnTo>
                  <a:lnTo>
                    <a:pt x="1031664" y="1206500"/>
                  </a:lnTo>
                  <a:lnTo>
                    <a:pt x="1034605" y="1204734"/>
                  </a:lnTo>
                  <a:lnTo>
                    <a:pt x="1016304" y="1193800"/>
                  </a:lnTo>
                  <a:close/>
                  <a:moveTo>
                    <a:pt x="1071318" y="1182690"/>
                  </a:moveTo>
                  <a:lnTo>
                    <a:pt x="1034605" y="1204734"/>
                  </a:lnTo>
                  <a:lnTo>
                    <a:pt x="1037560" y="1206500"/>
                  </a:lnTo>
                  <a:lnTo>
                    <a:pt x="1034251" y="1212850"/>
                  </a:lnTo>
                  <a:lnTo>
                    <a:pt x="1036837" y="1219200"/>
                  </a:lnTo>
                  <a:lnTo>
                    <a:pt x="1079139" y="1193800"/>
                  </a:lnTo>
                  <a:lnTo>
                    <a:pt x="1071318" y="1193800"/>
                  </a:lnTo>
                  <a:lnTo>
                    <a:pt x="1071318" y="1182690"/>
                  </a:lnTo>
                  <a:close/>
                  <a:moveTo>
                    <a:pt x="1034605" y="1204734"/>
                  </a:moveTo>
                  <a:lnTo>
                    <a:pt x="1031664" y="1206500"/>
                  </a:lnTo>
                  <a:lnTo>
                    <a:pt x="1034251" y="1212850"/>
                  </a:lnTo>
                  <a:lnTo>
                    <a:pt x="1037560" y="1206500"/>
                  </a:lnTo>
                  <a:lnTo>
                    <a:pt x="1034605" y="1204734"/>
                  </a:lnTo>
                  <a:close/>
                  <a:moveTo>
                    <a:pt x="1012995" y="1200150"/>
                  </a:moveTo>
                  <a:lnTo>
                    <a:pt x="1009686" y="1206500"/>
                  </a:lnTo>
                  <a:lnTo>
                    <a:pt x="1013191" y="1208593"/>
                  </a:lnTo>
                  <a:lnTo>
                    <a:pt x="1016199" y="1206500"/>
                  </a:lnTo>
                  <a:lnTo>
                    <a:pt x="1012995" y="1200150"/>
                  </a:lnTo>
                  <a:close/>
                  <a:moveTo>
                    <a:pt x="994325" y="1130300"/>
                  </a:moveTo>
                  <a:lnTo>
                    <a:pt x="988085" y="1130300"/>
                  </a:lnTo>
                  <a:lnTo>
                    <a:pt x="987115" y="1182690"/>
                  </a:lnTo>
                  <a:lnTo>
                    <a:pt x="986996" y="1193800"/>
                  </a:lnTo>
                  <a:lnTo>
                    <a:pt x="993865" y="1193800"/>
                  </a:lnTo>
                  <a:lnTo>
                    <a:pt x="990880" y="1181100"/>
                  </a:lnTo>
                  <a:lnTo>
                    <a:pt x="997644" y="1178904"/>
                  </a:lnTo>
                  <a:lnTo>
                    <a:pt x="998317" y="1143000"/>
                  </a:lnTo>
                  <a:lnTo>
                    <a:pt x="992325" y="1143000"/>
                  </a:lnTo>
                  <a:lnTo>
                    <a:pt x="994325" y="1130300"/>
                  </a:lnTo>
                  <a:close/>
                  <a:moveTo>
                    <a:pt x="997644" y="1178904"/>
                  </a:moveTo>
                  <a:lnTo>
                    <a:pt x="990880" y="1181100"/>
                  </a:lnTo>
                  <a:lnTo>
                    <a:pt x="993865" y="1193800"/>
                  </a:lnTo>
                  <a:lnTo>
                    <a:pt x="992367" y="1181100"/>
                  </a:lnTo>
                  <a:lnTo>
                    <a:pt x="997603" y="1181100"/>
                  </a:lnTo>
                  <a:lnTo>
                    <a:pt x="997644" y="1178904"/>
                  </a:lnTo>
                  <a:close/>
                  <a:moveTo>
                    <a:pt x="1027932" y="1169074"/>
                  </a:moveTo>
                  <a:lnTo>
                    <a:pt x="997644" y="1178904"/>
                  </a:lnTo>
                  <a:lnTo>
                    <a:pt x="997603" y="1181100"/>
                  </a:lnTo>
                  <a:lnTo>
                    <a:pt x="992367" y="1181100"/>
                  </a:lnTo>
                  <a:lnTo>
                    <a:pt x="993865" y="1193800"/>
                  </a:lnTo>
                  <a:lnTo>
                    <a:pt x="1032994" y="1181100"/>
                  </a:lnTo>
                  <a:lnTo>
                    <a:pt x="1031502" y="1174750"/>
                  </a:lnTo>
                  <a:lnTo>
                    <a:pt x="1027932" y="1169074"/>
                  </a:lnTo>
                  <a:close/>
                  <a:moveTo>
                    <a:pt x="1073967" y="1181100"/>
                  </a:moveTo>
                  <a:lnTo>
                    <a:pt x="1071318" y="1182690"/>
                  </a:lnTo>
                  <a:lnTo>
                    <a:pt x="1071318" y="1193800"/>
                  </a:lnTo>
                  <a:lnTo>
                    <a:pt x="1079139" y="1193800"/>
                  </a:lnTo>
                  <a:lnTo>
                    <a:pt x="1073967" y="1181100"/>
                  </a:lnTo>
                  <a:close/>
                  <a:moveTo>
                    <a:pt x="1081789" y="1181100"/>
                  </a:moveTo>
                  <a:lnTo>
                    <a:pt x="1073967" y="1181100"/>
                  </a:lnTo>
                  <a:lnTo>
                    <a:pt x="1079139" y="1193800"/>
                  </a:lnTo>
                  <a:lnTo>
                    <a:pt x="1081789" y="1193800"/>
                  </a:lnTo>
                  <a:lnTo>
                    <a:pt x="1081789" y="1181100"/>
                  </a:lnTo>
                  <a:close/>
                  <a:moveTo>
                    <a:pt x="1116410" y="1152669"/>
                  </a:moveTo>
                  <a:lnTo>
                    <a:pt x="1113651" y="1181100"/>
                  </a:lnTo>
                  <a:lnTo>
                    <a:pt x="1118751" y="1181100"/>
                  </a:lnTo>
                  <a:lnTo>
                    <a:pt x="1123588" y="1193800"/>
                  </a:lnTo>
                  <a:lnTo>
                    <a:pt x="1124070" y="1181100"/>
                  </a:lnTo>
                  <a:lnTo>
                    <a:pt x="1126541" y="1155700"/>
                  </a:lnTo>
                  <a:lnTo>
                    <a:pt x="1119944" y="1155700"/>
                  </a:lnTo>
                  <a:lnTo>
                    <a:pt x="1116410" y="1152669"/>
                  </a:lnTo>
                  <a:close/>
                  <a:moveTo>
                    <a:pt x="1276735" y="1130300"/>
                  </a:moveTo>
                  <a:lnTo>
                    <a:pt x="1268327" y="1130300"/>
                  </a:lnTo>
                  <a:lnTo>
                    <a:pt x="1315080" y="1193800"/>
                  </a:lnTo>
                  <a:lnTo>
                    <a:pt x="1323478" y="1193800"/>
                  </a:lnTo>
                  <a:lnTo>
                    <a:pt x="1276735" y="1130300"/>
                  </a:lnTo>
                  <a:close/>
                  <a:moveTo>
                    <a:pt x="1073967" y="1181100"/>
                  </a:moveTo>
                  <a:lnTo>
                    <a:pt x="1071318" y="1181100"/>
                  </a:lnTo>
                  <a:lnTo>
                    <a:pt x="1071318" y="1182690"/>
                  </a:lnTo>
                  <a:lnTo>
                    <a:pt x="1073967" y="1181100"/>
                  </a:lnTo>
                  <a:close/>
                  <a:moveTo>
                    <a:pt x="1032417" y="1176204"/>
                  </a:moveTo>
                  <a:lnTo>
                    <a:pt x="1032994" y="1181100"/>
                  </a:lnTo>
                  <a:lnTo>
                    <a:pt x="1035497" y="1181100"/>
                  </a:lnTo>
                  <a:lnTo>
                    <a:pt x="1032417" y="1176204"/>
                  </a:lnTo>
                  <a:close/>
                  <a:moveTo>
                    <a:pt x="1031497" y="1168400"/>
                  </a:moveTo>
                  <a:lnTo>
                    <a:pt x="1032417" y="1176204"/>
                  </a:lnTo>
                  <a:lnTo>
                    <a:pt x="1035497" y="1181100"/>
                  </a:lnTo>
                  <a:lnTo>
                    <a:pt x="1031497" y="1168400"/>
                  </a:lnTo>
                  <a:close/>
                  <a:moveTo>
                    <a:pt x="1044697" y="1168400"/>
                  </a:moveTo>
                  <a:lnTo>
                    <a:pt x="1031497" y="1168400"/>
                  </a:lnTo>
                  <a:lnTo>
                    <a:pt x="1035497" y="1181100"/>
                  </a:lnTo>
                  <a:lnTo>
                    <a:pt x="1044697" y="1168400"/>
                  </a:lnTo>
                  <a:close/>
                  <a:moveTo>
                    <a:pt x="1031497" y="1168400"/>
                  </a:moveTo>
                  <a:lnTo>
                    <a:pt x="1030010" y="1168400"/>
                  </a:lnTo>
                  <a:lnTo>
                    <a:pt x="1031502" y="1174750"/>
                  </a:lnTo>
                  <a:lnTo>
                    <a:pt x="1032417" y="1176204"/>
                  </a:lnTo>
                  <a:lnTo>
                    <a:pt x="1031497" y="1168400"/>
                  </a:lnTo>
                  <a:close/>
                  <a:moveTo>
                    <a:pt x="1030010" y="1168400"/>
                  </a:moveTo>
                  <a:lnTo>
                    <a:pt x="1027932" y="1169074"/>
                  </a:lnTo>
                  <a:lnTo>
                    <a:pt x="1031502" y="1174750"/>
                  </a:lnTo>
                  <a:lnTo>
                    <a:pt x="1030010" y="1168400"/>
                  </a:lnTo>
                  <a:close/>
                  <a:moveTo>
                    <a:pt x="1055949" y="1132968"/>
                  </a:moveTo>
                  <a:lnTo>
                    <a:pt x="1052518" y="1133876"/>
                  </a:lnTo>
                  <a:lnTo>
                    <a:pt x="1027507" y="1168400"/>
                  </a:lnTo>
                  <a:lnTo>
                    <a:pt x="1027932" y="1169074"/>
                  </a:lnTo>
                  <a:lnTo>
                    <a:pt x="1030010" y="1168400"/>
                  </a:lnTo>
                  <a:lnTo>
                    <a:pt x="1044697" y="1168400"/>
                  </a:lnTo>
                  <a:lnTo>
                    <a:pt x="1063098" y="1143000"/>
                  </a:lnTo>
                  <a:lnTo>
                    <a:pt x="1059109" y="1143000"/>
                  </a:lnTo>
                  <a:lnTo>
                    <a:pt x="1055949" y="1132968"/>
                  </a:lnTo>
                  <a:close/>
                  <a:moveTo>
                    <a:pt x="1125180" y="1143000"/>
                  </a:moveTo>
                  <a:lnTo>
                    <a:pt x="1117348" y="1143000"/>
                  </a:lnTo>
                  <a:lnTo>
                    <a:pt x="1116410" y="1152669"/>
                  </a:lnTo>
                  <a:lnTo>
                    <a:pt x="1119944" y="1155700"/>
                  </a:lnTo>
                  <a:lnTo>
                    <a:pt x="1125180" y="1143000"/>
                  </a:lnTo>
                  <a:close/>
                  <a:moveTo>
                    <a:pt x="1127777" y="1143000"/>
                  </a:moveTo>
                  <a:lnTo>
                    <a:pt x="1125180" y="1143000"/>
                  </a:lnTo>
                  <a:lnTo>
                    <a:pt x="1119944" y="1155700"/>
                  </a:lnTo>
                  <a:lnTo>
                    <a:pt x="1126541" y="1155700"/>
                  </a:lnTo>
                  <a:lnTo>
                    <a:pt x="1127777" y="1143000"/>
                  </a:lnTo>
                  <a:close/>
                  <a:moveTo>
                    <a:pt x="1095568" y="1117600"/>
                  </a:moveTo>
                  <a:lnTo>
                    <a:pt x="1093688" y="1126721"/>
                  </a:lnTo>
                  <a:lnTo>
                    <a:pt x="1094647" y="1130300"/>
                  </a:lnTo>
                  <a:lnTo>
                    <a:pt x="1091639" y="1131428"/>
                  </a:lnTo>
                  <a:lnTo>
                    <a:pt x="1116410" y="1152669"/>
                  </a:lnTo>
                  <a:lnTo>
                    <a:pt x="1117348" y="1143000"/>
                  </a:lnTo>
                  <a:lnTo>
                    <a:pt x="1125180" y="1143000"/>
                  </a:lnTo>
                  <a:lnTo>
                    <a:pt x="1095568" y="1117600"/>
                  </a:lnTo>
                  <a:close/>
                  <a:moveTo>
                    <a:pt x="998555" y="1130300"/>
                  </a:moveTo>
                  <a:lnTo>
                    <a:pt x="994325" y="1130300"/>
                  </a:lnTo>
                  <a:lnTo>
                    <a:pt x="992325" y="1143000"/>
                  </a:lnTo>
                  <a:lnTo>
                    <a:pt x="998317" y="1143000"/>
                  </a:lnTo>
                  <a:lnTo>
                    <a:pt x="998555" y="1130300"/>
                  </a:lnTo>
                  <a:close/>
                  <a:moveTo>
                    <a:pt x="1016429" y="1130300"/>
                  </a:moveTo>
                  <a:lnTo>
                    <a:pt x="998555" y="1130300"/>
                  </a:lnTo>
                  <a:lnTo>
                    <a:pt x="998317" y="1143000"/>
                  </a:lnTo>
                  <a:lnTo>
                    <a:pt x="1016220" y="1143000"/>
                  </a:lnTo>
                  <a:lnTo>
                    <a:pt x="1017223" y="1136631"/>
                  </a:lnTo>
                  <a:lnTo>
                    <a:pt x="1016429" y="1130300"/>
                  </a:lnTo>
                  <a:close/>
                  <a:moveTo>
                    <a:pt x="1055109" y="1130300"/>
                  </a:moveTo>
                  <a:lnTo>
                    <a:pt x="1018220" y="1130300"/>
                  </a:lnTo>
                  <a:lnTo>
                    <a:pt x="1017225" y="1136650"/>
                  </a:lnTo>
                  <a:lnTo>
                    <a:pt x="1018021" y="1143000"/>
                  </a:lnTo>
                  <a:lnTo>
                    <a:pt x="1052518" y="1133876"/>
                  </a:lnTo>
                  <a:lnTo>
                    <a:pt x="1055109" y="1130300"/>
                  </a:lnTo>
                  <a:close/>
                  <a:moveTo>
                    <a:pt x="1056668" y="1132778"/>
                  </a:moveTo>
                  <a:lnTo>
                    <a:pt x="1055949" y="1132968"/>
                  </a:lnTo>
                  <a:lnTo>
                    <a:pt x="1059109" y="1143000"/>
                  </a:lnTo>
                  <a:lnTo>
                    <a:pt x="1058025" y="1134935"/>
                  </a:lnTo>
                  <a:lnTo>
                    <a:pt x="1056668" y="1132778"/>
                  </a:lnTo>
                  <a:close/>
                  <a:moveTo>
                    <a:pt x="1058025" y="1134935"/>
                  </a:moveTo>
                  <a:lnTo>
                    <a:pt x="1059109" y="1143000"/>
                  </a:lnTo>
                  <a:lnTo>
                    <a:pt x="1060805" y="1143000"/>
                  </a:lnTo>
                  <a:lnTo>
                    <a:pt x="1059092" y="1136631"/>
                  </a:lnTo>
                  <a:lnTo>
                    <a:pt x="1058025" y="1134935"/>
                  </a:lnTo>
                  <a:close/>
                  <a:moveTo>
                    <a:pt x="1059103" y="1136650"/>
                  </a:moveTo>
                  <a:lnTo>
                    <a:pt x="1060805" y="1143000"/>
                  </a:lnTo>
                  <a:lnTo>
                    <a:pt x="1062660" y="1142303"/>
                  </a:lnTo>
                  <a:lnTo>
                    <a:pt x="1059103" y="1136650"/>
                  </a:lnTo>
                  <a:close/>
                  <a:moveTo>
                    <a:pt x="1062660" y="1142303"/>
                  </a:moveTo>
                  <a:lnTo>
                    <a:pt x="1060805" y="1143000"/>
                  </a:lnTo>
                  <a:lnTo>
                    <a:pt x="1063098" y="1143000"/>
                  </a:lnTo>
                  <a:lnTo>
                    <a:pt x="1062660" y="1142303"/>
                  </a:lnTo>
                  <a:close/>
                  <a:moveTo>
                    <a:pt x="1091244" y="1117600"/>
                  </a:moveTo>
                  <a:lnTo>
                    <a:pt x="1079376" y="1122053"/>
                  </a:lnTo>
                  <a:lnTo>
                    <a:pt x="1069422" y="1130300"/>
                  </a:lnTo>
                  <a:lnTo>
                    <a:pt x="1066040" y="1130300"/>
                  </a:lnTo>
                  <a:lnTo>
                    <a:pt x="1057974" y="1132433"/>
                  </a:lnTo>
                  <a:lnTo>
                    <a:pt x="1059103" y="1136650"/>
                  </a:lnTo>
                  <a:lnTo>
                    <a:pt x="1062660" y="1142303"/>
                  </a:lnTo>
                  <a:lnTo>
                    <a:pt x="1091639" y="1131428"/>
                  </a:lnTo>
                  <a:lnTo>
                    <a:pt x="1090322" y="1130300"/>
                  </a:lnTo>
                  <a:lnTo>
                    <a:pt x="1092305" y="1125499"/>
                  </a:lnTo>
                  <a:lnTo>
                    <a:pt x="1091244" y="1117600"/>
                  </a:lnTo>
                  <a:close/>
                  <a:moveTo>
                    <a:pt x="1018220" y="1130300"/>
                  </a:moveTo>
                  <a:lnTo>
                    <a:pt x="1016429" y="1130300"/>
                  </a:lnTo>
                  <a:lnTo>
                    <a:pt x="1017223" y="1136631"/>
                  </a:lnTo>
                  <a:lnTo>
                    <a:pt x="1018220" y="1130300"/>
                  </a:lnTo>
                  <a:close/>
                  <a:moveTo>
                    <a:pt x="1057698" y="1132506"/>
                  </a:moveTo>
                  <a:lnTo>
                    <a:pt x="1056668" y="1132778"/>
                  </a:lnTo>
                  <a:lnTo>
                    <a:pt x="1058025" y="1134935"/>
                  </a:lnTo>
                  <a:lnTo>
                    <a:pt x="1057698" y="1132506"/>
                  </a:lnTo>
                  <a:close/>
                  <a:moveTo>
                    <a:pt x="1055109" y="1130300"/>
                  </a:moveTo>
                  <a:lnTo>
                    <a:pt x="1052518" y="1133876"/>
                  </a:lnTo>
                  <a:lnTo>
                    <a:pt x="1055949" y="1132968"/>
                  </a:lnTo>
                  <a:lnTo>
                    <a:pt x="1055109" y="1130300"/>
                  </a:lnTo>
                  <a:close/>
                  <a:moveTo>
                    <a:pt x="1055109" y="1130300"/>
                  </a:moveTo>
                  <a:lnTo>
                    <a:pt x="1055949" y="1132968"/>
                  </a:lnTo>
                  <a:lnTo>
                    <a:pt x="1056668" y="1132778"/>
                  </a:lnTo>
                  <a:lnTo>
                    <a:pt x="1055109" y="1130300"/>
                  </a:lnTo>
                  <a:close/>
                  <a:moveTo>
                    <a:pt x="1057402" y="1130300"/>
                  </a:moveTo>
                  <a:lnTo>
                    <a:pt x="1055109" y="1130300"/>
                  </a:lnTo>
                  <a:lnTo>
                    <a:pt x="1056668" y="1132778"/>
                  </a:lnTo>
                  <a:lnTo>
                    <a:pt x="1057698" y="1132506"/>
                  </a:lnTo>
                  <a:lnTo>
                    <a:pt x="1057402" y="1130300"/>
                  </a:lnTo>
                  <a:close/>
                  <a:moveTo>
                    <a:pt x="1057402" y="1130300"/>
                  </a:moveTo>
                  <a:lnTo>
                    <a:pt x="1057698" y="1132506"/>
                  </a:lnTo>
                  <a:lnTo>
                    <a:pt x="1057974" y="1132433"/>
                  </a:lnTo>
                  <a:lnTo>
                    <a:pt x="1057402" y="1130300"/>
                  </a:lnTo>
                  <a:close/>
                  <a:moveTo>
                    <a:pt x="1062127" y="1128526"/>
                  </a:moveTo>
                  <a:lnTo>
                    <a:pt x="1057402" y="1130300"/>
                  </a:lnTo>
                  <a:lnTo>
                    <a:pt x="1057974" y="1132433"/>
                  </a:lnTo>
                  <a:lnTo>
                    <a:pt x="1066040" y="1130300"/>
                  </a:lnTo>
                  <a:lnTo>
                    <a:pt x="1061056" y="1130300"/>
                  </a:lnTo>
                  <a:lnTo>
                    <a:pt x="1062127" y="1128526"/>
                  </a:lnTo>
                  <a:close/>
                  <a:moveTo>
                    <a:pt x="1092305" y="1125499"/>
                  </a:moveTo>
                  <a:lnTo>
                    <a:pt x="1090322" y="1130300"/>
                  </a:lnTo>
                  <a:lnTo>
                    <a:pt x="1091639" y="1131428"/>
                  </a:lnTo>
                  <a:lnTo>
                    <a:pt x="1094647" y="1130300"/>
                  </a:lnTo>
                  <a:lnTo>
                    <a:pt x="1092951" y="1130300"/>
                  </a:lnTo>
                  <a:lnTo>
                    <a:pt x="1092305" y="1125499"/>
                  </a:lnTo>
                  <a:close/>
                  <a:moveTo>
                    <a:pt x="1079376" y="1122053"/>
                  </a:moveTo>
                  <a:lnTo>
                    <a:pt x="1062127" y="1128526"/>
                  </a:lnTo>
                  <a:lnTo>
                    <a:pt x="1061056" y="1130300"/>
                  </a:lnTo>
                  <a:lnTo>
                    <a:pt x="1069422" y="1130300"/>
                  </a:lnTo>
                  <a:lnTo>
                    <a:pt x="1079376" y="1122053"/>
                  </a:lnTo>
                  <a:close/>
                  <a:moveTo>
                    <a:pt x="1092945" y="1123950"/>
                  </a:moveTo>
                  <a:lnTo>
                    <a:pt x="1092305" y="1125499"/>
                  </a:lnTo>
                  <a:lnTo>
                    <a:pt x="1092951" y="1130300"/>
                  </a:lnTo>
                  <a:lnTo>
                    <a:pt x="1093688" y="1126721"/>
                  </a:lnTo>
                  <a:lnTo>
                    <a:pt x="1092945" y="1123950"/>
                  </a:lnTo>
                  <a:close/>
                  <a:moveTo>
                    <a:pt x="1093688" y="1126721"/>
                  </a:moveTo>
                  <a:lnTo>
                    <a:pt x="1092951" y="1130300"/>
                  </a:lnTo>
                  <a:lnTo>
                    <a:pt x="1094647" y="1130300"/>
                  </a:lnTo>
                  <a:lnTo>
                    <a:pt x="1093688" y="1126721"/>
                  </a:lnTo>
                  <a:close/>
                  <a:moveTo>
                    <a:pt x="1222559" y="1116043"/>
                  </a:moveTo>
                  <a:lnTo>
                    <a:pt x="1222559" y="1130300"/>
                  </a:lnTo>
                  <a:lnTo>
                    <a:pt x="1226747" y="1130300"/>
                  </a:lnTo>
                  <a:lnTo>
                    <a:pt x="1227795" y="1117600"/>
                  </a:lnTo>
                  <a:lnTo>
                    <a:pt x="1224737" y="1117600"/>
                  </a:lnTo>
                  <a:lnTo>
                    <a:pt x="1222559" y="1116043"/>
                  </a:lnTo>
                  <a:close/>
                  <a:moveTo>
                    <a:pt x="1228842" y="1117600"/>
                  </a:moveTo>
                  <a:lnTo>
                    <a:pt x="1226747" y="1130300"/>
                  </a:lnTo>
                  <a:lnTo>
                    <a:pt x="1273573" y="1130300"/>
                  </a:lnTo>
                  <a:lnTo>
                    <a:pt x="1228842" y="1117600"/>
                  </a:lnTo>
                  <a:close/>
                  <a:moveTo>
                    <a:pt x="1076396" y="1104900"/>
                  </a:moveTo>
                  <a:lnTo>
                    <a:pt x="1062127" y="1128526"/>
                  </a:lnTo>
                  <a:lnTo>
                    <a:pt x="1079376" y="1122053"/>
                  </a:lnTo>
                  <a:lnTo>
                    <a:pt x="1084752" y="1117600"/>
                  </a:lnTo>
                  <a:lnTo>
                    <a:pt x="1081202" y="1117600"/>
                  </a:lnTo>
                  <a:lnTo>
                    <a:pt x="1080574" y="1111250"/>
                  </a:lnTo>
                  <a:lnTo>
                    <a:pt x="1076396" y="1104900"/>
                  </a:lnTo>
                  <a:close/>
                  <a:moveTo>
                    <a:pt x="1095568" y="1117600"/>
                  </a:moveTo>
                  <a:lnTo>
                    <a:pt x="1092945" y="1123950"/>
                  </a:lnTo>
                  <a:lnTo>
                    <a:pt x="1093688" y="1126721"/>
                  </a:lnTo>
                  <a:lnTo>
                    <a:pt x="1095568" y="1117600"/>
                  </a:lnTo>
                  <a:close/>
                  <a:moveTo>
                    <a:pt x="1091244" y="1117600"/>
                  </a:moveTo>
                  <a:lnTo>
                    <a:pt x="1092305" y="1125499"/>
                  </a:lnTo>
                  <a:lnTo>
                    <a:pt x="1092945" y="1123950"/>
                  </a:lnTo>
                  <a:lnTo>
                    <a:pt x="1091244" y="1117600"/>
                  </a:lnTo>
                  <a:close/>
                  <a:moveTo>
                    <a:pt x="1095568" y="1117600"/>
                  </a:moveTo>
                  <a:lnTo>
                    <a:pt x="1091244" y="1117600"/>
                  </a:lnTo>
                  <a:lnTo>
                    <a:pt x="1092945" y="1123950"/>
                  </a:lnTo>
                  <a:lnTo>
                    <a:pt x="1095568" y="1117600"/>
                  </a:lnTo>
                  <a:close/>
                  <a:moveTo>
                    <a:pt x="1080574" y="1111250"/>
                  </a:moveTo>
                  <a:lnTo>
                    <a:pt x="1081202" y="1117600"/>
                  </a:lnTo>
                  <a:lnTo>
                    <a:pt x="1084752" y="1117600"/>
                  </a:lnTo>
                  <a:lnTo>
                    <a:pt x="1080574" y="1111250"/>
                  </a:lnTo>
                  <a:close/>
                  <a:moveTo>
                    <a:pt x="1109882" y="1104900"/>
                  </a:moveTo>
                  <a:lnTo>
                    <a:pt x="1079946" y="1104900"/>
                  </a:lnTo>
                  <a:lnTo>
                    <a:pt x="1080580" y="1111258"/>
                  </a:lnTo>
                  <a:lnTo>
                    <a:pt x="1084752" y="1117600"/>
                  </a:lnTo>
                  <a:lnTo>
                    <a:pt x="1109400" y="1117600"/>
                  </a:lnTo>
                  <a:lnTo>
                    <a:pt x="1110505" y="1111250"/>
                  </a:lnTo>
                  <a:lnTo>
                    <a:pt x="1109882" y="1104900"/>
                  </a:lnTo>
                  <a:close/>
                  <a:moveTo>
                    <a:pt x="1110505" y="1111250"/>
                  </a:moveTo>
                  <a:lnTo>
                    <a:pt x="1109400" y="1117600"/>
                  </a:lnTo>
                  <a:lnTo>
                    <a:pt x="1111128" y="1117600"/>
                  </a:lnTo>
                  <a:lnTo>
                    <a:pt x="1110505" y="1111250"/>
                  </a:lnTo>
                  <a:close/>
                  <a:moveTo>
                    <a:pt x="1129002" y="1104900"/>
                  </a:moveTo>
                  <a:lnTo>
                    <a:pt x="1111610" y="1104900"/>
                  </a:lnTo>
                  <a:lnTo>
                    <a:pt x="1110506" y="1111258"/>
                  </a:lnTo>
                  <a:lnTo>
                    <a:pt x="1111128" y="1117600"/>
                  </a:lnTo>
                  <a:lnTo>
                    <a:pt x="1130562" y="1117600"/>
                  </a:lnTo>
                  <a:lnTo>
                    <a:pt x="1131656" y="1111250"/>
                  </a:lnTo>
                  <a:lnTo>
                    <a:pt x="1129002" y="1104900"/>
                  </a:lnTo>
                  <a:close/>
                  <a:moveTo>
                    <a:pt x="1158943" y="1098550"/>
                  </a:moveTo>
                  <a:lnTo>
                    <a:pt x="1155525" y="1104900"/>
                  </a:lnTo>
                  <a:lnTo>
                    <a:pt x="1132761" y="1104900"/>
                  </a:lnTo>
                  <a:lnTo>
                    <a:pt x="1131660" y="1111258"/>
                  </a:lnTo>
                  <a:lnTo>
                    <a:pt x="1134311" y="1117600"/>
                  </a:lnTo>
                  <a:lnTo>
                    <a:pt x="1161598" y="1104900"/>
                  </a:lnTo>
                  <a:lnTo>
                    <a:pt x="1158943" y="1098550"/>
                  </a:lnTo>
                  <a:close/>
                  <a:moveTo>
                    <a:pt x="1220063" y="1097188"/>
                  </a:moveTo>
                  <a:lnTo>
                    <a:pt x="1213638" y="1104900"/>
                  </a:lnTo>
                  <a:lnTo>
                    <a:pt x="1222559" y="1104900"/>
                  </a:lnTo>
                  <a:lnTo>
                    <a:pt x="1222559" y="1116043"/>
                  </a:lnTo>
                  <a:lnTo>
                    <a:pt x="1224737" y="1117600"/>
                  </a:lnTo>
                  <a:lnTo>
                    <a:pt x="1230852" y="1104900"/>
                  </a:lnTo>
                  <a:lnTo>
                    <a:pt x="1220063" y="1097188"/>
                  </a:lnTo>
                  <a:close/>
                  <a:moveTo>
                    <a:pt x="1233030" y="1104900"/>
                  </a:moveTo>
                  <a:lnTo>
                    <a:pt x="1230852" y="1104900"/>
                  </a:lnTo>
                  <a:lnTo>
                    <a:pt x="1224737" y="1117600"/>
                  </a:lnTo>
                  <a:lnTo>
                    <a:pt x="1233030" y="1117600"/>
                  </a:lnTo>
                  <a:lnTo>
                    <a:pt x="1233030" y="1104900"/>
                  </a:lnTo>
                  <a:close/>
                  <a:moveTo>
                    <a:pt x="1210025" y="1098550"/>
                  </a:moveTo>
                  <a:lnTo>
                    <a:pt x="1206968" y="1104900"/>
                  </a:lnTo>
                  <a:lnTo>
                    <a:pt x="1222559" y="1116043"/>
                  </a:lnTo>
                  <a:lnTo>
                    <a:pt x="1222559" y="1104900"/>
                  </a:lnTo>
                  <a:lnTo>
                    <a:pt x="1213638" y="1104900"/>
                  </a:lnTo>
                  <a:lnTo>
                    <a:pt x="1210025" y="1098550"/>
                  </a:lnTo>
                  <a:close/>
                  <a:moveTo>
                    <a:pt x="1133243" y="1102925"/>
                  </a:moveTo>
                  <a:lnTo>
                    <a:pt x="1129002" y="1104900"/>
                  </a:lnTo>
                  <a:lnTo>
                    <a:pt x="1131660" y="1111258"/>
                  </a:lnTo>
                  <a:lnTo>
                    <a:pt x="1132761" y="1104900"/>
                  </a:lnTo>
                  <a:lnTo>
                    <a:pt x="1133808" y="1104900"/>
                  </a:lnTo>
                  <a:lnTo>
                    <a:pt x="1133243" y="1102925"/>
                  </a:lnTo>
                  <a:close/>
                  <a:moveTo>
                    <a:pt x="1136740" y="1101298"/>
                  </a:moveTo>
                  <a:lnTo>
                    <a:pt x="1133243" y="1102925"/>
                  </a:lnTo>
                  <a:lnTo>
                    <a:pt x="1133808" y="1104900"/>
                  </a:lnTo>
                  <a:lnTo>
                    <a:pt x="1139106" y="1104900"/>
                  </a:lnTo>
                  <a:lnTo>
                    <a:pt x="1136740" y="1101298"/>
                  </a:lnTo>
                  <a:close/>
                  <a:moveTo>
                    <a:pt x="1137767" y="1100820"/>
                  </a:moveTo>
                  <a:lnTo>
                    <a:pt x="1136740" y="1101298"/>
                  </a:lnTo>
                  <a:lnTo>
                    <a:pt x="1139106" y="1104900"/>
                  </a:lnTo>
                  <a:lnTo>
                    <a:pt x="1137767" y="1100820"/>
                  </a:lnTo>
                  <a:close/>
                  <a:moveTo>
                    <a:pt x="1144338" y="1097762"/>
                  </a:moveTo>
                  <a:lnTo>
                    <a:pt x="1137767" y="1100820"/>
                  </a:lnTo>
                  <a:lnTo>
                    <a:pt x="1139106" y="1104900"/>
                  </a:lnTo>
                  <a:lnTo>
                    <a:pt x="1144338" y="1097762"/>
                  </a:lnTo>
                  <a:close/>
                  <a:moveTo>
                    <a:pt x="1146238" y="1096877"/>
                  </a:moveTo>
                  <a:lnTo>
                    <a:pt x="1144338" y="1097762"/>
                  </a:lnTo>
                  <a:lnTo>
                    <a:pt x="1139106" y="1104900"/>
                  </a:lnTo>
                  <a:lnTo>
                    <a:pt x="1155525" y="1104900"/>
                  </a:lnTo>
                  <a:lnTo>
                    <a:pt x="1146238" y="1096877"/>
                  </a:lnTo>
                  <a:close/>
                  <a:moveTo>
                    <a:pt x="1156289" y="1092200"/>
                  </a:moveTo>
                  <a:lnTo>
                    <a:pt x="1146238" y="1096877"/>
                  </a:lnTo>
                  <a:lnTo>
                    <a:pt x="1155525" y="1104900"/>
                  </a:lnTo>
                  <a:lnTo>
                    <a:pt x="1158943" y="1098550"/>
                  </a:lnTo>
                  <a:lnTo>
                    <a:pt x="1156289" y="1092200"/>
                  </a:lnTo>
                  <a:close/>
                  <a:moveTo>
                    <a:pt x="1167891" y="1092200"/>
                  </a:moveTo>
                  <a:lnTo>
                    <a:pt x="1162362" y="1092200"/>
                  </a:lnTo>
                  <a:lnTo>
                    <a:pt x="1159960" y="1096661"/>
                  </a:lnTo>
                  <a:lnTo>
                    <a:pt x="1159989" y="1097188"/>
                  </a:lnTo>
                  <a:lnTo>
                    <a:pt x="1161598" y="1104900"/>
                  </a:lnTo>
                  <a:lnTo>
                    <a:pt x="1167891" y="1092200"/>
                  </a:lnTo>
                  <a:close/>
                  <a:moveTo>
                    <a:pt x="1206413" y="1092200"/>
                  </a:moveTo>
                  <a:lnTo>
                    <a:pt x="1201858" y="1092200"/>
                  </a:lnTo>
                  <a:lnTo>
                    <a:pt x="1206968" y="1104900"/>
                  </a:lnTo>
                  <a:lnTo>
                    <a:pt x="1208951" y="1096661"/>
                  </a:lnTo>
                  <a:lnTo>
                    <a:pt x="1206413" y="1092200"/>
                  </a:lnTo>
                  <a:close/>
                  <a:moveTo>
                    <a:pt x="1213083" y="1092200"/>
                  </a:moveTo>
                  <a:lnTo>
                    <a:pt x="1210025" y="1098550"/>
                  </a:lnTo>
                  <a:lnTo>
                    <a:pt x="1213638" y="1104900"/>
                  </a:lnTo>
                  <a:lnTo>
                    <a:pt x="1220063" y="1097188"/>
                  </a:lnTo>
                  <a:lnTo>
                    <a:pt x="1213083" y="1092200"/>
                  </a:lnTo>
                  <a:close/>
                  <a:moveTo>
                    <a:pt x="1122562" y="1054100"/>
                  </a:moveTo>
                  <a:lnTo>
                    <a:pt x="1120416" y="1054100"/>
                  </a:lnTo>
                  <a:lnTo>
                    <a:pt x="1116893" y="1062661"/>
                  </a:lnTo>
                  <a:lnTo>
                    <a:pt x="1130175" y="1092200"/>
                  </a:lnTo>
                  <a:lnTo>
                    <a:pt x="1133243" y="1102925"/>
                  </a:lnTo>
                  <a:lnTo>
                    <a:pt x="1136740" y="1101298"/>
                  </a:lnTo>
                  <a:lnTo>
                    <a:pt x="1130761" y="1092200"/>
                  </a:lnTo>
                  <a:lnTo>
                    <a:pt x="1136302" y="1084640"/>
                  </a:lnTo>
                  <a:lnTo>
                    <a:pt x="1122562" y="1054100"/>
                  </a:lnTo>
                  <a:close/>
                  <a:moveTo>
                    <a:pt x="1136302" y="1084640"/>
                  </a:moveTo>
                  <a:lnTo>
                    <a:pt x="1130761" y="1092200"/>
                  </a:lnTo>
                  <a:lnTo>
                    <a:pt x="1136740" y="1101298"/>
                  </a:lnTo>
                  <a:lnTo>
                    <a:pt x="1137767" y="1100820"/>
                  </a:lnTo>
                  <a:lnTo>
                    <a:pt x="1134939" y="1092200"/>
                  </a:lnTo>
                  <a:lnTo>
                    <a:pt x="1139703" y="1092200"/>
                  </a:lnTo>
                  <a:lnTo>
                    <a:pt x="1136302" y="1084640"/>
                  </a:lnTo>
                  <a:close/>
                  <a:moveTo>
                    <a:pt x="1140069" y="1079500"/>
                  </a:moveTo>
                  <a:lnTo>
                    <a:pt x="1136302" y="1084640"/>
                  </a:lnTo>
                  <a:lnTo>
                    <a:pt x="1139703" y="1092200"/>
                  </a:lnTo>
                  <a:lnTo>
                    <a:pt x="1134939" y="1092200"/>
                  </a:lnTo>
                  <a:lnTo>
                    <a:pt x="1137767" y="1100820"/>
                  </a:lnTo>
                  <a:lnTo>
                    <a:pt x="1144338" y="1097762"/>
                  </a:lnTo>
                  <a:lnTo>
                    <a:pt x="1145472" y="1096215"/>
                  </a:lnTo>
                  <a:lnTo>
                    <a:pt x="1140823" y="1092200"/>
                  </a:lnTo>
                  <a:lnTo>
                    <a:pt x="1144242" y="1085850"/>
                  </a:lnTo>
                  <a:lnTo>
                    <a:pt x="1140069" y="1079500"/>
                  </a:lnTo>
                  <a:close/>
                  <a:moveTo>
                    <a:pt x="1158949" y="1092200"/>
                  </a:moveTo>
                  <a:lnTo>
                    <a:pt x="1156289" y="1092200"/>
                  </a:lnTo>
                  <a:lnTo>
                    <a:pt x="1158943" y="1098550"/>
                  </a:lnTo>
                  <a:lnTo>
                    <a:pt x="1159844" y="1096877"/>
                  </a:lnTo>
                  <a:lnTo>
                    <a:pt x="1159786" y="1096215"/>
                  </a:lnTo>
                  <a:lnTo>
                    <a:pt x="1158949" y="1092200"/>
                  </a:lnTo>
                  <a:close/>
                  <a:moveTo>
                    <a:pt x="1213083" y="1092200"/>
                  </a:moveTo>
                  <a:lnTo>
                    <a:pt x="1210025" y="1092200"/>
                  </a:lnTo>
                  <a:lnTo>
                    <a:pt x="1209059" y="1096215"/>
                  </a:lnTo>
                  <a:lnTo>
                    <a:pt x="1209074" y="1096877"/>
                  </a:lnTo>
                  <a:lnTo>
                    <a:pt x="1210025" y="1098550"/>
                  </a:lnTo>
                  <a:lnTo>
                    <a:pt x="1213083" y="1092200"/>
                  </a:lnTo>
                  <a:close/>
                  <a:moveTo>
                    <a:pt x="1224219" y="1092200"/>
                  </a:moveTo>
                  <a:lnTo>
                    <a:pt x="1213083" y="1092200"/>
                  </a:lnTo>
                  <a:lnTo>
                    <a:pt x="1220063" y="1097188"/>
                  </a:lnTo>
                  <a:lnTo>
                    <a:pt x="1224219" y="1092200"/>
                  </a:lnTo>
                  <a:close/>
                  <a:moveTo>
                    <a:pt x="1147661" y="1079500"/>
                  </a:moveTo>
                  <a:lnTo>
                    <a:pt x="1144242" y="1085850"/>
                  </a:lnTo>
                  <a:lnTo>
                    <a:pt x="1148415" y="1092200"/>
                  </a:lnTo>
                  <a:lnTo>
                    <a:pt x="1145472" y="1096215"/>
                  </a:lnTo>
                  <a:lnTo>
                    <a:pt x="1146238" y="1096877"/>
                  </a:lnTo>
                  <a:lnTo>
                    <a:pt x="1156289" y="1092200"/>
                  </a:lnTo>
                  <a:lnTo>
                    <a:pt x="1162362" y="1092200"/>
                  </a:lnTo>
                  <a:lnTo>
                    <a:pt x="1147661" y="1079500"/>
                  </a:lnTo>
                  <a:close/>
                  <a:moveTo>
                    <a:pt x="1162362" y="1092200"/>
                  </a:moveTo>
                  <a:lnTo>
                    <a:pt x="1158949" y="1092200"/>
                  </a:lnTo>
                  <a:lnTo>
                    <a:pt x="1159902" y="1096769"/>
                  </a:lnTo>
                  <a:lnTo>
                    <a:pt x="1162362" y="1092200"/>
                  </a:lnTo>
                  <a:close/>
                  <a:moveTo>
                    <a:pt x="1220814" y="1074906"/>
                  </a:moveTo>
                  <a:lnTo>
                    <a:pt x="1206413" y="1092200"/>
                  </a:lnTo>
                  <a:lnTo>
                    <a:pt x="1208951" y="1096661"/>
                  </a:lnTo>
                  <a:lnTo>
                    <a:pt x="1210025" y="1092200"/>
                  </a:lnTo>
                  <a:lnTo>
                    <a:pt x="1224219" y="1092200"/>
                  </a:lnTo>
                  <a:lnTo>
                    <a:pt x="1234800" y="1079500"/>
                  </a:lnTo>
                  <a:lnTo>
                    <a:pt x="1228465" y="1079500"/>
                  </a:lnTo>
                  <a:lnTo>
                    <a:pt x="1220814" y="1074906"/>
                  </a:lnTo>
                  <a:close/>
                  <a:moveTo>
                    <a:pt x="1144242" y="1085850"/>
                  </a:moveTo>
                  <a:lnTo>
                    <a:pt x="1140823" y="1092200"/>
                  </a:lnTo>
                  <a:lnTo>
                    <a:pt x="1145472" y="1096215"/>
                  </a:lnTo>
                  <a:lnTo>
                    <a:pt x="1148415" y="1092200"/>
                  </a:lnTo>
                  <a:lnTo>
                    <a:pt x="1144242" y="1085850"/>
                  </a:lnTo>
                  <a:close/>
                  <a:moveTo>
                    <a:pt x="1227564" y="1066800"/>
                  </a:moveTo>
                  <a:lnTo>
                    <a:pt x="1220814" y="1074906"/>
                  </a:lnTo>
                  <a:lnTo>
                    <a:pt x="1228465" y="1079500"/>
                  </a:lnTo>
                  <a:lnTo>
                    <a:pt x="1231179" y="1073144"/>
                  </a:lnTo>
                  <a:lnTo>
                    <a:pt x="1227564" y="1066800"/>
                  </a:lnTo>
                  <a:close/>
                  <a:moveTo>
                    <a:pt x="1231179" y="1073144"/>
                  </a:moveTo>
                  <a:lnTo>
                    <a:pt x="1228465" y="1079500"/>
                  </a:lnTo>
                  <a:lnTo>
                    <a:pt x="1231177" y="1079500"/>
                  </a:lnTo>
                  <a:lnTo>
                    <a:pt x="1232164" y="1074874"/>
                  </a:lnTo>
                  <a:lnTo>
                    <a:pt x="1231179" y="1073144"/>
                  </a:lnTo>
                  <a:close/>
                  <a:moveTo>
                    <a:pt x="1232164" y="1074874"/>
                  </a:moveTo>
                  <a:lnTo>
                    <a:pt x="1231177" y="1079500"/>
                  </a:lnTo>
                  <a:lnTo>
                    <a:pt x="1234800" y="1079500"/>
                  </a:lnTo>
                  <a:lnTo>
                    <a:pt x="1232164" y="1074874"/>
                  </a:lnTo>
                  <a:close/>
                  <a:moveTo>
                    <a:pt x="1233889" y="1066800"/>
                  </a:moveTo>
                  <a:lnTo>
                    <a:pt x="1232164" y="1074874"/>
                  </a:lnTo>
                  <a:lnTo>
                    <a:pt x="1234800" y="1079500"/>
                  </a:lnTo>
                  <a:lnTo>
                    <a:pt x="1239742" y="1079500"/>
                  </a:lnTo>
                  <a:lnTo>
                    <a:pt x="1233889" y="1066800"/>
                  </a:lnTo>
                  <a:close/>
                  <a:moveTo>
                    <a:pt x="1213869" y="1054779"/>
                  </a:moveTo>
                  <a:lnTo>
                    <a:pt x="1210025" y="1060450"/>
                  </a:lnTo>
                  <a:lnTo>
                    <a:pt x="1207314" y="1066800"/>
                  </a:lnTo>
                  <a:lnTo>
                    <a:pt x="1220814" y="1074906"/>
                  </a:lnTo>
                  <a:lnTo>
                    <a:pt x="1227564" y="1066800"/>
                  </a:lnTo>
                  <a:lnTo>
                    <a:pt x="1233889" y="1066800"/>
                  </a:lnTo>
                  <a:lnTo>
                    <a:pt x="1213869" y="1054779"/>
                  </a:lnTo>
                  <a:close/>
                  <a:moveTo>
                    <a:pt x="1233889" y="1066800"/>
                  </a:moveTo>
                  <a:lnTo>
                    <a:pt x="1227564" y="1066800"/>
                  </a:lnTo>
                  <a:lnTo>
                    <a:pt x="1231179" y="1073144"/>
                  </a:lnTo>
                  <a:lnTo>
                    <a:pt x="1233889" y="1066800"/>
                  </a:lnTo>
                  <a:close/>
                  <a:moveTo>
                    <a:pt x="1090804" y="1041400"/>
                  </a:moveTo>
                  <a:lnTo>
                    <a:pt x="1085579" y="1041400"/>
                  </a:lnTo>
                  <a:lnTo>
                    <a:pt x="1115191" y="1066800"/>
                  </a:lnTo>
                  <a:lnTo>
                    <a:pt x="1116893" y="1062661"/>
                  </a:lnTo>
                  <a:lnTo>
                    <a:pt x="1113044" y="1054100"/>
                  </a:lnTo>
                  <a:lnTo>
                    <a:pt x="1120416" y="1054100"/>
                  </a:lnTo>
                  <a:lnTo>
                    <a:pt x="1090804" y="1041400"/>
                  </a:lnTo>
                  <a:close/>
                  <a:moveTo>
                    <a:pt x="1191063" y="1028700"/>
                  </a:moveTo>
                  <a:lnTo>
                    <a:pt x="1182456" y="1028700"/>
                  </a:lnTo>
                  <a:lnTo>
                    <a:pt x="1205722" y="1066800"/>
                  </a:lnTo>
                  <a:lnTo>
                    <a:pt x="1210025" y="1060450"/>
                  </a:lnTo>
                  <a:lnTo>
                    <a:pt x="1212737" y="1054100"/>
                  </a:lnTo>
                  <a:lnTo>
                    <a:pt x="1214329" y="1054100"/>
                  </a:lnTo>
                  <a:lnTo>
                    <a:pt x="1191063" y="1028700"/>
                  </a:lnTo>
                  <a:close/>
                  <a:moveTo>
                    <a:pt x="1120416" y="1054100"/>
                  </a:moveTo>
                  <a:lnTo>
                    <a:pt x="1113044" y="1054100"/>
                  </a:lnTo>
                  <a:lnTo>
                    <a:pt x="1116893" y="1062661"/>
                  </a:lnTo>
                  <a:lnTo>
                    <a:pt x="1120416" y="1054100"/>
                  </a:lnTo>
                  <a:close/>
                  <a:moveTo>
                    <a:pt x="1212737" y="1054100"/>
                  </a:moveTo>
                  <a:lnTo>
                    <a:pt x="1210025" y="1060450"/>
                  </a:lnTo>
                  <a:lnTo>
                    <a:pt x="1213869" y="1054779"/>
                  </a:lnTo>
                  <a:lnTo>
                    <a:pt x="1212737" y="1054100"/>
                  </a:lnTo>
                  <a:close/>
                  <a:moveTo>
                    <a:pt x="1214329" y="1054100"/>
                  </a:moveTo>
                  <a:lnTo>
                    <a:pt x="1212737" y="1054100"/>
                  </a:lnTo>
                  <a:lnTo>
                    <a:pt x="1213869" y="1054779"/>
                  </a:lnTo>
                  <a:lnTo>
                    <a:pt x="1214329" y="1054100"/>
                  </a:lnTo>
                  <a:close/>
                  <a:moveTo>
                    <a:pt x="1081255" y="1016000"/>
                  </a:moveTo>
                  <a:lnTo>
                    <a:pt x="1078762" y="1016000"/>
                  </a:lnTo>
                  <a:lnTo>
                    <a:pt x="1075938" y="1024542"/>
                  </a:lnTo>
                  <a:lnTo>
                    <a:pt x="1083590" y="1041400"/>
                  </a:lnTo>
                  <a:lnTo>
                    <a:pt x="1092783" y="1041400"/>
                  </a:lnTo>
                  <a:lnTo>
                    <a:pt x="1081255" y="1016000"/>
                  </a:lnTo>
                  <a:close/>
                  <a:moveTo>
                    <a:pt x="1049046" y="1003300"/>
                  </a:moveTo>
                  <a:lnTo>
                    <a:pt x="1044847" y="1016000"/>
                  </a:lnTo>
                  <a:lnTo>
                    <a:pt x="1074564" y="1028700"/>
                  </a:lnTo>
                  <a:lnTo>
                    <a:pt x="1075938" y="1024542"/>
                  </a:lnTo>
                  <a:lnTo>
                    <a:pt x="1072061" y="1016000"/>
                  </a:lnTo>
                  <a:lnTo>
                    <a:pt x="1078762" y="1016000"/>
                  </a:lnTo>
                  <a:lnTo>
                    <a:pt x="1049046" y="1003300"/>
                  </a:lnTo>
                  <a:close/>
                  <a:moveTo>
                    <a:pt x="1183147" y="1003300"/>
                  </a:moveTo>
                  <a:lnTo>
                    <a:pt x="1173241" y="1003300"/>
                  </a:lnTo>
                  <a:lnTo>
                    <a:pt x="1181806" y="1028700"/>
                  </a:lnTo>
                  <a:lnTo>
                    <a:pt x="1191712" y="1028700"/>
                  </a:lnTo>
                  <a:lnTo>
                    <a:pt x="1183147" y="1003300"/>
                  </a:lnTo>
                  <a:close/>
                  <a:moveTo>
                    <a:pt x="1078762" y="1016000"/>
                  </a:moveTo>
                  <a:lnTo>
                    <a:pt x="1072061" y="1016000"/>
                  </a:lnTo>
                  <a:lnTo>
                    <a:pt x="1075938" y="1024542"/>
                  </a:lnTo>
                  <a:lnTo>
                    <a:pt x="1078762" y="1016000"/>
                  </a:lnTo>
                  <a:close/>
                  <a:moveTo>
                    <a:pt x="1025371" y="965200"/>
                  </a:moveTo>
                  <a:lnTo>
                    <a:pt x="1016482" y="965200"/>
                  </a:lnTo>
                  <a:lnTo>
                    <a:pt x="1042502" y="1003300"/>
                  </a:lnTo>
                  <a:lnTo>
                    <a:pt x="1043360" y="1016000"/>
                  </a:lnTo>
                  <a:lnTo>
                    <a:pt x="1044847" y="1016000"/>
                  </a:lnTo>
                  <a:lnTo>
                    <a:pt x="1046941" y="1003300"/>
                  </a:lnTo>
                  <a:lnTo>
                    <a:pt x="1051392" y="1003300"/>
                  </a:lnTo>
                  <a:lnTo>
                    <a:pt x="1025371" y="965200"/>
                  </a:lnTo>
                  <a:close/>
                  <a:moveTo>
                    <a:pt x="1142405" y="927100"/>
                  </a:moveTo>
                  <a:lnTo>
                    <a:pt x="1133180" y="927100"/>
                  </a:lnTo>
                  <a:lnTo>
                    <a:pt x="1173576" y="1003300"/>
                  </a:lnTo>
                  <a:lnTo>
                    <a:pt x="1182801" y="1003300"/>
                  </a:lnTo>
                  <a:lnTo>
                    <a:pt x="1142405" y="927100"/>
                  </a:lnTo>
                  <a:close/>
                  <a:moveTo>
                    <a:pt x="973970" y="927100"/>
                  </a:moveTo>
                  <a:lnTo>
                    <a:pt x="967614" y="927100"/>
                  </a:lnTo>
                  <a:lnTo>
                    <a:pt x="1017749" y="965200"/>
                  </a:lnTo>
                  <a:lnTo>
                    <a:pt x="1024104" y="965200"/>
                  </a:lnTo>
                  <a:lnTo>
                    <a:pt x="973970" y="927100"/>
                  </a:lnTo>
                  <a:close/>
                  <a:moveTo>
                    <a:pt x="969844" y="914400"/>
                  </a:moveTo>
                  <a:lnTo>
                    <a:pt x="960326" y="914400"/>
                  </a:lnTo>
                  <a:lnTo>
                    <a:pt x="966033" y="927100"/>
                  </a:lnTo>
                  <a:lnTo>
                    <a:pt x="975551" y="927100"/>
                  </a:lnTo>
                  <a:lnTo>
                    <a:pt x="969844" y="914400"/>
                  </a:lnTo>
                  <a:close/>
                  <a:moveTo>
                    <a:pt x="1130493" y="906901"/>
                  </a:moveTo>
                  <a:lnTo>
                    <a:pt x="1127745" y="914400"/>
                  </a:lnTo>
                  <a:lnTo>
                    <a:pt x="1118887" y="914400"/>
                  </a:lnTo>
                  <a:lnTo>
                    <a:pt x="1133483" y="927100"/>
                  </a:lnTo>
                  <a:lnTo>
                    <a:pt x="1142101" y="927100"/>
                  </a:lnTo>
                  <a:lnTo>
                    <a:pt x="1134803" y="914400"/>
                  </a:lnTo>
                  <a:lnTo>
                    <a:pt x="1123201" y="914400"/>
                  </a:lnTo>
                  <a:lnTo>
                    <a:pt x="1121709" y="910240"/>
                  </a:lnTo>
                  <a:lnTo>
                    <a:pt x="1132412" y="910240"/>
                  </a:lnTo>
                  <a:lnTo>
                    <a:pt x="1130493" y="906901"/>
                  </a:lnTo>
                  <a:close/>
                  <a:moveTo>
                    <a:pt x="1285365" y="902687"/>
                  </a:moveTo>
                  <a:lnTo>
                    <a:pt x="1281735" y="908050"/>
                  </a:lnTo>
                  <a:lnTo>
                    <a:pt x="1279751" y="914400"/>
                  </a:lnTo>
                  <a:lnTo>
                    <a:pt x="1300902" y="927100"/>
                  </a:lnTo>
                  <a:lnTo>
                    <a:pt x="1302316" y="918028"/>
                  </a:lnTo>
                  <a:lnTo>
                    <a:pt x="1301562" y="914400"/>
                  </a:lnTo>
                  <a:lnTo>
                    <a:pt x="1304871" y="914400"/>
                  </a:lnTo>
                  <a:lnTo>
                    <a:pt x="1285365" y="902687"/>
                  </a:lnTo>
                  <a:close/>
                  <a:moveTo>
                    <a:pt x="1302316" y="918028"/>
                  </a:moveTo>
                  <a:lnTo>
                    <a:pt x="1300902" y="927100"/>
                  </a:lnTo>
                  <a:lnTo>
                    <a:pt x="1302883" y="920760"/>
                  </a:lnTo>
                  <a:lnTo>
                    <a:pt x="1302316" y="918028"/>
                  </a:lnTo>
                  <a:close/>
                  <a:moveTo>
                    <a:pt x="1302883" y="920760"/>
                  </a:moveTo>
                  <a:lnTo>
                    <a:pt x="1300902" y="927100"/>
                  </a:lnTo>
                  <a:lnTo>
                    <a:pt x="1304201" y="927100"/>
                  </a:lnTo>
                  <a:lnTo>
                    <a:pt x="1302883" y="920760"/>
                  </a:lnTo>
                  <a:close/>
                  <a:moveTo>
                    <a:pt x="1303378" y="919178"/>
                  </a:moveTo>
                  <a:lnTo>
                    <a:pt x="1302883" y="920760"/>
                  </a:lnTo>
                  <a:lnTo>
                    <a:pt x="1304201" y="927100"/>
                  </a:lnTo>
                  <a:lnTo>
                    <a:pt x="1303378" y="919178"/>
                  </a:lnTo>
                  <a:close/>
                  <a:moveTo>
                    <a:pt x="1319226" y="914400"/>
                  </a:moveTo>
                  <a:lnTo>
                    <a:pt x="1304871" y="914400"/>
                  </a:lnTo>
                  <a:lnTo>
                    <a:pt x="1303378" y="919178"/>
                  </a:lnTo>
                  <a:lnTo>
                    <a:pt x="1304201" y="927100"/>
                  </a:lnTo>
                  <a:lnTo>
                    <a:pt x="1319226" y="914400"/>
                  </a:lnTo>
                  <a:close/>
                  <a:moveTo>
                    <a:pt x="1302881" y="914400"/>
                  </a:moveTo>
                  <a:lnTo>
                    <a:pt x="1302316" y="918028"/>
                  </a:lnTo>
                  <a:lnTo>
                    <a:pt x="1302883" y="920760"/>
                  </a:lnTo>
                  <a:lnTo>
                    <a:pt x="1303378" y="919178"/>
                  </a:lnTo>
                  <a:lnTo>
                    <a:pt x="1302881" y="914400"/>
                  </a:lnTo>
                  <a:close/>
                  <a:moveTo>
                    <a:pt x="1304871" y="914400"/>
                  </a:moveTo>
                  <a:lnTo>
                    <a:pt x="1302881" y="914400"/>
                  </a:lnTo>
                  <a:lnTo>
                    <a:pt x="1303378" y="919178"/>
                  </a:lnTo>
                  <a:lnTo>
                    <a:pt x="1304871" y="914400"/>
                  </a:lnTo>
                  <a:close/>
                  <a:moveTo>
                    <a:pt x="1302881" y="914400"/>
                  </a:moveTo>
                  <a:lnTo>
                    <a:pt x="1301562" y="914400"/>
                  </a:lnTo>
                  <a:lnTo>
                    <a:pt x="1302316" y="918028"/>
                  </a:lnTo>
                  <a:lnTo>
                    <a:pt x="1302881" y="914400"/>
                  </a:lnTo>
                  <a:close/>
                  <a:moveTo>
                    <a:pt x="942274" y="889000"/>
                  </a:moveTo>
                  <a:lnTo>
                    <a:pt x="935018" y="889000"/>
                  </a:lnTo>
                  <a:lnTo>
                    <a:pt x="961457" y="914400"/>
                  </a:lnTo>
                  <a:lnTo>
                    <a:pt x="968713" y="914400"/>
                  </a:lnTo>
                  <a:lnTo>
                    <a:pt x="942274" y="889000"/>
                  </a:lnTo>
                  <a:close/>
                  <a:moveTo>
                    <a:pt x="1118646" y="901700"/>
                  </a:moveTo>
                  <a:lnTo>
                    <a:pt x="1117013" y="914400"/>
                  </a:lnTo>
                  <a:lnTo>
                    <a:pt x="1118887" y="914400"/>
                  </a:lnTo>
                  <a:lnTo>
                    <a:pt x="1121709" y="910240"/>
                  </a:lnTo>
                  <a:lnTo>
                    <a:pt x="1118646" y="901700"/>
                  </a:lnTo>
                  <a:close/>
                  <a:moveTo>
                    <a:pt x="1123196" y="908050"/>
                  </a:moveTo>
                  <a:lnTo>
                    <a:pt x="1121709" y="910240"/>
                  </a:lnTo>
                  <a:lnTo>
                    <a:pt x="1123201" y="914400"/>
                  </a:lnTo>
                  <a:lnTo>
                    <a:pt x="1127745" y="914400"/>
                  </a:lnTo>
                  <a:lnTo>
                    <a:pt x="1123196" y="908050"/>
                  </a:lnTo>
                  <a:close/>
                  <a:moveTo>
                    <a:pt x="1127504" y="901700"/>
                  </a:moveTo>
                  <a:lnTo>
                    <a:pt x="1123196" y="908050"/>
                  </a:lnTo>
                  <a:lnTo>
                    <a:pt x="1127745" y="914400"/>
                  </a:lnTo>
                  <a:lnTo>
                    <a:pt x="1130493" y="906901"/>
                  </a:lnTo>
                  <a:lnTo>
                    <a:pt x="1127504" y="901700"/>
                  </a:lnTo>
                  <a:close/>
                  <a:moveTo>
                    <a:pt x="1260610" y="863600"/>
                  </a:moveTo>
                  <a:lnTo>
                    <a:pt x="1256998" y="876300"/>
                  </a:lnTo>
                  <a:lnTo>
                    <a:pt x="1259940" y="876300"/>
                  </a:lnTo>
                  <a:lnTo>
                    <a:pt x="1255189" y="877967"/>
                  </a:lnTo>
                  <a:lnTo>
                    <a:pt x="1277437" y="914400"/>
                  </a:lnTo>
                  <a:lnTo>
                    <a:pt x="1281735" y="908050"/>
                  </a:lnTo>
                  <a:lnTo>
                    <a:pt x="1283720" y="901700"/>
                  </a:lnTo>
                  <a:lnTo>
                    <a:pt x="1286034" y="901700"/>
                  </a:lnTo>
                  <a:lnTo>
                    <a:pt x="1262767" y="876300"/>
                  </a:lnTo>
                  <a:lnTo>
                    <a:pt x="1260610" y="863600"/>
                  </a:lnTo>
                  <a:close/>
                  <a:moveTo>
                    <a:pt x="1319627" y="896912"/>
                  </a:moveTo>
                  <a:lnTo>
                    <a:pt x="1313153" y="914400"/>
                  </a:lnTo>
                  <a:lnTo>
                    <a:pt x="1322661" y="914400"/>
                  </a:lnTo>
                  <a:lnTo>
                    <a:pt x="1327367" y="901700"/>
                  </a:lnTo>
                  <a:lnTo>
                    <a:pt x="1323614" y="901700"/>
                  </a:lnTo>
                  <a:lnTo>
                    <a:pt x="1319627" y="896912"/>
                  </a:lnTo>
                  <a:close/>
                  <a:moveTo>
                    <a:pt x="1131180" y="889000"/>
                  </a:moveTo>
                  <a:lnTo>
                    <a:pt x="1127955" y="889000"/>
                  </a:lnTo>
                  <a:lnTo>
                    <a:pt x="1118646" y="901700"/>
                  </a:lnTo>
                  <a:lnTo>
                    <a:pt x="1123196" y="908050"/>
                  </a:lnTo>
                  <a:lnTo>
                    <a:pt x="1127504" y="901700"/>
                  </a:lnTo>
                  <a:lnTo>
                    <a:pt x="1132400" y="901700"/>
                  </a:lnTo>
                  <a:lnTo>
                    <a:pt x="1133310" y="899214"/>
                  </a:lnTo>
                  <a:lnTo>
                    <a:pt x="1131180" y="889000"/>
                  </a:lnTo>
                  <a:close/>
                  <a:moveTo>
                    <a:pt x="1283720" y="901700"/>
                  </a:moveTo>
                  <a:lnTo>
                    <a:pt x="1281735" y="908050"/>
                  </a:lnTo>
                  <a:lnTo>
                    <a:pt x="1285365" y="902687"/>
                  </a:lnTo>
                  <a:lnTo>
                    <a:pt x="1283720" y="901700"/>
                  </a:lnTo>
                  <a:close/>
                  <a:moveTo>
                    <a:pt x="1132400" y="901700"/>
                  </a:moveTo>
                  <a:lnTo>
                    <a:pt x="1127504" y="901700"/>
                  </a:lnTo>
                  <a:lnTo>
                    <a:pt x="1130493" y="906901"/>
                  </a:lnTo>
                  <a:lnTo>
                    <a:pt x="1132400" y="901700"/>
                  </a:lnTo>
                  <a:close/>
                  <a:moveTo>
                    <a:pt x="1286034" y="901700"/>
                  </a:moveTo>
                  <a:lnTo>
                    <a:pt x="1283720" y="901700"/>
                  </a:lnTo>
                  <a:lnTo>
                    <a:pt x="1285365" y="902687"/>
                  </a:lnTo>
                  <a:lnTo>
                    <a:pt x="1286034" y="901700"/>
                  </a:lnTo>
                  <a:close/>
                  <a:moveTo>
                    <a:pt x="1148844" y="889000"/>
                  </a:moveTo>
                  <a:lnTo>
                    <a:pt x="1137054" y="889000"/>
                  </a:lnTo>
                  <a:lnTo>
                    <a:pt x="1133310" y="899214"/>
                  </a:lnTo>
                  <a:lnTo>
                    <a:pt x="1133829" y="901700"/>
                  </a:lnTo>
                  <a:lnTo>
                    <a:pt x="1148844" y="889000"/>
                  </a:lnTo>
                  <a:close/>
                  <a:moveTo>
                    <a:pt x="1331017" y="889000"/>
                  </a:moveTo>
                  <a:lnTo>
                    <a:pt x="1322556" y="889000"/>
                  </a:lnTo>
                  <a:lnTo>
                    <a:pt x="1319627" y="896912"/>
                  </a:lnTo>
                  <a:lnTo>
                    <a:pt x="1323614" y="901700"/>
                  </a:lnTo>
                  <a:lnTo>
                    <a:pt x="1331017" y="889000"/>
                  </a:lnTo>
                  <a:close/>
                  <a:moveTo>
                    <a:pt x="1332074" y="889000"/>
                  </a:moveTo>
                  <a:lnTo>
                    <a:pt x="1331017" y="889000"/>
                  </a:lnTo>
                  <a:lnTo>
                    <a:pt x="1323614" y="901700"/>
                  </a:lnTo>
                  <a:lnTo>
                    <a:pt x="1327367" y="901700"/>
                  </a:lnTo>
                  <a:lnTo>
                    <a:pt x="1332074" y="889000"/>
                  </a:lnTo>
                  <a:close/>
                  <a:moveTo>
                    <a:pt x="1137054" y="889000"/>
                  </a:moveTo>
                  <a:lnTo>
                    <a:pt x="1131180" y="889000"/>
                  </a:lnTo>
                  <a:lnTo>
                    <a:pt x="1133310" y="899214"/>
                  </a:lnTo>
                  <a:lnTo>
                    <a:pt x="1137054" y="889000"/>
                  </a:lnTo>
                  <a:close/>
                  <a:moveTo>
                    <a:pt x="1308854" y="865335"/>
                  </a:moveTo>
                  <a:lnTo>
                    <a:pt x="1302462" y="876300"/>
                  </a:lnTo>
                  <a:lnTo>
                    <a:pt x="1319627" y="896912"/>
                  </a:lnTo>
                  <a:lnTo>
                    <a:pt x="1322556" y="889000"/>
                  </a:lnTo>
                  <a:lnTo>
                    <a:pt x="1331017" y="889000"/>
                  </a:lnTo>
                  <a:lnTo>
                    <a:pt x="1320441" y="876300"/>
                  </a:lnTo>
                  <a:lnTo>
                    <a:pt x="1311227" y="876300"/>
                  </a:lnTo>
                  <a:lnTo>
                    <a:pt x="1308854" y="865335"/>
                  </a:lnTo>
                  <a:close/>
                  <a:moveTo>
                    <a:pt x="906745" y="864492"/>
                  </a:moveTo>
                  <a:lnTo>
                    <a:pt x="903213" y="869950"/>
                  </a:lnTo>
                  <a:lnTo>
                    <a:pt x="900925" y="876300"/>
                  </a:lnTo>
                  <a:lnTo>
                    <a:pt x="936348" y="889000"/>
                  </a:lnTo>
                  <a:lnTo>
                    <a:pt x="940934" y="889000"/>
                  </a:lnTo>
                  <a:lnTo>
                    <a:pt x="906745" y="864492"/>
                  </a:lnTo>
                  <a:close/>
                  <a:moveTo>
                    <a:pt x="1220870" y="876510"/>
                  </a:moveTo>
                  <a:lnTo>
                    <a:pt x="1147336" y="889000"/>
                  </a:lnTo>
                  <a:lnTo>
                    <a:pt x="1222475" y="889000"/>
                  </a:lnTo>
                  <a:lnTo>
                    <a:pt x="1222292" y="882650"/>
                  </a:lnTo>
                  <a:lnTo>
                    <a:pt x="1220870" y="876510"/>
                  </a:lnTo>
                  <a:close/>
                  <a:moveTo>
                    <a:pt x="1254171" y="876300"/>
                  </a:moveTo>
                  <a:lnTo>
                    <a:pt x="1222109" y="876300"/>
                  </a:lnTo>
                  <a:lnTo>
                    <a:pt x="1222292" y="882650"/>
                  </a:lnTo>
                  <a:lnTo>
                    <a:pt x="1223763" y="889000"/>
                  </a:lnTo>
                  <a:lnTo>
                    <a:pt x="1255189" y="877967"/>
                  </a:lnTo>
                  <a:lnTo>
                    <a:pt x="1254171" y="876300"/>
                  </a:lnTo>
                  <a:close/>
                  <a:moveTo>
                    <a:pt x="1222109" y="876300"/>
                  </a:moveTo>
                  <a:lnTo>
                    <a:pt x="1220870" y="876510"/>
                  </a:lnTo>
                  <a:lnTo>
                    <a:pt x="1222292" y="882650"/>
                  </a:lnTo>
                  <a:lnTo>
                    <a:pt x="1222109" y="876300"/>
                  </a:lnTo>
                  <a:close/>
                  <a:moveTo>
                    <a:pt x="1259940" y="876300"/>
                  </a:moveTo>
                  <a:lnTo>
                    <a:pt x="1254171" y="876300"/>
                  </a:lnTo>
                  <a:lnTo>
                    <a:pt x="1255189" y="877967"/>
                  </a:lnTo>
                  <a:lnTo>
                    <a:pt x="1259940" y="876300"/>
                  </a:lnTo>
                  <a:close/>
                  <a:moveTo>
                    <a:pt x="1222109" y="876300"/>
                  </a:moveTo>
                  <a:lnTo>
                    <a:pt x="1220821" y="876300"/>
                  </a:lnTo>
                  <a:lnTo>
                    <a:pt x="1220870" y="876510"/>
                  </a:lnTo>
                  <a:lnTo>
                    <a:pt x="1222109" y="876300"/>
                  </a:lnTo>
                  <a:close/>
                  <a:moveTo>
                    <a:pt x="850333" y="806444"/>
                  </a:moveTo>
                  <a:lnTo>
                    <a:pt x="846215" y="812800"/>
                  </a:lnTo>
                  <a:lnTo>
                    <a:pt x="899103" y="876300"/>
                  </a:lnTo>
                  <a:lnTo>
                    <a:pt x="903213" y="869950"/>
                  </a:lnTo>
                  <a:lnTo>
                    <a:pt x="905501" y="863600"/>
                  </a:lnTo>
                  <a:lnTo>
                    <a:pt x="907323" y="863600"/>
                  </a:lnTo>
                  <a:lnTo>
                    <a:pt x="865020" y="812800"/>
                  </a:lnTo>
                  <a:lnTo>
                    <a:pt x="852152" y="812800"/>
                  </a:lnTo>
                  <a:lnTo>
                    <a:pt x="850333" y="806444"/>
                  </a:lnTo>
                  <a:close/>
                  <a:moveTo>
                    <a:pt x="1305729" y="850900"/>
                  </a:moveTo>
                  <a:lnTo>
                    <a:pt x="1295594" y="850900"/>
                  </a:lnTo>
                  <a:lnTo>
                    <a:pt x="1301101" y="876300"/>
                  </a:lnTo>
                  <a:lnTo>
                    <a:pt x="1302462" y="876300"/>
                  </a:lnTo>
                  <a:lnTo>
                    <a:pt x="1308854" y="865335"/>
                  </a:lnTo>
                  <a:lnTo>
                    <a:pt x="1305729" y="850900"/>
                  </a:lnTo>
                  <a:close/>
                  <a:moveTo>
                    <a:pt x="1309865" y="863600"/>
                  </a:moveTo>
                  <a:lnTo>
                    <a:pt x="1308854" y="865335"/>
                  </a:lnTo>
                  <a:lnTo>
                    <a:pt x="1311227" y="876300"/>
                  </a:lnTo>
                  <a:lnTo>
                    <a:pt x="1320441" y="876300"/>
                  </a:lnTo>
                  <a:lnTo>
                    <a:pt x="1309865" y="863600"/>
                  </a:lnTo>
                  <a:close/>
                  <a:moveTo>
                    <a:pt x="905501" y="863600"/>
                  </a:moveTo>
                  <a:lnTo>
                    <a:pt x="903213" y="869950"/>
                  </a:lnTo>
                  <a:lnTo>
                    <a:pt x="906745" y="864492"/>
                  </a:lnTo>
                  <a:lnTo>
                    <a:pt x="905501" y="863600"/>
                  </a:lnTo>
                  <a:close/>
                  <a:moveTo>
                    <a:pt x="907323" y="863600"/>
                  </a:moveTo>
                  <a:lnTo>
                    <a:pt x="905501" y="863600"/>
                  </a:lnTo>
                  <a:lnTo>
                    <a:pt x="906745" y="864492"/>
                  </a:lnTo>
                  <a:lnTo>
                    <a:pt x="907323" y="863600"/>
                  </a:lnTo>
                  <a:close/>
                  <a:moveTo>
                    <a:pt x="1307007" y="833338"/>
                  </a:moveTo>
                  <a:lnTo>
                    <a:pt x="1296473" y="850900"/>
                  </a:lnTo>
                  <a:lnTo>
                    <a:pt x="1304850" y="850900"/>
                  </a:lnTo>
                  <a:lnTo>
                    <a:pt x="1320085" y="838200"/>
                  </a:lnTo>
                  <a:lnTo>
                    <a:pt x="1307007" y="838200"/>
                  </a:lnTo>
                  <a:lnTo>
                    <a:pt x="1307007" y="833338"/>
                  </a:lnTo>
                  <a:close/>
                  <a:moveTo>
                    <a:pt x="1303185" y="812800"/>
                  </a:moveTo>
                  <a:lnTo>
                    <a:pt x="1293489" y="812800"/>
                  </a:lnTo>
                  <a:lnTo>
                    <a:pt x="1302169" y="838200"/>
                  </a:lnTo>
                  <a:lnTo>
                    <a:pt x="1307007" y="825500"/>
                  </a:lnTo>
                  <a:lnTo>
                    <a:pt x="1311855" y="825500"/>
                  </a:lnTo>
                  <a:lnTo>
                    <a:pt x="1303185" y="812800"/>
                  </a:lnTo>
                  <a:close/>
                  <a:moveTo>
                    <a:pt x="1307007" y="825500"/>
                  </a:moveTo>
                  <a:lnTo>
                    <a:pt x="1302169" y="838200"/>
                  </a:lnTo>
                  <a:lnTo>
                    <a:pt x="1307007" y="831856"/>
                  </a:lnTo>
                  <a:lnTo>
                    <a:pt x="1307007" y="825500"/>
                  </a:lnTo>
                  <a:close/>
                  <a:moveTo>
                    <a:pt x="1307007" y="831856"/>
                  </a:moveTo>
                  <a:lnTo>
                    <a:pt x="1302169" y="838200"/>
                  </a:lnTo>
                  <a:lnTo>
                    <a:pt x="1304091" y="838200"/>
                  </a:lnTo>
                  <a:lnTo>
                    <a:pt x="1307007" y="833338"/>
                  </a:lnTo>
                  <a:lnTo>
                    <a:pt x="1307007" y="831856"/>
                  </a:lnTo>
                  <a:close/>
                  <a:moveTo>
                    <a:pt x="1311776" y="825603"/>
                  </a:moveTo>
                  <a:lnTo>
                    <a:pt x="1311168" y="826400"/>
                  </a:lnTo>
                  <a:lnTo>
                    <a:pt x="1307007" y="833338"/>
                  </a:lnTo>
                  <a:lnTo>
                    <a:pt x="1307007" y="838200"/>
                  </a:lnTo>
                  <a:lnTo>
                    <a:pt x="1315897" y="838200"/>
                  </a:lnTo>
                  <a:lnTo>
                    <a:pt x="1315897" y="831850"/>
                  </a:lnTo>
                  <a:lnTo>
                    <a:pt x="1311776" y="825603"/>
                  </a:lnTo>
                  <a:close/>
                  <a:moveTo>
                    <a:pt x="1315897" y="831850"/>
                  </a:moveTo>
                  <a:lnTo>
                    <a:pt x="1315897" y="838200"/>
                  </a:lnTo>
                  <a:lnTo>
                    <a:pt x="1320085" y="838200"/>
                  </a:lnTo>
                  <a:lnTo>
                    <a:pt x="1315897" y="831850"/>
                  </a:lnTo>
                  <a:close/>
                  <a:moveTo>
                    <a:pt x="1326367" y="825500"/>
                  </a:moveTo>
                  <a:lnTo>
                    <a:pt x="1315897" y="825500"/>
                  </a:lnTo>
                  <a:lnTo>
                    <a:pt x="1320085" y="838200"/>
                  </a:lnTo>
                  <a:lnTo>
                    <a:pt x="1326367" y="825500"/>
                  </a:lnTo>
                  <a:close/>
                  <a:moveTo>
                    <a:pt x="1311168" y="826400"/>
                  </a:moveTo>
                  <a:lnTo>
                    <a:pt x="1307012" y="831850"/>
                  </a:lnTo>
                  <a:lnTo>
                    <a:pt x="1307007" y="833338"/>
                  </a:lnTo>
                  <a:lnTo>
                    <a:pt x="1311168" y="826400"/>
                  </a:lnTo>
                  <a:close/>
                  <a:moveTo>
                    <a:pt x="1311708" y="825500"/>
                  </a:moveTo>
                  <a:lnTo>
                    <a:pt x="1307007" y="825500"/>
                  </a:lnTo>
                  <a:lnTo>
                    <a:pt x="1307007" y="831856"/>
                  </a:lnTo>
                  <a:lnTo>
                    <a:pt x="1311168" y="826400"/>
                  </a:lnTo>
                  <a:lnTo>
                    <a:pt x="1311708" y="825500"/>
                  </a:lnTo>
                  <a:close/>
                  <a:moveTo>
                    <a:pt x="1315897" y="825500"/>
                  </a:moveTo>
                  <a:lnTo>
                    <a:pt x="1311855" y="825500"/>
                  </a:lnTo>
                  <a:lnTo>
                    <a:pt x="1315897" y="831850"/>
                  </a:lnTo>
                  <a:lnTo>
                    <a:pt x="1315897" y="825500"/>
                  </a:lnTo>
                  <a:close/>
                  <a:moveTo>
                    <a:pt x="1311708" y="825500"/>
                  </a:moveTo>
                  <a:lnTo>
                    <a:pt x="1311168" y="826400"/>
                  </a:lnTo>
                  <a:lnTo>
                    <a:pt x="1311776" y="825603"/>
                  </a:lnTo>
                  <a:close/>
                  <a:moveTo>
                    <a:pt x="1311855" y="825500"/>
                  </a:moveTo>
                  <a:lnTo>
                    <a:pt x="1311708" y="825500"/>
                  </a:lnTo>
                  <a:lnTo>
                    <a:pt x="1311855" y="825500"/>
                  </a:lnTo>
                  <a:close/>
                  <a:moveTo>
                    <a:pt x="187883" y="788285"/>
                  </a:moveTo>
                  <a:lnTo>
                    <a:pt x="184046" y="793735"/>
                  </a:lnTo>
                  <a:lnTo>
                    <a:pt x="181847" y="800100"/>
                  </a:lnTo>
                  <a:lnTo>
                    <a:pt x="229123" y="825500"/>
                  </a:lnTo>
                  <a:lnTo>
                    <a:pt x="230631" y="816751"/>
                  </a:lnTo>
                  <a:lnTo>
                    <a:pt x="229500" y="812800"/>
                  </a:lnTo>
                  <a:lnTo>
                    <a:pt x="231389" y="811665"/>
                  </a:lnTo>
                  <a:lnTo>
                    <a:pt x="187883" y="788285"/>
                  </a:lnTo>
                  <a:close/>
                  <a:moveTo>
                    <a:pt x="230631" y="816751"/>
                  </a:moveTo>
                  <a:lnTo>
                    <a:pt x="229123" y="825500"/>
                  </a:lnTo>
                  <a:lnTo>
                    <a:pt x="231315" y="819141"/>
                  </a:lnTo>
                  <a:lnTo>
                    <a:pt x="230631" y="816751"/>
                  </a:lnTo>
                  <a:close/>
                  <a:moveTo>
                    <a:pt x="231315" y="819141"/>
                  </a:moveTo>
                  <a:lnTo>
                    <a:pt x="229123" y="825500"/>
                  </a:lnTo>
                  <a:lnTo>
                    <a:pt x="233134" y="825500"/>
                  </a:lnTo>
                  <a:lnTo>
                    <a:pt x="231315" y="819141"/>
                  </a:lnTo>
                  <a:close/>
                  <a:moveTo>
                    <a:pt x="231955" y="817283"/>
                  </a:moveTo>
                  <a:lnTo>
                    <a:pt x="231315" y="819141"/>
                  </a:lnTo>
                  <a:lnTo>
                    <a:pt x="233134" y="825500"/>
                  </a:lnTo>
                  <a:lnTo>
                    <a:pt x="231955" y="817283"/>
                  </a:lnTo>
                  <a:close/>
                  <a:moveTo>
                    <a:pt x="250652" y="800100"/>
                  </a:moveTo>
                  <a:lnTo>
                    <a:pt x="231389" y="811665"/>
                  </a:lnTo>
                  <a:lnTo>
                    <a:pt x="233500" y="812800"/>
                  </a:lnTo>
                  <a:lnTo>
                    <a:pt x="231955" y="817283"/>
                  </a:lnTo>
                  <a:lnTo>
                    <a:pt x="233134" y="825500"/>
                  </a:lnTo>
                  <a:lnTo>
                    <a:pt x="254285" y="812800"/>
                  </a:lnTo>
                  <a:lnTo>
                    <a:pt x="252348" y="812800"/>
                  </a:lnTo>
                  <a:lnTo>
                    <a:pt x="252275" y="811478"/>
                  </a:lnTo>
                  <a:lnTo>
                    <a:pt x="250652" y="800100"/>
                  </a:lnTo>
                  <a:close/>
                  <a:moveTo>
                    <a:pt x="312227" y="806394"/>
                  </a:moveTo>
                  <a:lnTo>
                    <a:pt x="311498" y="812800"/>
                  </a:lnTo>
                  <a:lnTo>
                    <a:pt x="347245" y="825500"/>
                  </a:lnTo>
                  <a:lnTo>
                    <a:pt x="347968" y="812800"/>
                  </a:lnTo>
                  <a:lnTo>
                    <a:pt x="312105" y="812800"/>
                  </a:lnTo>
                  <a:lnTo>
                    <a:pt x="312227" y="806394"/>
                  </a:lnTo>
                  <a:close/>
                  <a:moveTo>
                    <a:pt x="344971" y="811478"/>
                  </a:moveTo>
                  <a:lnTo>
                    <a:pt x="343884" y="812800"/>
                  </a:lnTo>
                  <a:lnTo>
                    <a:pt x="347968" y="812800"/>
                  </a:lnTo>
                  <a:lnTo>
                    <a:pt x="347245" y="825500"/>
                  </a:lnTo>
                  <a:lnTo>
                    <a:pt x="348690" y="812800"/>
                  </a:lnTo>
                  <a:lnTo>
                    <a:pt x="344971" y="811478"/>
                  </a:lnTo>
                  <a:close/>
                  <a:moveTo>
                    <a:pt x="398678" y="749300"/>
                  </a:moveTo>
                  <a:lnTo>
                    <a:pt x="396134" y="749300"/>
                  </a:lnTo>
                  <a:lnTo>
                    <a:pt x="344971" y="811478"/>
                  </a:lnTo>
                  <a:lnTo>
                    <a:pt x="348690" y="812800"/>
                  </a:lnTo>
                  <a:lnTo>
                    <a:pt x="347245" y="825500"/>
                  </a:lnTo>
                  <a:lnTo>
                    <a:pt x="350188" y="825500"/>
                  </a:lnTo>
                  <a:lnTo>
                    <a:pt x="352052" y="812800"/>
                  </a:lnTo>
                  <a:lnTo>
                    <a:pt x="401969" y="752122"/>
                  </a:lnTo>
                  <a:lnTo>
                    <a:pt x="398678" y="749300"/>
                  </a:lnTo>
                  <a:close/>
                  <a:moveTo>
                    <a:pt x="530913" y="824444"/>
                  </a:moveTo>
                  <a:lnTo>
                    <a:pt x="530811" y="825500"/>
                  </a:lnTo>
                  <a:lnTo>
                    <a:pt x="533365" y="825500"/>
                  </a:lnTo>
                  <a:lnTo>
                    <a:pt x="530913" y="824444"/>
                  </a:lnTo>
                  <a:close/>
                  <a:moveTo>
                    <a:pt x="532308" y="810068"/>
                  </a:moveTo>
                  <a:lnTo>
                    <a:pt x="530913" y="824444"/>
                  </a:lnTo>
                  <a:lnTo>
                    <a:pt x="533365" y="825500"/>
                  </a:lnTo>
                  <a:lnTo>
                    <a:pt x="538653" y="812800"/>
                  </a:lnTo>
                  <a:lnTo>
                    <a:pt x="532308" y="810068"/>
                  </a:lnTo>
                  <a:close/>
                  <a:moveTo>
                    <a:pt x="544915" y="787400"/>
                  </a:moveTo>
                  <a:lnTo>
                    <a:pt x="534507" y="787400"/>
                  </a:lnTo>
                  <a:lnTo>
                    <a:pt x="532308" y="810068"/>
                  </a:lnTo>
                  <a:lnTo>
                    <a:pt x="538653" y="812800"/>
                  </a:lnTo>
                  <a:lnTo>
                    <a:pt x="533365" y="825500"/>
                  </a:lnTo>
                  <a:lnTo>
                    <a:pt x="541219" y="825500"/>
                  </a:lnTo>
                  <a:lnTo>
                    <a:pt x="544915" y="787400"/>
                  </a:lnTo>
                  <a:close/>
                  <a:moveTo>
                    <a:pt x="509146" y="800100"/>
                  </a:moveTo>
                  <a:lnTo>
                    <a:pt x="503859" y="812800"/>
                  </a:lnTo>
                  <a:lnTo>
                    <a:pt x="530913" y="824444"/>
                  </a:lnTo>
                  <a:lnTo>
                    <a:pt x="532308" y="810068"/>
                  </a:lnTo>
                  <a:lnTo>
                    <a:pt x="509146" y="800100"/>
                  </a:lnTo>
                  <a:close/>
                  <a:moveTo>
                    <a:pt x="231312" y="812800"/>
                  </a:moveTo>
                  <a:lnTo>
                    <a:pt x="230631" y="816751"/>
                  </a:lnTo>
                  <a:lnTo>
                    <a:pt x="231315" y="819141"/>
                  </a:lnTo>
                  <a:lnTo>
                    <a:pt x="231955" y="817283"/>
                  </a:lnTo>
                  <a:lnTo>
                    <a:pt x="231312" y="812800"/>
                  </a:lnTo>
                  <a:close/>
                  <a:moveTo>
                    <a:pt x="233500" y="812800"/>
                  </a:moveTo>
                  <a:lnTo>
                    <a:pt x="231312" y="812800"/>
                  </a:lnTo>
                  <a:lnTo>
                    <a:pt x="231955" y="817283"/>
                  </a:lnTo>
                  <a:lnTo>
                    <a:pt x="233500" y="812800"/>
                  </a:lnTo>
                  <a:close/>
                  <a:moveTo>
                    <a:pt x="231389" y="811665"/>
                  </a:moveTo>
                  <a:lnTo>
                    <a:pt x="229500" y="812800"/>
                  </a:lnTo>
                  <a:lnTo>
                    <a:pt x="230631" y="816751"/>
                  </a:lnTo>
                  <a:lnTo>
                    <a:pt x="231312" y="812800"/>
                  </a:lnTo>
                  <a:lnTo>
                    <a:pt x="233500" y="812800"/>
                  </a:lnTo>
                  <a:lnTo>
                    <a:pt x="231389" y="811665"/>
                  </a:lnTo>
                  <a:close/>
                  <a:moveTo>
                    <a:pt x="252361" y="812087"/>
                  </a:moveTo>
                  <a:lnTo>
                    <a:pt x="252348" y="812800"/>
                  </a:lnTo>
                  <a:lnTo>
                    <a:pt x="252361" y="812087"/>
                  </a:lnTo>
                  <a:close/>
                  <a:moveTo>
                    <a:pt x="252524" y="806644"/>
                  </a:moveTo>
                  <a:lnTo>
                    <a:pt x="252463" y="812800"/>
                  </a:lnTo>
                  <a:lnTo>
                    <a:pt x="254285" y="812800"/>
                  </a:lnTo>
                  <a:lnTo>
                    <a:pt x="252524" y="806644"/>
                  </a:lnTo>
                  <a:close/>
                  <a:moveTo>
                    <a:pt x="312346" y="800100"/>
                  </a:moveTo>
                  <a:lnTo>
                    <a:pt x="252589" y="800100"/>
                  </a:lnTo>
                  <a:lnTo>
                    <a:pt x="252524" y="806644"/>
                  </a:lnTo>
                  <a:lnTo>
                    <a:pt x="254285" y="812800"/>
                  </a:lnTo>
                  <a:lnTo>
                    <a:pt x="311498" y="812800"/>
                  </a:lnTo>
                  <a:lnTo>
                    <a:pt x="312198" y="806644"/>
                  </a:lnTo>
                  <a:lnTo>
                    <a:pt x="312237" y="805845"/>
                  </a:lnTo>
                  <a:lnTo>
                    <a:pt x="312346" y="800100"/>
                  </a:lnTo>
                  <a:close/>
                  <a:moveTo>
                    <a:pt x="312289" y="805845"/>
                  </a:moveTo>
                  <a:lnTo>
                    <a:pt x="312227" y="806394"/>
                  </a:lnTo>
                  <a:lnTo>
                    <a:pt x="312105" y="812800"/>
                  </a:lnTo>
                  <a:lnTo>
                    <a:pt x="312289" y="805845"/>
                  </a:lnTo>
                  <a:close/>
                  <a:moveTo>
                    <a:pt x="312943" y="800100"/>
                  </a:moveTo>
                  <a:lnTo>
                    <a:pt x="312289" y="805845"/>
                  </a:lnTo>
                  <a:lnTo>
                    <a:pt x="312220" y="812800"/>
                  </a:lnTo>
                  <a:lnTo>
                    <a:pt x="312943" y="800100"/>
                  </a:lnTo>
                  <a:close/>
                  <a:moveTo>
                    <a:pt x="312943" y="800100"/>
                  </a:moveTo>
                  <a:lnTo>
                    <a:pt x="312220" y="812800"/>
                  </a:lnTo>
                  <a:lnTo>
                    <a:pt x="343884" y="812800"/>
                  </a:lnTo>
                  <a:lnTo>
                    <a:pt x="344971" y="811478"/>
                  </a:lnTo>
                  <a:lnTo>
                    <a:pt x="312943" y="800100"/>
                  </a:lnTo>
                  <a:close/>
                  <a:moveTo>
                    <a:pt x="509754" y="749300"/>
                  </a:moveTo>
                  <a:lnTo>
                    <a:pt x="508445" y="749300"/>
                  </a:lnTo>
                  <a:lnTo>
                    <a:pt x="504602" y="762000"/>
                  </a:lnTo>
                  <a:lnTo>
                    <a:pt x="499366" y="762000"/>
                  </a:lnTo>
                  <a:lnTo>
                    <a:pt x="501272" y="800100"/>
                  </a:lnTo>
                  <a:lnTo>
                    <a:pt x="501387" y="812800"/>
                  </a:lnTo>
                  <a:lnTo>
                    <a:pt x="503859" y="812800"/>
                  </a:lnTo>
                  <a:lnTo>
                    <a:pt x="506508" y="800100"/>
                  </a:lnTo>
                  <a:lnTo>
                    <a:pt x="511733" y="800100"/>
                  </a:lnTo>
                  <a:lnTo>
                    <a:pt x="509827" y="762000"/>
                  </a:lnTo>
                  <a:lnTo>
                    <a:pt x="509754" y="749300"/>
                  </a:lnTo>
                  <a:close/>
                  <a:moveTo>
                    <a:pt x="823577" y="787400"/>
                  </a:moveTo>
                  <a:lnTo>
                    <a:pt x="818519" y="787400"/>
                  </a:lnTo>
                  <a:lnTo>
                    <a:pt x="824121" y="812800"/>
                  </a:lnTo>
                  <a:lnTo>
                    <a:pt x="827367" y="812800"/>
                  </a:lnTo>
                  <a:lnTo>
                    <a:pt x="833441" y="809153"/>
                  </a:lnTo>
                  <a:lnTo>
                    <a:pt x="831440" y="800100"/>
                  </a:lnTo>
                  <a:lnTo>
                    <a:pt x="823577" y="800100"/>
                  </a:lnTo>
                  <a:lnTo>
                    <a:pt x="823577" y="787400"/>
                  </a:lnTo>
                  <a:close/>
                  <a:moveTo>
                    <a:pt x="833441" y="809153"/>
                  </a:moveTo>
                  <a:lnTo>
                    <a:pt x="827367" y="812800"/>
                  </a:lnTo>
                  <a:lnTo>
                    <a:pt x="834246" y="812800"/>
                  </a:lnTo>
                  <a:lnTo>
                    <a:pt x="833441" y="809153"/>
                  </a:lnTo>
                  <a:close/>
                  <a:moveTo>
                    <a:pt x="848518" y="800100"/>
                  </a:moveTo>
                  <a:lnTo>
                    <a:pt x="833441" y="809153"/>
                  </a:lnTo>
                  <a:lnTo>
                    <a:pt x="834246" y="812800"/>
                  </a:lnTo>
                  <a:lnTo>
                    <a:pt x="846215" y="812800"/>
                  </a:lnTo>
                  <a:lnTo>
                    <a:pt x="850330" y="806450"/>
                  </a:lnTo>
                  <a:lnTo>
                    <a:pt x="848518" y="800100"/>
                  </a:lnTo>
                  <a:close/>
                  <a:moveTo>
                    <a:pt x="854445" y="800100"/>
                  </a:moveTo>
                  <a:lnTo>
                    <a:pt x="850365" y="806394"/>
                  </a:lnTo>
                  <a:lnTo>
                    <a:pt x="850391" y="806644"/>
                  </a:lnTo>
                  <a:lnTo>
                    <a:pt x="852152" y="812800"/>
                  </a:lnTo>
                  <a:lnTo>
                    <a:pt x="865020" y="812800"/>
                  </a:lnTo>
                  <a:lnTo>
                    <a:pt x="854445" y="800100"/>
                  </a:lnTo>
                  <a:close/>
                  <a:moveTo>
                    <a:pt x="1301237" y="774700"/>
                  </a:moveTo>
                  <a:lnTo>
                    <a:pt x="1290787" y="774700"/>
                  </a:lnTo>
                  <a:lnTo>
                    <a:pt x="1293112" y="812800"/>
                  </a:lnTo>
                  <a:lnTo>
                    <a:pt x="1303562" y="812800"/>
                  </a:lnTo>
                  <a:lnTo>
                    <a:pt x="1301237" y="774700"/>
                  </a:lnTo>
                  <a:close/>
                  <a:moveTo>
                    <a:pt x="250652" y="800100"/>
                  </a:moveTo>
                  <a:lnTo>
                    <a:pt x="252361" y="812087"/>
                  </a:lnTo>
                  <a:lnTo>
                    <a:pt x="252452" y="806394"/>
                  </a:lnTo>
                  <a:lnTo>
                    <a:pt x="250652" y="800100"/>
                  </a:lnTo>
                  <a:close/>
                  <a:moveTo>
                    <a:pt x="252589" y="800100"/>
                  </a:moveTo>
                  <a:lnTo>
                    <a:pt x="250652" y="800100"/>
                  </a:lnTo>
                  <a:lnTo>
                    <a:pt x="252468" y="806450"/>
                  </a:lnTo>
                  <a:lnTo>
                    <a:pt x="252589" y="800100"/>
                  </a:lnTo>
                  <a:close/>
                  <a:moveTo>
                    <a:pt x="312943" y="800100"/>
                  </a:moveTo>
                  <a:lnTo>
                    <a:pt x="312346" y="800100"/>
                  </a:lnTo>
                  <a:lnTo>
                    <a:pt x="312289" y="805845"/>
                  </a:lnTo>
                  <a:lnTo>
                    <a:pt x="312943" y="800100"/>
                  </a:lnTo>
                  <a:close/>
                  <a:moveTo>
                    <a:pt x="159358" y="757962"/>
                  </a:moveTo>
                  <a:lnTo>
                    <a:pt x="156518" y="762000"/>
                  </a:lnTo>
                  <a:lnTo>
                    <a:pt x="179565" y="800100"/>
                  </a:lnTo>
                  <a:lnTo>
                    <a:pt x="184046" y="793735"/>
                  </a:lnTo>
                  <a:lnTo>
                    <a:pt x="186235" y="787400"/>
                  </a:lnTo>
                  <a:lnTo>
                    <a:pt x="188507" y="787400"/>
                  </a:lnTo>
                  <a:lnTo>
                    <a:pt x="173136" y="762000"/>
                  </a:lnTo>
                  <a:lnTo>
                    <a:pt x="160979" y="762000"/>
                  </a:lnTo>
                  <a:lnTo>
                    <a:pt x="159358" y="757962"/>
                  </a:lnTo>
                  <a:close/>
                  <a:moveTo>
                    <a:pt x="795378" y="749300"/>
                  </a:moveTo>
                  <a:lnTo>
                    <a:pt x="792342" y="749300"/>
                  </a:lnTo>
                  <a:lnTo>
                    <a:pt x="800593" y="787400"/>
                  </a:lnTo>
                  <a:lnTo>
                    <a:pt x="801493" y="800100"/>
                  </a:lnTo>
                  <a:lnTo>
                    <a:pt x="805703" y="800100"/>
                  </a:lnTo>
                  <a:lnTo>
                    <a:pt x="805703" y="787400"/>
                  </a:lnTo>
                  <a:lnTo>
                    <a:pt x="810813" y="787400"/>
                  </a:lnTo>
                  <a:lnTo>
                    <a:pt x="805312" y="762000"/>
                  </a:lnTo>
                  <a:lnTo>
                    <a:pt x="799525" y="762000"/>
                  </a:lnTo>
                  <a:lnTo>
                    <a:pt x="795378" y="749300"/>
                  </a:lnTo>
                  <a:close/>
                  <a:moveTo>
                    <a:pt x="818519" y="787400"/>
                  </a:moveTo>
                  <a:lnTo>
                    <a:pt x="805703" y="787400"/>
                  </a:lnTo>
                  <a:lnTo>
                    <a:pt x="805703" y="800100"/>
                  </a:lnTo>
                  <a:lnTo>
                    <a:pt x="821320" y="800100"/>
                  </a:lnTo>
                  <a:lnTo>
                    <a:pt x="818519" y="787400"/>
                  </a:lnTo>
                  <a:close/>
                  <a:moveTo>
                    <a:pt x="828634" y="787400"/>
                  </a:moveTo>
                  <a:lnTo>
                    <a:pt x="823577" y="787400"/>
                  </a:lnTo>
                  <a:lnTo>
                    <a:pt x="823577" y="800100"/>
                  </a:lnTo>
                  <a:lnTo>
                    <a:pt x="831440" y="800100"/>
                  </a:lnTo>
                  <a:lnTo>
                    <a:pt x="828634" y="787400"/>
                  </a:lnTo>
                  <a:close/>
                  <a:moveTo>
                    <a:pt x="186235" y="787400"/>
                  </a:moveTo>
                  <a:lnTo>
                    <a:pt x="184046" y="793735"/>
                  </a:lnTo>
                  <a:lnTo>
                    <a:pt x="187883" y="788285"/>
                  </a:lnTo>
                  <a:lnTo>
                    <a:pt x="186235" y="787400"/>
                  </a:lnTo>
                  <a:close/>
                  <a:moveTo>
                    <a:pt x="188507" y="787400"/>
                  </a:moveTo>
                  <a:lnTo>
                    <a:pt x="186235" y="787400"/>
                  </a:lnTo>
                  <a:lnTo>
                    <a:pt x="187883" y="788285"/>
                  </a:lnTo>
                  <a:lnTo>
                    <a:pt x="188507" y="787400"/>
                  </a:lnTo>
                  <a:close/>
                  <a:moveTo>
                    <a:pt x="555480" y="749300"/>
                  </a:moveTo>
                  <a:lnTo>
                    <a:pt x="550548" y="749300"/>
                  </a:lnTo>
                  <a:lnTo>
                    <a:pt x="534894" y="787400"/>
                  </a:lnTo>
                  <a:lnTo>
                    <a:pt x="544538" y="787400"/>
                  </a:lnTo>
                  <a:lnTo>
                    <a:pt x="555263" y="761279"/>
                  </a:lnTo>
                  <a:lnTo>
                    <a:pt x="555480" y="749300"/>
                  </a:lnTo>
                  <a:close/>
                  <a:moveTo>
                    <a:pt x="1271626" y="762000"/>
                  </a:moveTo>
                  <a:lnTo>
                    <a:pt x="1267092" y="762000"/>
                  </a:lnTo>
                  <a:lnTo>
                    <a:pt x="1293740" y="774700"/>
                  </a:lnTo>
                  <a:lnTo>
                    <a:pt x="1298274" y="774700"/>
                  </a:lnTo>
                  <a:lnTo>
                    <a:pt x="1271626" y="762000"/>
                  </a:lnTo>
                  <a:close/>
                  <a:moveTo>
                    <a:pt x="155880" y="749300"/>
                  </a:moveTo>
                  <a:lnTo>
                    <a:pt x="155398" y="762000"/>
                  </a:lnTo>
                  <a:lnTo>
                    <a:pt x="156518" y="762000"/>
                  </a:lnTo>
                  <a:lnTo>
                    <a:pt x="159358" y="757962"/>
                  </a:lnTo>
                  <a:lnTo>
                    <a:pt x="155880" y="749300"/>
                  </a:lnTo>
                  <a:close/>
                  <a:moveTo>
                    <a:pt x="160982" y="755653"/>
                  </a:moveTo>
                  <a:lnTo>
                    <a:pt x="159358" y="757962"/>
                  </a:lnTo>
                  <a:lnTo>
                    <a:pt x="160979" y="762000"/>
                  </a:lnTo>
                  <a:lnTo>
                    <a:pt x="166078" y="762000"/>
                  </a:lnTo>
                  <a:lnTo>
                    <a:pt x="160982" y="755653"/>
                  </a:lnTo>
                  <a:close/>
                  <a:moveTo>
                    <a:pt x="165450" y="749300"/>
                  </a:moveTo>
                  <a:lnTo>
                    <a:pt x="161047" y="755560"/>
                  </a:lnTo>
                  <a:lnTo>
                    <a:pt x="161093" y="755792"/>
                  </a:lnTo>
                  <a:lnTo>
                    <a:pt x="166078" y="762000"/>
                  </a:lnTo>
                  <a:lnTo>
                    <a:pt x="167662" y="752954"/>
                  </a:lnTo>
                  <a:lnTo>
                    <a:pt x="165450" y="749300"/>
                  </a:lnTo>
                  <a:close/>
                  <a:moveTo>
                    <a:pt x="167662" y="752954"/>
                  </a:moveTo>
                  <a:lnTo>
                    <a:pt x="166078" y="762000"/>
                  </a:lnTo>
                  <a:lnTo>
                    <a:pt x="173136" y="762000"/>
                  </a:lnTo>
                  <a:lnTo>
                    <a:pt x="167662" y="752954"/>
                  </a:lnTo>
                  <a:close/>
                  <a:moveTo>
                    <a:pt x="414772" y="749300"/>
                  </a:moveTo>
                  <a:lnTo>
                    <a:pt x="404291" y="749300"/>
                  </a:lnTo>
                  <a:lnTo>
                    <a:pt x="401969" y="752122"/>
                  </a:lnTo>
                  <a:lnTo>
                    <a:pt x="413484" y="762000"/>
                  </a:lnTo>
                  <a:lnTo>
                    <a:pt x="414717" y="751831"/>
                  </a:lnTo>
                  <a:lnTo>
                    <a:pt x="414772" y="749300"/>
                  </a:lnTo>
                  <a:close/>
                  <a:moveTo>
                    <a:pt x="414834" y="750863"/>
                  </a:moveTo>
                  <a:lnTo>
                    <a:pt x="413484" y="762000"/>
                  </a:lnTo>
                  <a:lnTo>
                    <a:pt x="414930" y="756037"/>
                  </a:lnTo>
                  <a:lnTo>
                    <a:pt x="414834" y="750863"/>
                  </a:lnTo>
                  <a:close/>
                  <a:moveTo>
                    <a:pt x="415024" y="755650"/>
                  </a:moveTo>
                  <a:lnTo>
                    <a:pt x="413484" y="762000"/>
                  </a:lnTo>
                  <a:lnTo>
                    <a:pt x="415275" y="762000"/>
                  </a:lnTo>
                  <a:lnTo>
                    <a:pt x="415024" y="755650"/>
                  </a:lnTo>
                  <a:close/>
                  <a:moveTo>
                    <a:pt x="415140" y="755170"/>
                  </a:moveTo>
                  <a:lnTo>
                    <a:pt x="415115" y="757962"/>
                  </a:lnTo>
                  <a:lnTo>
                    <a:pt x="415275" y="762000"/>
                  </a:lnTo>
                  <a:lnTo>
                    <a:pt x="415140" y="755170"/>
                  </a:lnTo>
                  <a:close/>
                  <a:moveTo>
                    <a:pt x="472676" y="749300"/>
                  </a:moveTo>
                  <a:lnTo>
                    <a:pt x="416563" y="749300"/>
                  </a:lnTo>
                  <a:lnTo>
                    <a:pt x="415140" y="755170"/>
                  </a:lnTo>
                  <a:lnTo>
                    <a:pt x="415275" y="762000"/>
                  </a:lnTo>
                  <a:lnTo>
                    <a:pt x="475022" y="762000"/>
                  </a:lnTo>
                  <a:lnTo>
                    <a:pt x="474865" y="757962"/>
                  </a:lnTo>
                  <a:lnTo>
                    <a:pt x="474746" y="755560"/>
                  </a:lnTo>
                  <a:lnTo>
                    <a:pt x="472676" y="749300"/>
                  </a:lnTo>
                  <a:close/>
                  <a:moveTo>
                    <a:pt x="474904" y="756037"/>
                  </a:moveTo>
                  <a:lnTo>
                    <a:pt x="475022" y="762000"/>
                  </a:lnTo>
                  <a:lnTo>
                    <a:pt x="476875" y="762000"/>
                  </a:lnTo>
                  <a:lnTo>
                    <a:pt x="474904" y="756037"/>
                  </a:lnTo>
                  <a:close/>
                  <a:moveTo>
                    <a:pt x="474770" y="749300"/>
                  </a:moveTo>
                  <a:lnTo>
                    <a:pt x="474904" y="756037"/>
                  </a:lnTo>
                  <a:lnTo>
                    <a:pt x="476875" y="762000"/>
                  </a:lnTo>
                  <a:lnTo>
                    <a:pt x="474770" y="749300"/>
                  </a:lnTo>
                  <a:close/>
                  <a:moveTo>
                    <a:pt x="489021" y="749300"/>
                  </a:moveTo>
                  <a:lnTo>
                    <a:pt x="474770" y="749300"/>
                  </a:lnTo>
                  <a:lnTo>
                    <a:pt x="476875" y="762000"/>
                  </a:lnTo>
                  <a:lnTo>
                    <a:pt x="491361" y="751831"/>
                  </a:lnTo>
                  <a:lnTo>
                    <a:pt x="489021" y="749300"/>
                  </a:lnTo>
                  <a:close/>
                  <a:moveTo>
                    <a:pt x="496707" y="736600"/>
                  </a:moveTo>
                  <a:lnTo>
                    <a:pt x="493869" y="745980"/>
                  </a:lnTo>
                  <a:lnTo>
                    <a:pt x="494969" y="749300"/>
                  </a:lnTo>
                  <a:lnTo>
                    <a:pt x="491361" y="751831"/>
                  </a:lnTo>
                  <a:lnTo>
                    <a:pt x="500759" y="762000"/>
                  </a:lnTo>
                  <a:lnTo>
                    <a:pt x="508445" y="749300"/>
                  </a:lnTo>
                  <a:lnTo>
                    <a:pt x="496707" y="736600"/>
                  </a:lnTo>
                  <a:close/>
                  <a:moveTo>
                    <a:pt x="581280" y="749300"/>
                  </a:moveTo>
                  <a:lnTo>
                    <a:pt x="560181" y="749300"/>
                  </a:lnTo>
                  <a:lnTo>
                    <a:pt x="555263" y="761279"/>
                  </a:lnTo>
                  <a:lnTo>
                    <a:pt x="555250" y="762000"/>
                  </a:lnTo>
                  <a:lnTo>
                    <a:pt x="585186" y="762000"/>
                  </a:lnTo>
                  <a:lnTo>
                    <a:pt x="585239" y="755560"/>
                  </a:lnTo>
                  <a:lnTo>
                    <a:pt x="581280" y="749300"/>
                  </a:lnTo>
                  <a:close/>
                  <a:moveTo>
                    <a:pt x="585296" y="755650"/>
                  </a:moveTo>
                  <a:lnTo>
                    <a:pt x="585186" y="762000"/>
                  </a:lnTo>
                  <a:lnTo>
                    <a:pt x="589311" y="762000"/>
                  </a:lnTo>
                  <a:lnTo>
                    <a:pt x="585296" y="755650"/>
                  </a:lnTo>
                  <a:close/>
                  <a:moveTo>
                    <a:pt x="585400" y="749644"/>
                  </a:moveTo>
                  <a:lnTo>
                    <a:pt x="585386" y="755792"/>
                  </a:lnTo>
                  <a:lnTo>
                    <a:pt x="589311" y="762000"/>
                  </a:lnTo>
                  <a:lnTo>
                    <a:pt x="585400" y="749644"/>
                  </a:lnTo>
                  <a:close/>
                  <a:moveTo>
                    <a:pt x="599500" y="749300"/>
                  </a:moveTo>
                  <a:lnTo>
                    <a:pt x="585406" y="749300"/>
                  </a:lnTo>
                  <a:lnTo>
                    <a:pt x="585400" y="749644"/>
                  </a:lnTo>
                  <a:lnTo>
                    <a:pt x="589311" y="762000"/>
                  </a:lnTo>
                  <a:lnTo>
                    <a:pt x="599500" y="749300"/>
                  </a:lnTo>
                  <a:close/>
                  <a:moveTo>
                    <a:pt x="802561" y="749300"/>
                  </a:moveTo>
                  <a:lnTo>
                    <a:pt x="795378" y="749300"/>
                  </a:lnTo>
                  <a:lnTo>
                    <a:pt x="799525" y="762000"/>
                  </a:lnTo>
                  <a:lnTo>
                    <a:pt x="803967" y="755792"/>
                  </a:lnTo>
                  <a:lnTo>
                    <a:pt x="802561" y="749300"/>
                  </a:lnTo>
                  <a:close/>
                  <a:moveTo>
                    <a:pt x="803967" y="755792"/>
                  </a:moveTo>
                  <a:lnTo>
                    <a:pt x="799525" y="762000"/>
                  </a:lnTo>
                  <a:lnTo>
                    <a:pt x="805312" y="762000"/>
                  </a:lnTo>
                  <a:lnTo>
                    <a:pt x="803967" y="755792"/>
                  </a:lnTo>
                  <a:close/>
                  <a:moveTo>
                    <a:pt x="1285824" y="749300"/>
                  </a:moveTo>
                  <a:lnTo>
                    <a:pt x="1277437" y="749300"/>
                  </a:lnTo>
                  <a:lnTo>
                    <a:pt x="1265165" y="762000"/>
                  </a:lnTo>
                  <a:lnTo>
                    <a:pt x="1273552" y="762000"/>
                  </a:lnTo>
                  <a:lnTo>
                    <a:pt x="1285824" y="749300"/>
                  </a:lnTo>
                  <a:close/>
                  <a:moveTo>
                    <a:pt x="560181" y="749300"/>
                  </a:moveTo>
                  <a:lnTo>
                    <a:pt x="555480" y="749300"/>
                  </a:lnTo>
                  <a:lnTo>
                    <a:pt x="555263" y="761279"/>
                  </a:lnTo>
                  <a:lnTo>
                    <a:pt x="560181" y="749300"/>
                  </a:lnTo>
                  <a:close/>
                  <a:moveTo>
                    <a:pt x="474770" y="749300"/>
                  </a:moveTo>
                  <a:lnTo>
                    <a:pt x="474530" y="749300"/>
                  </a:lnTo>
                  <a:lnTo>
                    <a:pt x="474777" y="755653"/>
                  </a:lnTo>
                  <a:lnTo>
                    <a:pt x="474904" y="756037"/>
                  </a:lnTo>
                  <a:lnTo>
                    <a:pt x="474770" y="749300"/>
                  </a:lnTo>
                  <a:close/>
                  <a:moveTo>
                    <a:pt x="808614" y="749300"/>
                  </a:moveTo>
                  <a:lnTo>
                    <a:pt x="802561" y="749300"/>
                  </a:lnTo>
                  <a:lnTo>
                    <a:pt x="803967" y="755792"/>
                  </a:lnTo>
                  <a:lnTo>
                    <a:pt x="808614" y="749300"/>
                  </a:lnTo>
                  <a:close/>
                  <a:moveTo>
                    <a:pt x="166026" y="723900"/>
                  </a:moveTo>
                  <a:lnTo>
                    <a:pt x="162550" y="723900"/>
                  </a:lnTo>
                  <a:lnTo>
                    <a:pt x="155880" y="749300"/>
                  </a:lnTo>
                  <a:lnTo>
                    <a:pt x="160982" y="755653"/>
                  </a:lnTo>
                  <a:lnTo>
                    <a:pt x="165450" y="749300"/>
                  </a:lnTo>
                  <a:lnTo>
                    <a:pt x="168302" y="749300"/>
                  </a:lnTo>
                  <a:lnTo>
                    <a:pt x="170525" y="736600"/>
                  </a:lnTo>
                  <a:lnTo>
                    <a:pt x="169261" y="736600"/>
                  </a:lnTo>
                  <a:lnTo>
                    <a:pt x="166026" y="723900"/>
                  </a:lnTo>
                  <a:close/>
                  <a:moveTo>
                    <a:pt x="415024" y="749300"/>
                  </a:moveTo>
                  <a:lnTo>
                    <a:pt x="414917" y="752954"/>
                  </a:lnTo>
                  <a:lnTo>
                    <a:pt x="415024" y="755650"/>
                  </a:lnTo>
                  <a:lnTo>
                    <a:pt x="415024" y="749300"/>
                  </a:lnTo>
                  <a:close/>
                  <a:moveTo>
                    <a:pt x="490759" y="736600"/>
                  </a:moveTo>
                  <a:lnTo>
                    <a:pt x="472676" y="749300"/>
                  </a:lnTo>
                  <a:lnTo>
                    <a:pt x="474776" y="755650"/>
                  </a:lnTo>
                  <a:lnTo>
                    <a:pt x="474530" y="749300"/>
                  </a:lnTo>
                  <a:lnTo>
                    <a:pt x="489021" y="749300"/>
                  </a:lnTo>
                  <a:lnTo>
                    <a:pt x="492038" y="744315"/>
                  </a:lnTo>
                  <a:lnTo>
                    <a:pt x="490759" y="736600"/>
                  </a:lnTo>
                  <a:close/>
                  <a:moveTo>
                    <a:pt x="611845" y="711200"/>
                  </a:moveTo>
                  <a:lnTo>
                    <a:pt x="581280" y="749300"/>
                  </a:lnTo>
                  <a:lnTo>
                    <a:pt x="585239" y="755560"/>
                  </a:lnTo>
                  <a:lnTo>
                    <a:pt x="585291" y="749300"/>
                  </a:lnTo>
                  <a:lnTo>
                    <a:pt x="599500" y="749300"/>
                  </a:lnTo>
                  <a:lnTo>
                    <a:pt x="619876" y="723900"/>
                  </a:lnTo>
                  <a:lnTo>
                    <a:pt x="619237" y="723900"/>
                  </a:lnTo>
                  <a:lnTo>
                    <a:pt x="615860" y="717550"/>
                  </a:lnTo>
                  <a:lnTo>
                    <a:pt x="611845" y="711200"/>
                  </a:lnTo>
                  <a:close/>
                  <a:moveTo>
                    <a:pt x="416563" y="749300"/>
                  </a:moveTo>
                  <a:lnTo>
                    <a:pt x="415024" y="749300"/>
                  </a:lnTo>
                  <a:lnTo>
                    <a:pt x="415140" y="755170"/>
                  </a:lnTo>
                  <a:lnTo>
                    <a:pt x="416563" y="749300"/>
                  </a:lnTo>
                  <a:close/>
                  <a:moveTo>
                    <a:pt x="168302" y="749300"/>
                  </a:moveTo>
                  <a:lnTo>
                    <a:pt x="165450" y="749300"/>
                  </a:lnTo>
                  <a:lnTo>
                    <a:pt x="167662" y="752954"/>
                  </a:lnTo>
                  <a:lnTo>
                    <a:pt x="168302" y="749300"/>
                  </a:lnTo>
                  <a:close/>
                  <a:moveTo>
                    <a:pt x="404291" y="749300"/>
                  </a:moveTo>
                  <a:lnTo>
                    <a:pt x="398678" y="749300"/>
                  </a:lnTo>
                  <a:lnTo>
                    <a:pt x="401969" y="752122"/>
                  </a:lnTo>
                  <a:lnTo>
                    <a:pt x="404291" y="749300"/>
                  </a:lnTo>
                  <a:close/>
                  <a:moveTo>
                    <a:pt x="492038" y="744315"/>
                  </a:moveTo>
                  <a:lnTo>
                    <a:pt x="489021" y="749300"/>
                  </a:lnTo>
                  <a:lnTo>
                    <a:pt x="491361" y="751831"/>
                  </a:lnTo>
                  <a:lnTo>
                    <a:pt x="494969" y="749300"/>
                  </a:lnTo>
                  <a:lnTo>
                    <a:pt x="492864" y="749300"/>
                  </a:lnTo>
                  <a:lnTo>
                    <a:pt x="492038" y="744315"/>
                  </a:lnTo>
                  <a:close/>
                  <a:moveTo>
                    <a:pt x="415024" y="749300"/>
                  </a:moveTo>
                  <a:lnTo>
                    <a:pt x="414772" y="749300"/>
                  </a:lnTo>
                  <a:lnTo>
                    <a:pt x="414834" y="750863"/>
                  </a:lnTo>
                  <a:lnTo>
                    <a:pt x="415024" y="749300"/>
                  </a:lnTo>
                  <a:close/>
                  <a:moveTo>
                    <a:pt x="585406" y="749300"/>
                  </a:moveTo>
                  <a:lnTo>
                    <a:pt x="585400" y="749644"/>
                  </a:lnTo>
                  <a:lnTo>
                    <a:pt x="585406" y="749300"/>
                  </a:lnTo>
                  <a:close/>
                  <a:moveTo>
                    <a:pt x="492864" y="742950"/>
                  </a:moveTo>
                  <a:lnTo>
                    <a:pt x="492038" y="744315"/>
                  </a:lnTo>
                  <a:lnTo>
                    <a:pt x="492864" y="749300"/>
                  </a:lnTo>
                  <a:lnTo>
                    <a:pt x="493869" y="745980"/>
                  </a:lnTo>
                  <a:lnTo>
                    <a:pt x="492864" y="742950"/>
                  </a:lnTo>
                  <a:close/>
                  <a:moveTo>
                    <a:pt x="493869" y="745980"/>
                  </a:moveTo>
                  <a:lnTo>
                    <a:pt x="492864" y="749300"/>
                  </a:lnTo>
                  <a:lnTo>
                    <a:pt x="494969" y="749300"/>
                  </a:lnTo>
                  <a:lnTo>
                    <a:pt x="493869" y="745980"/>
                  </a:lnTo>
                  <a:close/>
                  <a:moveTo>
                    <a:pt x="805870" y="698500"/>
                  </a:moveTo>
                  <a:lnTo>
                    <a:pt x="800373" y="698500"/>
                  </a:lnTo>
                  <a:lnTo>
                    <a:pt x="802363" y="711200"/>
                  </a:lnTo>
                  <a:lnTo>
                    <a:pt x="796437" y="713133"/>
                  </a:lnTo>
                  <a:lnTo>
                    <a:pt x="801357" y="749300"/>
                  </a:lnTo>
                  <a:lnTo>
                    <a:pt x="811744" y="749300"/>
                  </a:lnTo>
                  <a:lnTo>
                    <a:pt x="806561" y="711200"/>
                  </a:lnTo>
                  <a:lnTo>
                    <a:pt x="805870" y="698500"/>
                  </a:lnTo>
                  <a:close/>
                  <a:moveTo>
                    <a:pt x="1235543" y="698500"/>
                  </a:moveTo>
                  <a:lnTo>
                    <a:pt x="1228088" y="698500"/>
                  </a:lnTo>
                  <a:lnTo>
                    <a:pt x="1277898" y="749300"/>
                  </a:lnTo>
                  <a:lnTo>
                    <a:pt x="1285353" y="749300"/>
                  </a:lnTo>
                  <a:lnTo>
                    <a:pt x="1235543" y="698500"/>
                  </a:lnTo>
                  <a:close/>
                  <a:moveTo>
                    <a:pt x="496707" y="736600"/>
                  </a:moveTo>
                  <a:lnTo>
                    <a:pt x="492864" y="742950"/>
                  </a:lnTo>
                  <a:lnTo>
                    <a:pt x="493869" y="745980"/>
                  </a:lnTo>
                  <a:lnTo>
                    <a:pt x="496707" y="736600"/>
                  </a:lnTo>
                  <a:close/>
                  <a:moveTo>
                    <a:pt x="490759" y="736600"/>
                  </a:moveTo>
                  <a:lnTo>
                    <a:pt x="492038" y="744315"/>
                  </a:lnTo>
                  <a:lnTo>
                    <a:pt x="492864" y="742950"/>
                  </a:lnTo>
                  <a:lnTo>
                    <a:pt x="490759" y="736600"/>
                  </a:lnTo>
                  <a:close/>
                  <a:moveTo>
                    <a:pt x="496707" y="736600"/>
                  </a:moveTo>
                  <a:lnTo>
                    <a:pt x="490759" y="736600"/>
                  </a:lnTo>
                  <a:lnTo>
                    <a:pt x="492864" y="742950"/>
                  </a:lnTo>
                  <a:lnTo>
                    <a:pt x="496707" y="736600"/>
                  </a:lnTo>
                  <a:close/>
                  <a:moveTo>
                    <a:pt x="97171" y="699011"/>
                  </a:moveTo>
                  <a:lnTo>
                    <a:pt x="93619" y="704838"/>
                  </a:lnTo>
                  <a:lnTo>
                    <a:pt x="91306" y="711200"/>
                  </a:lnTo>
                  <a:lnTo>
                    <a:pt x="153283" y="736600"/>
                  </a:lnTo>
                  <a:lnTo>
                    <a:pt x="155592" y="730250"/>
                  </a:lnTo>
                  <a:lnTo>
                    <a:pt x="153974" y="723900"/>
                  </a:lnTo>
                  <a:lnTo>
                    <a:pt x="157900" y="723900"/>
                  </a:lnTo>
                  <a:lnTo>
                    <a:pt x="97171" y="699011"/>
                  </a:lnTo>
                  <a:close/>
                  <a:moveTo>
                    <a:pt x="162550" y="723900"/>
                  </a:moveTo>
                  <a:lnTo>
                    <a:pt x="157900" y="723900"/>
                  </a:lnTo>
                  <a:lnTo>
                    <a:pt x="155592" y="730250"/>
                  </a:lnTo>
                  <a:lnTo>
                    <a:pt x="157209" y="736600"/>
                  </a:lnTo>
                  <a:lnTo>
                    <a:pt x="159215" y="736600"/>
                  </a:lnTo>
                  <a:lnTo>
                    <a:pt x="162550" y="723900"/>
                  </a:lnTo>
                  <a:close/>
                  <a:moveTo>
                    <a:pt x="172748" y="723900"/>
                  </a:moveTo>
                  <a:lnTo>
                    <a:pt x="166026" y="723900"/>
                  </a:lnTo>
                  <a:lnTo>
                    <a:pt x="169261" y="736600"/>
                  </a:lnTo>
                  <a:lnTo>
                    <a:pt x="170525" y="736600"/>
                  </a:lnTo>
                  <a:lnTo>
                    <a:pt x="172748" y="723900"/>
                  </a:lnTo>
                  <a:close/>
                  <a:moveTo>
                    <a:pt x="157900" y="723900"/>
                  </a:moveTo>
                  <a:lnTo>
                    <a:pt x="153974" y="723900"/>
                  </a:lnTo>
                  <a:lnTo>
                    <a:pt x="155592" y="730250"/>
                  </a:lnTo>
                  <a:lnTo>
                    <a:pt x="157900" y="723900"/>
                  </a:lnTo>
                  <a:close/>
                  <a:moveTo>
                    <a:pt x="615860" y="717550"/>
                  </a:moveTo>
                  <a:lnTo>
                    <a:pt x="619237" y="723900"/>
                  </a:lnTo>
                  <a:lnTo>
                    <a:pt x="619669" y="723572"/>
                  </a:lnTo>
                  <a:lnTo>
                    <a:pt x="615860" y="717550"/>
                  </a:lnTo>
                  <a:close/>
                  <a:moveTo>
                    <a:pt x="619669" y="723572"/>
                  </a:moveTo>
                  <a:lnTo>
                    <a:pt x="619237" y="723900"/>
                  </a:lnTo>
                  <a:lnTo>
                    <a:pt x="619876" y="723900"/>
                  </a:lnTo>
                  <a:lnTo>
                    <a:pt x="619669" y="723572"/>
                  </a:lnTo>
                  <a:close/>
                  <a:moveTo>
                    <a:pt x="714962" y="704838"/>
                  </a:moveTo>
                  <a:lnTo>
                    <a:pt x="712177" y="711200"/>
                  </a:lnTo>
                  <a:lnTo>
                    <a:pt x="732804" y="723900"/>
                  </a:lnTo>
                  <a:lnTo>
                    <a:pt x="735579" y="711200"/>
                  </a:lnTo>
                  <a:lnTo>
                    <a:pt x="714962" y="711200"/>
                  </a:lnTo>
                  <a:lnTo>
                    <a:pt x="714962" y="704838"/>
                  </a:lnTo>
                  <a:close/>
                  <a:moveTo>
                    <a:pt x="735579" y="711200"/>
                  </a:moveTo>
                  <a:lnTo>
                    <a:pt x="732804" y="723900"/>
                  </a:lnTo>
                  <a:lnTo>
                    <a:pt x="735526" y="717684"/>
                  </a:lnTo>
                  <a:lnTo>
                    <a:pt x="735579" y="711200"/>
                  </a:lnTo>
                  <a:close/>
                  <a:moveTo>
                    <a:pt x="735526" y="717684"/>
                  </a:moveTo>
                  <a:lnTo>
                    <a:pt x="732804" y="723900"/>
                  </a:lnTo>
                  <a:lnTo>
                    <a:pt x="735474" y="723900"/>
                  </a:lnTo>
                  <a:lnTo>
                    <a:pt x="735526" y="717684"/>
                  </a:lnTo>
                  <a:close/>
                  <a:moveTo>
                    <a:pt x="761453" y="711200"/>
                  </a:moveTo>
                  <a:lnTo>
                    <a:pt x="738364" y="711200"/>
                  </a:lnTo>
                  <a:lnTo>
                    <a:pt x="735584" y="717550"/>
                  </a:lnTo>
                  <a:lnTo>
                    <a:pt x="735474" y="723900"/>
                  </a:lnTo>
                  <a:lnTo>
                    <a:pt x="762343" y="723900"/>
                  </a:lnTo>
                  <a:lnTo>
                    <a:pt x="762398" y="717232"/>
                  </a:lnTo>
                  <a:lnTo>
                    <a:pt x="761453" y="711200"/>
                  </a:lnTo>
                  <a:close/>
                  <a:moveTo>
                    <a:pt x="762447" y="717550"/>
                  </a:moveTo>
                  <a:lnTo>
                    <a:pt x="762343" y="723900"/>
                  </a:lnTo>
                  <a:lnTo>
                    <a:pt x="763442" y="723900"/>
                  </a:lnTo>
                  <a:lnTo>
                    <a:pt x="762447" y="717550"/>
                  </a:lnTo>
                  <a:close/>
                  <a:moveTo>
                    <a:pt x="762534" y="712304"/>
                  </a:moveTo>
                  <a:lnTo>
                    <a:pt x="762468" y="717684"/>
                  </a:lnTo>
                  <a:lnTo>
                    <a:pt x="763442" y="723900"/>
                  </a:lnTo>
                  <a:lnTo>
                    <a:pt x="762534" y="712304"/>
                  </a:lnTo>
                  <a:close/>
                  <a:moveTo>
                    <a:pt x="796174" y="711200"/>
                  </a:moveTo>
                  <a:lnTo>
                    <a:pt x="762552" y="711200"/>
                  </a:lnTo>
                  <a:lnTo>
                    <a:pt x="762599" y="713133"/>
                  </a:lnTo>
                  <a:lnTo>
                    <a:pt x="763442" y="723900"/>
                  </a:lnTo>
                  <a:lnTo>
                    <a:pt x="796437" y="713133"/>
                  </a:lnTo>
                  <a:lnTo>
                    <a:pt x="796174" y="711200"/>
                  </a:lnTo>
                  <a:close/>
                  <a:moveTo>
                    <a:pt x="645907" y="685800"/>
                  </a:moveTo>
                  <a:lnTo>
                    <a:pt x="612483" y="711200"/>
                  </a:lnTo>
                  <a:lnTo>
                    <a:pt x="615945" y="717684"/>
                  </a:lnTo>
                  <a:lnTo>
                    <a:pt x="619669" y="723572"/>
                  </a:lnTo>
                  <a:lnTo>
                    <a:pt x="652660" y="698500"/>
                  </a:lnTo>
                  <a:lnTo>
                    <a:pt x="650336" y="698500"/>
                  </a:lnTo>
                  <a:lnTo>
                    <a:pt x="649283" y="692150"/>
                  </a:lnTo>
                  <a:lnTo>
                    <a:pt x="645907" y="685800"/>
                  </a:lnTo>
                  <a:close/>
                  <a:moveTo>
                    <a:pt x="735684" y="711200"/>
                  </a:moveTo>
                  <a:lnTo>
                    <a:pt x="735526" y="717684"/>
                  </a:lnTo>
                  <a:lnTo>
                    <a:pt x="735652" y="713133"/>
                  </a:lnTo>
                  <a:lnTo>
                    <a:pt x="735684" y="711200"/>
                  </a:lnTo>
                  <a:close/>
                  <a:moveTo>
                    <a:pt x="717737" y="698500"/>
                  </a:moveTo>
                  <a:lnTo>
                    <a:pt x="714966" y="704828"/>
                  </a:lnTo>
                  <a:lnTo>
                    <a:pt x="714962" y="711200"/>
                  </a:lnTo>
                  <a:lnTo>
                    <a:pt x="735684" y="711200"/>
                  </a:lnTo>
                  <a:lnTo>
                    <a:pt x="735579" y="717562"/>
                  </a:lnTo>
                  <a:lnTo>
                    <a:pt x="738364" y="711200"/>
                  </a:lnTo>
                  <a:lnTo>
                    <a:pt x="717737" y="698500"/>
                  </a:lnTo>
                  <a:close/>
                  <a:moveTo>
                    <a:pt x="800373" y="698500"/>
                  </a:moveTo>
                  <a:lnTo>
                    <a:pt x="761453" y="711200"/>
                  </a:lnTo>
                  <a:lnTo>
                    <a:pt x="762398" y="717232"/>
                  </a:lnTo>
                  <a:lnTo>
                    <a:pt x="762447" y="711200"/>
                  </a:lnTo>
                  <a:lnTo>
                    <a:pt x="801368" y="711200"/>
                  </a:lnTo>
                  <a:lnTo>
                    <a:pt x="800373" y="698500"/>
                  </a:lnTo>
                  <a:close/>
                  <a:moveTo>
                    <a:pt x="800373" y="698500"/>
                  </a:moveTo>
                  <a:lnTo>
                    <a:pt x="801368" y="711200"/>
                  </a:lnTo>
                  <a:lnTo>
                    <a:pt x="796174" y="711200"/>
                  </a:lnTo>
                  <a:lnTo>
                    <a:pt x="796437" y="713133"/>
                  </a:lnTo>
                  <a:lnTo>
                    <a:pt x="802363" y="711200"/>
                  </a:lnTo>
                  <a:lnTo>
                    <a:pt x="800373" y="698500"/>
                  </a:lnTo>
                  <a:close/>
                  <a:moveTo>
                    <a:pt x="762552" y="711200"/>
                  </a:moveTo>
                  <a:lnTo>
                    <a:pt x="762534" y="712304"/>
                  </a:lnTo>
                  <a:lnTo>
                    <a:pt x="762552" y="711200"/>
                  </a:lnTo>
                  <a:close/>
                  <a:moveTo>
                    <a:pt x="63013" y="660400"/>
                  </a:moveTo>
                  <a:lnTo>
                    <a:pt x="55254" y="673100"/>
                  </a:lnTo>
                  <a:lnTo>
                    <a:pt x="89735" y="711200"/>
                  </a:lnTo>
                  <a:lnTo>
                    <a:pt x="93609" y="698500"/>
                  </a:lnTo>
                  <a:lnTo>
                    <a:pt x="97483" y="698500"/>
                  </a:lnTo>
                  <a:lnTo>
                    <a:pt x="63013" y="660400"/>
                  </a:lnTo>
                  <a:close/>
                  <a:moveTo>
                    <a:pt x="93609" y="698500"/>
                  </a:moveTo>
                  <a:lnTo>
                    <a:pt x="89735" y="711200"/>
                  </a:lnTo>
                  <a:lnTo>
                    <a:pt x="91970" y="707536"/>
                  </a:lnTo>
                  <a:lnTo>
                    <a:pt x="93609" y="698500"/>
                  </a:lnTo>
                  <a:close/>
                  <a:moveTo>
                    <a:pt x="91970" y="707536"/>
                  </a:moveTo>
                  <a:lnTo>
                    <a:pt x="89735" y="711200"/>
                  </a:lnTo>
                  <a:lnTo>
                    <a:pt x="91306" y="711200"/>
                  </a:lnTo>
                  <a:lnTo>
                    <a:pt x="91970" y="707536"/>
                  </a:lnTo>
                  <a:close/>
                  <a:moveTo>
                    <a:pt x="670199" y="685800"/>
                  </a:moveTo>
                  <a:lnTo>
                    <a:pt x="668419" y="685800"/>
                  </a:lnTo>
                  <a:lnTo>
                    <a:pt x="666175" y="687376"/>
                  </a:lnTo>
                  <a:lnTo>
                    <a:pt x="690973" y="711200"/>
                  </a:lnTo>
                  <a:lnTo>
                    <a:pt x="693811" y="698500"/>
                  </a:lnTo>
                  <a:lnTo>
                    <a:pt x="696638" y="698500"/>
                  </a:lnTo>
                  <a:lnTo>
                    <a:pt x="670199" y="685800"/>
                  </a:lnTo>
                  <a:close/>
                  <a:moveTo>
                    <a:pt x="693811" y="698500"/>
                  </a:moveTo>
                  <a:lnTo>
                    <a:pt x="690973" y="711200"/>
                  </a:lnTo>
                  <a:lnTo>
                    <a:pt x="693811" y="704838"/>
                  </a:lnTo>
                  <a:lnTo>
                    <a:pt x="693811" y="698500"/>
                  </a:lnTo>
                  <a:close/>
                  <a:moveTo>
                    <a:pt x="693811" y="704838"/>
                  </a:moveTo>
                  <a:lnTo>
                    <a:pt x="690973" y="711200"/>
                  </a:lnTo>
                  <a:lnTo>
                    <a:pt x="693811" y="711200"/>
                  </a:lnTo>
                  <a:lnTo>
                    <a:pt x="693811" y="704838"/>
                  </a:lnTo>
                  <a:close/>
                  <a:moveTo>
                    <a:pt x="714962" y="698500"/>
                  </a:moveTo>
                  <a:lnTo>
                    <a:pt x="696638" y="698500"/>
                  </a:lnTo>
                  <a:lnTo>
                    <a:pt x="693815" y="704828"/>
                  </a:lnTo>
                  <a:lnTo>
                    <a:pt x="693811" y="711200"/>
                  </a:lnTo>
                  <a:lnTo>
                    <a:pt x="712177" y="711200"/>
                  </a:lnTo>
                  <a:lnTo>
                    <a:pt x="714962" y="704838"/>
                  </a:lnTo>
                  <a:lnTo>
                    <a:pt x="714962" y="698500"/>
                  </a:lnTo>
                  <a:close/>
                  <a:moveTo>
                    <a:pt x="95923" y="698500"/>
                  </a:moveTo>
                  <a:lnTo>
                    <a:pt x="93609" y="698500"/>
                  </a:lnTo>
                  <a:lnTo>
                    <a:pt x="91970" y="707536"/>
                  </a:lnTo>
                  <a:lnTo>
                    <a:pt x="93622" y="704828"/>
                  </a:lnTo>
                  <a:lnTo>
                    <a:pt x="95923" y="698500"/>
                  </a:lnTo>
                  <a:close/>
                  <a:moveTo>
                    <a:pt x="696638" y="698500"/>
                  </a:moveTo>
                  <a:lnTo>
                    <a:pt x="693811" y="698500"/>
                  </a:lnTo>
                  <a:lnTo>
                    <a:pt x="693811" y="704838"/>
                  </a:lnTo>
                  <a:lnTo>
                    <a:pt x="696638" y="698500"/>
                  </a:lnTo>
                  <a:close/>
                  <a:moveTo>
                    <a:pt x="95923" y="698500"/>
                  </a:moveTo>
                  <a:lnTo>
                    <a:pt x="93622" y="704828"/>
                  </a:lnTo>
                  <a:lnTo>
                    <a:pt x="97171" y="699011"/>
                  </a:lnTo>
                  <a:lnTo>
                    <a:pt x="95923" y="698500"/>
                  </a:lnTo>
                  <a:close/>
                  <a:moveTo>
                    <a:pt x="97483" y="698500"/>
                  </a:moveTo>
                  <a:lnTo>
                    <a:pt x="95923" y="698500"/>
                  </a:lnTo>
                  <a:lnTo>
                    <a:pt x="97171" y="699011"/>
                  </a:lnTo>
                  <a:lnTo>
                    <a:pt x="97483" y="698500"/>
                  </a:lnTo>
                  <a:close/>
                  <a:moveTo>
                    <a:pt x="649283" y="692150"/>
                  </a:moveTo>
                  <a:lnTo>
                    <a:pt x="650336" y="698500"/>
                  </a:lnTo>
                  <a:lnTo>
                    <a:pt x="652028" y="697311"/>
                  </a:lnTo>
                  <a:lnTo>
                    <a:pt x="649283" y="692150"/>
                  </a:lnTo>
                  <a:close/>
                  <a:moveTo>
                    <a:pt x="652028" y="697311"/>
                  </a:moveTo>
                  <a:lnTo>
                    <a:pt x="650336" y="698500"/>
                  </a:lnTo>
                  <a:lnTo>
                    <a:pt x="652660" y="698500"/>
                  </a:lnTo>
                  <a:lnTo>
                    <a:pt x="652028" y="697311"/>
                  </a:lnTo>
                  <a:close/>
                  <a:moveTo>
                    <a:pt x="1240381" y="673100"/>
                  </a:moveTo>
                  <a:lnTo>
                    <a:pt x="1230014" y="673100"/>
                  </a:lnTo>
                  <a:lnTo>
                    <a:pt x="1226622" y="698500"/>
                  </a:lnTo>
                  <a:lnTo>
                    <a:pt x="1236998" y="698500"/>
                  </a:lnTo>
                  <a:lnTo>
                    <a:pt x="1240381" y="673100"/>
                  </a:lnTo>
                  <a:close/>
                  <a:moveTo>
                    <a:pt x="664534" y="685800"/>
                  </a:moveTo>
                  <a:lnTo>
                    <a:pt x="648231" y="685800"/>
                  </a:lnTo>
                  <a:lnTo>
                    <a:pt x="649283" y="692150"/>
                  </a:lnTo>
                  <a:lnTo>
                    <a:pt x="652028" y="697311"/>
                  </a:lnTo>
                  <a:lnTo>
                    <a:pt x="666175" y="687376"/>
                  </a:lnTo>
                  <a:lnTo>
                    <a:pt x="664534" y="685800"/>
                  </a:lnTo>
                  <a:close/>
                  <a:moveTo>
                    <a:pt x="668419" y="685800"/>
                  </a:moveTo>
                  <a:lnTo>
                    <a:pt x="664534" y="685800"/>
                  </a:lnTo>
                  <a:lnTo>
                    <a:pt x="666175" y="687376"/>
                  </a:lnTo>
                  <a:lnTo>
                    <a:pt x="668419" y="685800"/>
                  </a:lnTo>
                  <a:close/>
                  <a:moveTo>
                    <a:pt x="59139" y="660400"/>
                  </a:moveTo>
                  <a:lnTo>
                    <a:pt x="54511" y="660400"/>
                  </a:lnTo>
                  <a:lnTo>
                    <a:pt x="55254" y="673100"/>
                  </a:lnTo>
                  <a:lnTo>
                    <a:pt x="59139" y="660400"/>
                  </a:lnTo>
                  <a:close/>
                  <a:moveTo>
                    <a:pt x="1148698" y="656784"/>
                  </a:moveTo>
                  <a:lnTo>
                    <a:pt x="1143986" y="660400"/>
                  </a:lnTo>
                  <a:lnTo>
                    <a:pt x="1141944" y="660400"/>
                  </a:lnTo>
                  <a:lnTo>
                    <a:pt x="1144488" y="673100"/>
                  </a:lnTo>
                  <a:lnTo>
                    <a:pt x="1148520" y="660400"/>
                  </a:lnTo>
                  <a:lnTo>
                    <a:pt x="1148698" y="656784"/>
                  </a:lnTo>
                  <a:close/>
                  <a:moveTo>
                    <a:pt x="1236075" y="667038"/>
                  </a:moveTo>
                  <a:lnTo>
                    <a:pt x="1231732" y="673100"/>
                  </a:lnTo>
                  <a:lnTo>
                    <a:pt x="1240265" y="673100"/>
                  </a:lnTo>
                  <a:lnTo>
                    <a:pt x="1236075" y="667038"/>
                  </a:lnTo>
                  <a:close/>
                  <a:moveTo>
                    <a:pt x="1240831" y="660400"/>
                  </a:moveTo>
                  <a:lnTo>
                    <a:pt x="1236075" y="667038"/>
                  </a:lnTo>
                  <a:lnTo>
                    <a:pt x="1240265" y="673100"/>
                  </a:lnTo>
                  <a:lnTo>
                    <a:pt x="1244294" y="666745"/>
                  </a:lnTo>
                  <a:lnTo>
                    <a:pt x="1240831" y="660400"/>
                  </a:lnTo>
                  <a:close/>
                  <a:moveTo>
                    <a:pt x="1244294" y="666745"/>
                  </a:moveTo>
                  <a:lnTo>
                    <a:pt x="1240265" y="673100"/>
                  </a:lnTo>
                  <a:lnTo>
                    <a:pt x="1247763" y="673100"/>
                  </a:lnTo>
                  <a:lnTo>
                    <a:pt x="1244294" y="666745"/>
                  </a:lnTo>
                  <a:close/>
                  <a:moveTo>
                    <a:pt x="1251563" y="660400"/>
                  </a:moveTo>
                  <a:lnTo>
                    <a:pt x="1248318" y="660400"/>
                  </a:lnTo>
                  <a:lnTo>
                    <a:pt x="1245507" y="664833"/>
                  </a:lnTo>
                  <a:lnTo>
                    <a:pt x="1247763" y="673100"/>
                  </a:lnTo>
                  <a:lnTo>
                    <a:pt x="1251563" y="660400"/>
                  </a:lnTo>
                  <a:close/>
                  <a:moveTo>
                    <a:pt x="1230768" y="635000"/>
                  </a:moveTo>
                  <a:lnTo>
                    <a:pt x="1226737" y="647700"/>
                  </a:lnTo>
                  <a:lnTo>
                    <a:pt x="1222706" y="647700"/>
                  </a:lnTo>
                  <a:lnTo>
                    <a:pt x="1236075" y="667038"/>
                  </a:lnTo>
                  <a:lnTo>
                    <a:pt x="1240831" y="660400"/>
                  </a:lnTo>
                  <a:lnTo>
                    <a:pt x="1248318" y="660400"/>
                  </a:lnTo>
                  <a:lnTo>
                    <a:pt x="1239543" y="647700"/>
                  </a:lnTo>
                  <a:lnTo>
                    <a:pt x="1225397" y="647700"/>
                  </a:lnTo>
                  <a:lnTo>
                    <a:pt x="1223207" y="646910"/>
                  </a:lnTo>
                  <a:lnTo>
                    <a:pt x="1238997" y="646910"/>
                  </a:lnTo>
                  <a:lnTo>
                    <a:pt x="1230768" y="635000"/>
                  </a:lnTo>
                  <a:close/>
                  <a:moveTo>
                    <a:pt x="1244297" y="660400"/>
                  </a:moveTo>
                  <a:lnTo>
                    <a:pt x="1240831" y="660400"/>
                  </a:lnTo>
                  <a:lnTo>
                    <a:pt x="1244294" y="666745"/>
                  </a:lnTo>
                  <a:lnTo>
                    <a:pt x="1245507" y="664833"/>
                  </a:lnTo>
                  <a:lnTo>
                    <a:pt x="1244297" y="660400"/>
                  </a:lnTo>
                  <a:close/>
                  <a:moveTo>
                    <a:pt x="1248318" y="660400"/>
                  </a:moveTo>
                  <a:lnTo>
                    <a:pt x="1244297" y="660400"/>
                  </a:lnTo>
                  <a:lnTo>
                    <a:pt x="1245507" y="664833"/>
                  </a:lnTo>
                  <a:lnTo>
                    <a:pt x="1248318" y="660400"/>
                  </a:lnTo>
                  <a:close/>
                  <a:moveTo>
                    <a:pt x="55642" y="635000"/>
                  </a:moveTo>
                  <a:lnTo>
                    <a:pt x="45705" y="635000"/>
                  </a:lnTo>
                  <a:lnTo>
                    <a:pt x="54165" y="660400"/>
                  </a:lnTo>
                  <a:lnTo>
                    <a:pt x="64102" y="660400"/>
                  </a:lnTo>
                  <a:lnTo>
                    <a:pt x="55642" y="635000"/>
                  </a:lnTo>
                  <a:close/>
                  <a:moveTo>
                    <a:pt x="1150425" y="558800"/>
                  </a:moveTo>
                  <a:lnTo>
                    <a:pt x="1139965" y="558800"/>
                  </a:lnTo>
                  <a:lnTo>
                    <a:pt x="1138164" y="660400"/>
                  </a:lnTo>
                  <a:lnTo>
                    <a:pt x="1139096" y="660400"/>
                  </a:lnTo>
                  <a:lnTo>
                    <a:pt x="1147703" y="647700"/>
                  </a:lnTo>
                  <a:lnTo>
                    <a:pt x="1148858" y="647700"/>
                  </a:lnTo>
                  <a:lnTo>
                    <a:pt x="1150425" y="558800"/>
                  </a:lnTo>
                  <a:close/>
                  <a:moveTo>
                    <a:pt x="1147703" y="647700"/>
                  </a:moveTo>
                  <a:lnTo>
                    <a:pt x="1139096" y="660400"/>
                  </a:lnTo>
                  <a:lnTo>
                    <a:pt x="1143986" y="660400"/>
                  </a:lnTo>
                  <a:lnTo>
                    <a:pt x="1148698" y="656784"/>
                  </a:lnTo>
                  <a:lnTo>
                    <a:pt x="1148775" y="652461"/>
                  </a:lnTo>
                  <a:lnTo>
                    <a:pt x="1147703" y="647700"/>
                  </a:lnTo>
                  <a:close/>
                  <a:moveTo>
                    <a:pt x="1148635" y="660355"/>
                  </a:moveTo>
                  <a:moveTo>
                    <a:pt x="1150399" y="659678"/>
                  </a:moveTo>
                  <a:lnTo>
                    <a:pt x="1148635" y="660355"/>
                  </a:lnTo>
                  <a:lnTo>
                    <a:pt x="1150561" y="660400"/>
                  </a:lnTo>
                  <a:lnTo>
                    <a:pt x="1150399" y="659678"/>
                  </a:lnTo>
                  <a:close/>
                  <a:moveTo>
                    <a:pt x="1149593" y="656098"/>
                  </a:moveTo>
                  <a:lnTo>
                    <a:pt x="1148698" y="656784"/>
                  </a:lnTo>
                  <a:lnTo>
                    <a:pt x="1148635" y="660355"/>
                  </a:lnTo>
                  <a:lnTo>
                    <a:pt x="1150399" y="659678"/>
                  </a:lnTo>
                  <a:lnTo>
                    <a:pt x="1149593" y="656098"/>
                  </a:lnTo>
                  <a:close/>
                  <a:moveTo>
                    <a:pt x="1177095" y="635000"/>
                  </a:moveTo>
                  <a:lnTo>
                    <a:pt x="1149593" y="656098"/>
                  </a:lnTo>
                  <a:lnTo>
                    <a:pt x="1150399" y="659678"/>
                  </a:lnTo>
                  <a:lnTo>
                    <a:pt x="1181618" y="647700"/>
                  </a:lnTo>
                  <a:lnTo>
                    <a:pt x="1175650" y="647700"/>
                  </a:lnTo>
                  <a:lnTo>
                    <a:pt x="1180000" y="643158"/>
                  </a:lnTo>
                  <a:lnTo>
                    <a:pt x="1177095" y="635000"/>
                  </a:lnTo>
                  <a:close/>
                  <a:moveTo>
                    <a:pt x="1148775" y="652461"/>
                  </a:moveTo>
                  <a:lnTo>
                    <a:pt x="1148698" y="656784"/>
                  </a:lnTo>
                  <a:lnTo>
                    <a:pt x="1149593" y="656098"/>
                  </a:lnTo>
                  <a:lnTo>
                    <a:pt x="1148775" y="652461"/>
                  </a:lnTo>
                  <a:close/>
                  <a:moveTo>
                    <a:pt x="1148858" y="647700"/>
                  </a:moveTo>
                  <a:lnTo>
                    <a:pt x="1147703" y="647700"/>
                  </a:lnTo>
                  <a:lnTo>
                    <a:pt x="1148775" y="652461"/>
                  </a:lnTo>
                  <a:lnTo>
                    <a:pt x="1148858" y="647700"/>
                  </a:lnTo>
                  <a:close/>
                  <a:moveTo>
                    <a:pt x="1180000" y="643158"/>
                  </a:moveTo>
                  <a:lnTo>
                    <a:pt x="1175650" y="647700"/>
                  </a:lnTo>
                  <a:lnTo>
                    <a:pt x="1181618" y="647700"/>
                  </a:lnTo>
                  <a:lnTo>
                    <a:pt x="1180000" y="643158"/>
                  </a:lnTo>
                  <a:close/>
                  <a:moveTo>
                    <a:pt x="1192853" y="622300"/>
                  </a:moveTo>
                  <a:lnTo>
                    <a:pt x="1189942" y="622300"/>
                  </a:lnTo>
                  <a:lnTo>
                    <a:pt x="1187817" y="635000"/>
                  </a:lnTo>
                  <a:lnTo>
                    <a:pt x="1180000" y="643158"/>
                  </a:lnTo>
                  <a:lnTo>
                    <a:pt x="1181618" y="647700"/>
                  </a:lnTo>
                  <a:lnTo>
                    <a:pt x="1183063" y="647700"/>
                  </a:lnTo>
                  <a:lnTo>
                    <a:pt x="1193927" y="636350"/>
                  </a:lnTo>
                  <a:lnTo>
                    <a:pt x="1190183" y="635000"/>
                  </a:lnTo>
                  <a:lnTo>
                    <a:pt x="1192853" y="622300"/>
                  </a:lnTo>
                  <a:close/>
                  <a:moveTo>
                    <a:pt x="1226737" y="641350"/>
                  </a:moveTo>
                  <a:lnTo>
                    <a:pt x="1223207" y="646910"/>
                  </a:lnTo>
                  <a:lnTo>
                    <a:pt x="1225397" y="647700"/>
                  </a:lnTo>
                  <a:lnTo>
                    <a:pt x="1226737" y="641350"/>
                  </a:lnTo>
                  <a:close/>
                  <a:moveTo>
                    <a:pt x="1227541" y="640083"/>
                  </a:moveTo>
                  <a:lnTo>
                    <a:pt x="1226737" y="641350"/>
                  </a:lnTo>
                  <a:lnTo>
                    <a:pt x="1225397" y="647700"/>
                  </a:lnTo>
                  <a:lnTo>
                    <a:pt x="1226737" y="647700"/>
                  </a:lnTo>
                  <a:lnTo>
                    <a:pt x="1227541" y="640083"/>
                  </a:lnTo>
                  <a:close/>
                  <a:moveTo>
                    <a:pt x="1230768" y="635000"/>
                  </a:moveTo>
                  <a:lnTo>
                    <a:pt x="1227541" y="640083"/>
                  </a:lnTo>
                  <a:lnTo>
                    <a:pt x="1226737" y="647700"/>
                  </a:lnTo>
                  <a:lnTo>
                    <a:pt x="1230768" y="635000"/>
                  </a:lnTo>
                  <a:close/>
                  <a:moveTo>
                    <a:pt x="1192853" y="622300"/>
                  </a:moveTo>
                  <a:lnTo>
                    <a:pt x="1191523" y="635000"/>
                  </a:lnTo>
                  <a:lnTo>
                    <a:pt x="1195220" y="635000"/>
                  </a:lnTo>
                  <a:lnTo>
                    <a:pt x="1193927" y="636350"/>
                  </a:lnTo>
                  <a:lnTo>
                    <a:pt x="1223207" y="646910"/>
                  </a:lnTo>
                  <a:lnTo>
                    <a:pt x="1226737" y="641350"/>
                  </a:lnTo>
                  <a:lnTo>
                    <a:pt x="1228077" y="635000"/>
                  </a:lnTo>
                  <a:lnTo>
                    <a:pt x="1192853" y="622300"/>
                  </a:lnTo>
                  <a:close/>
                  <a:moveTo>
                    <a:pt x="1230768" y="635000"/>
                  </a:moveTo>
                  <a:lnTo>
                    <a:pt x="1228077" y="635000"/>
                  </a:lnTo>
                  <a:lnTo>
                    <a:pt x="1227541" y="640083"/>
                  </a:lnTo>
                  <a:lnTo>
                    <a:pt x="1230768" y="635000"/>
                  </a:lnTo>
                  <a:close/>
                  <a:moveTo>
                    <a:pt x="1192853" y="622300"/>
                  </a:moveTo>
                  <a:lnTo>
                    <a:pt x="1190183" y="635000"/>
                  </a:lnTo>
                  <a:lnTo>
                    <a:pt x="1193927" y="636350"/>
                  </a:lnTo>
                  <a:lnTo>
                    <a:pt x="1195220" y="635000"/>
                  </a:lnTo>
                  <a:lnTo>
                    <a:pt x="1191523" y="635000"/>
                  </a:lnTo>
                  <a:lnTo>
                    <a:pt x="1192853" y="622300"/>
                  </a:lnTo>
                  <a:close/>
                  <a:moveTo>
                    <a:pt x="59851" y="609600"/>
                  </a:moveTo>
                  <a:lnTo>
                    <a:pt x="57244" y="609600"/>
                  </a:lnTo>
                  <a:lnTo>
                    <a:pt x="54165" y="622300"/>
                  </a:lnTo>
                  <a:lnTo>
                    <a:pt x="48993" y="622300"/>
                  </a:lnTo>
                  <a:lnTo>
                    <a:pt x="45506" y="635000"/>
                  </a:lnTo>
                  <a:lnTo>
                    <a:pt x="55841" y="635000"/>
                  </a:lnTo>
                  <a:lnTo>
                    <a:pt x="59328" y="622300"/>
                  </a:lnTo>
                  <a:lnTo>
                    <a:pt x="59851" y="609600"/>
                  </a:lnTo>
                  <a:close/>
                  <a:moveTo>
                    <a:pt x="40641" y="597585"/>
                  </a:moveTo>
                  <a:lnTo>
                    <a:pt x="36622" y="603226"/>
                  </a:lnTo>
                  <a:lnTo>
                    <a:pt x="33527" y="609600"/>
                  </a:lnTo>
                  <a:lnTo>
                    <a:pt x="51076" y="622300"/>
                  </a:lnTo>
                  <a:lnTo>
                    <a:pt x="57244" y="609600"/>
                  </a:lnTo>
                  <a:lnTo>
                    <a:pt x="40641" y="597585"/>
                  </a:lnTo>
                  <a:close/>
                  <a:moveTo>
                    <a:pt x="9402" y="546100"/>
                  </a:moveTo>
                  <a:lnTo>
                    <a:pt x="356" y="546100"/>
                  </a:lnTo>
                  <a:lnTo>
                    <a:pt x="32082" y="609600"/>
                  </a:lnTo>
                  <a:lnTo>
                    <a:pt x="36622" y="603226"/>
                  </a:lnTo>
                  <a:lnTo>
                    <a:pt x="39695" y="596900"/>
                  </a:lnTo>
                  <a:lnTo>
                    <a:pt x="41129" y="596900"/>
                  </a:lnTo>
                  <a:lnTo>
                    <a:pt x="9402" y="546100"/>
                  </a:lnTo>
                  <a:close/>
                  <a:moveTo>
                    <a:pt x="39695" y="596900"/>
                  </a:moveTo>
                  <a:lnTo>
                    <a:pt x="36622" y="603226"/>
                  </a:lnTo>
                  <a:lnTo>
                    <a:pt x="40641" y="597585"/>
                  </a:lnTo>
                  <a:lnTo>
                    <a:pt x="39695" y="596900"/>
                  </a:lnTo>
                  <a:close/>
                  <a:moveTo>
                    <a:pt x="41129" y="596900"/>
                  </a:moveTo>
                  <a:lnTo>
                    <a:pt x="39695" y="596900"/>
                  </a:lnTo>
                  <a:lnTo>
                    <a:pt x="40641" y="597585"/>
                  </a:lnTo>
                  <a:lnTo>
                    <a:pt x="41129" y="596900"/>
                  </a:lnTo>
                  <a:close/>
                  <a:moveTo>
                    <a:pt x="1166173" y="508000"/>
                  </a:moveTo>
                  <a:lnTo>
                    <a:pt x="1156153" y="508000"/>
                  </a:lnTo>
                  <a:lnTo>
                    <a:pt x="1140185" y="558800"/>
                  </a:lnTo>
                  <a:lnTo>
                    <a:pt x="1150205" y="558800"/>
                  </a:lnTo>
                  <a:lnTo>
                    <a:pt x="1166173" y="508000"/>
                  </a:lnTo>
                  <a:close/>
                  <a:moveTo>
                    <a:pt x="19276" y="520700"/>
                  </a:moveTo>
                  <a:lnTo>
                    <a:pt x="9518" y="520700"/>
                  </a:lnTo>
                  <a:lnTo>
                    <a:pt x="0" y="546100"/>
                  </a:lnTo>
                  <a:lnTo>
                    <a:pt x="9758" y="546100"/>
                  </a:lnTo>
                  <a:lnTo>
                    <a:pt x="19276" y="520700"/>
                  </a:lnTo>
                  <a:close/>
                  <a:moveTo>
                    <a:pt x="5904" y="452439"/>
                  </a:moveTo>
                  <a:lnTo>
                    <a:pt x="1999" y="457200"/>
                  </a:lnTo>
                  <a:lnTo>
                    <a:pt x="9182" y="520700"/>
                  </a:lnTo>
                  <a:lnTo>
                    <a:pt x="19611" y="520700"/>
                  </a:lnTo>
                  <a:lnTo>
                    <a:pt x="13617" y="457200"/>
                  </a:lnTo>
                  <a:lnTo>
                    <a:pt x="7203" y="457200"/>
                  </a:lnTo>
                  <a:lnTo>
                    <a:pt x="5904" y="452439"/>
                  </a:lnTo>
                  <a:close/>
                  <a:moveTo>
                    <a:pt x="1169978" y="440793"/>
                  </a:moveTo>
                  <a:lnTo>
                    <a:pt x="1156079" y="508000"/>
                  </a:lnTo>
                  <a:lnTo>
                    <a:pt x="1166257" y="508000"/>
                  </a:lnTo>
                  <a:lnTo>
                    <a:pt x="1182016" y="444500"/>
                  </a:lnTo>
                  <a:lnTo>
                    <a:pt x="1174299" y="444500"/>
                  </a:lnTo>
                  <a:lnTo>
                    <a:pt x="1169978" y="440793"/>
                  </a:lnTo>
                  <a:close/>
                  <a:moveTo>
                    <a:pt x="3738" y="444500"/>
                  </a:moveTo>
                  <a:lnTo>
                    <a:pt x="1738" y="444500"/>
                  </a:lnTo>
                  <a:lnTo>
                    <a:pt x="1999" y="457200"/>
                  </a:lnTo>
                  <a:lnTo>
                    <a:pt x="5904" y="452439"/>
                  </a:lnTo>
                  <a:lnTo>
                    <a:pt x="3738" y="444500"/>
                  </a:lnTo>
                  <a:close/>
                  <a:moveTo>
                    <a:pt x="7206" y="450853"/>
                  </a:moveTo>
                  <a:lnTo>
                    <a:pt x="5904" y="452439"/>
                  </a:lnTo>
                  <a:lnTo>
                    <a:pt x="7203" y="457200"/>
                  </a:lnTo>
                  <a:lnTo>
                    <a:pt x="10669" y="457200"/>
                  </a:lnTo>
                  <a:lnTo>
                    <a:pt x="7206" y="450853"/>
                  </a:lnTo>
                  <a:close/>
                  <a:moveTo>
                    <a:pt x="12418" y="444500"/>
                  </a:moveTo>
                  <a:lnTo>
                    <a:pt x="7206" y="450853"/>
                  </a:lnTo>
                  <a:lnTo>
                    <a:pt x="10669" y="457200"/>
                  </a:lnTo>
                  <a:lnTo>
                    <a:pt x="13380" y="454686"/>
                  </a:lnTo>
                  <a:lnTo>
                    <a:pt x="12418" y="444500"/>
                  </a:lnTo>
                  <a:close/>
                  <a:moveTo>
                    <a:pt x="13380" y="454686"/>
                  </a:moveTo>
                  <a:lnTo>
                    <a:pt x="10669" y="457200"/>
                  </a:lnTo>
                  <a:lnTo>
                    <a:pt x="13617" y="457200"/>
                  </a:lnTo>
                  <a:lnTo>
                    <a:pt x="13380" y="454686"/>
                  </a:lnTo>
                  <a:close/>
                  <a:moveTo>
                    <a:pt x="24365" y="444500"/>
                  </a:moveTo>
                  <a:lnTo>
                    <a:pt x="12418" y="444500"/>
                  </a:lnTo>
                  <a:lnTo>
                    <a:pt x="13380" y="454686"/>
                  </a:lnTo>
                  <a:lnTo>
                    <a:pt x="24365" y="444500"/>
                  </a:lnTo>
                  <a:close/>
                  <a:moveTo>
                    <a:pt x="27036" y="422895"/>
                  </a:moveTo>
                  <a:lnTo>
                    <a:pt x="3738" y="444500"/>
                  </a:lnTo>
                  <a:lnTo>
                    <a:pt x="7206" y="450853"/>
                  </a:lnTo>
                  <a:lnTo>
                    <a:pt x="12418" y="444500"/>
                  </a:lnTo>
                  <a:lnTo>
                    <a:pt x="24365" y="444500"/>
                  </a:lnTo>
                  <a:lnTo>
                    <a:pt x="38061" y="431800"/>
                  </a:lnTo>
                  <a:lnTo>
                    <a:pt x="29632" y="431800"/>
                  </a:lnTo>
                  <a:lnTo>
                    <a:pt x="27036" y="422895"/>
                  </a:lnTo>
                  <a:close/>
                  <a:moveTo>
                    <a:pt x="1171838" y="431800"/>
                  </a:moveTo>
                  <a:lnTo>
                    <a:pt x="1169978" y="440793"/>
                  </a:lnTo>
                  <a:lnTo>
                    <a:pt x="1174299" y="444500"/>
                  </a:lnTo>
                  <a:lnTo>
                    <a:pt x="1176924" y="438145"/>
                  </a:lnTo>
                  <a:lnTo>
                    <a:pt x="1171838" y="431800"/>
                  </a:lnTo>
                  <a:close/>
                  <a:moveTo>
                    <a:pt x="1176924" y="438145"/>
                  </a:moveTo>
                  <a:lnTo>
                    <a:pt x="1174299" y="444500"/>
                  </a:lnTo>
                  <a:lnTo>
                    <a:pt x="1176927" y="444500"/>
                  </a:lnTo>
                  <a:lnTo>
                    <a:pt x="1177968" y="439449"/>
                  </a:lnTo>
                  <a:lnTo>
                    <a:pt x="1176924" y="438145"/>
                  </a:lnTo>
                  <a:close/>
                  <a:moveTo>
                    <a:pt x="1177968" y="439449"/>
                  </a:moveTo>
                  <a:lnTo>
                    <a:pt x="1176927" y="444500"/>
                  </a:lnTo>
                  <a:lnTo>
                    <a:pt x="1182016" y="444500"/>
                  </a:lnTo>
                  <a:lnTo>
                    <a:pt x="1177968" y="439449"/>
                  </a:lnTo>
                  <a:close/>
                  <a:moveTo>
                    <a:pt x="1182927" y="431800"/>
                  </a:moveTo>
                  <a:lnTo>
                    <a:pt x="1179545" y="431800"/>
                  </a:lnTo>
                  <a:lnTo>
                    <a:pt x="1177968" y="439449"/>
                  </a:lnTo>
                  <a:lnTo>
                    <a:pt x="1182016" y="444500"/>
                  </a:lnTo>
                  <a:lnTo>
                    <a:pt x="1182927" y="431800"/>
                  </a:lnTo>
                  <a:close/>
                  <a:moveTo>
                    <a:pt x="1171838" y="431800"/>
                  </a:moveTo>
                  <a:lnTo>
                    <a:pt x="1159493" y="431800"/>
                  </a:lnTo>
                  <a:lnTo>
                    <a:pt x="1169978" y="440793"/>
                  </a:lnTo>
                  <a:lnTo>
                    <a:pt x="1171838" y="431800"/>
                  </a:lnTo>
                  <a:close/>
                  <a:moveTo>
                    <a:pt x="1179545" y="431800"/>
                  </a:moveTo>
                  <a:lnTo>
                    <a:pt x="1171838" y="431800"/>
                  </a:lnTo>
                  <a:lnTo>
                    <a:pt x="1176924" y="438145"/>
                  </a:lnTo>
                  <a:lnTo>
                    <a:pt x="1179545" y="431800"/>
                  </a:lnTo>
                  <a:close/>
                  <a:moveTo>
                    <a:pt x="31129" y="419100"/>
                  </a:moveTo>
                  <a:lnTo>
                    <a:pt x="27036" y="422895"/>
                  </a:lnTo>
                  <a:lnTo>
                    <a:pt x="29632" y="431800"/>
                  </a:lnTo>
                  <a:lnTo>
                    <a:pt x="34597" y="425453"/>
                  </a:lnTo>
                  <a:lnTo>
                    <a:pt x="31129" y="419100"/>
                  </a:lnTo>
                  <a:close/>
                  <a:moveTo>
                    <a:pt x="34597" y="425453"/>
                  </a:moveTo>
                  <a:lnTo>
                    <a:pt x="29632" y="431800"/>
                  </a:lnTo>
                  <a:lnTo>
                    <a:pt x="34595" y="431800"/>
                  </a:lnTo>
                  <a:lnTo>
                    <a:pt x="36043" y="428102"/>
                  </a:lnTo>
                  <a:lnTo>
                    <a:pt x="34597" y="425453"/>
                  </a:lnTo>
                  <a:close/>
                  <a:moveTo>
                    <a:pt x="36043" y="428102"/>
                  </a:moveTo>
                  <a:lnTo>
                    <a:pt x="34595" y="431800"/>
                  </a:lnTo>
                  <a:lnTo>
                    <a:pt x="38061" y="431800"/>
                  </a:lnTo>
                  <a:lnTo>
                    <a:pt x="36043" y="428102"/>
                  </a:lnTo>
                  <a:close/>
                  <a:moveTo>
                    <a:pt x="39569" y="419100"/>
                  </a:moveTo>
                  <a:lnTo>
                    <a:pt x="36043" y="428102"/>
                  </a:lnTo>
                  <a:lnTo>
                    <a:pt x="38061" y="431800"/>
                  </a:lnTo>
                  <a:lnTo>
                    <a:pt x="40658" y="431800"/>
                  </a:lnTo>
                  <a:lnTo>
                    <a:pt x="39569" y="419100"/>
                  </a:lnTo>
                  <a:close/>
                  <a:moveTo>
                    <a:pt x="1152886" y="406400"/>
                  </a:moveTo>
                  <a:lnTo>
                    <a:pt x="1151451" y="406400"/>
                  </a:lnTo>
                  <a:lnTo>
                    <a:pt x="1157053" y="431800"/>
                  </a:lnTo>
                  <a:lnTo>
                    <a:pt x="1167179" y="431800"/>
                  </a:lnTo>
                  <a:lnTo>
                    <a:pt x="1164378" y="419100"/>
                  </a:lnTo>
                  <a:lnTo>
                    <a:pt x="1160132" y="419100"/>
                  </a:lnTo>
                  <a:lnTo>
                    <a:pt x="1152886" y="406400"/>
                  </a:lnTo>
                  <a:close/>
                  <a:moveTo>
                    <a:pt x="39569" y="419100"/>
                  </a:moveTo>
                  <a:lnTo>
                    <a:pt x="31129" y="419100"/>
                  </a:lnTo>
                  <a:lnTo>
                    <a:pt x="34597" y="425453"/>
                  </a:lnTo>
                  <a:lnTo>
                    <a:pt x="39569" y="419100"/>
                  </a:lnTo>
                  <a:close/>
                  <a:moveTo>
                    <a:pt x="28459" y="393700"/>
                  </a:moveTo>
                  <a:lnTo>
                    <a:pt x="18522" y="393700"/>
                  </a:lnTo>
                  <a:lnTo>
                    <a:pt x="27036" y="422895"/>
                  </a:lnTo>
                  <a:lnTo>
                    <a:pt x="31129" y="419100"/>
                  </a:lnTo>
                  <a:lnTo>
                    <a:pt x="39569" y="419100"/>
                  </a:lnTo>
                  <a:lnTo>
                    <a:pt x="28459" y="393700"/>
                  </a:lnTo>
                  <a:close/>
                  <a:moveTo>
                    <a:pt x="1165577" y="393700"/>
                  </a:moveTo>
                  <a:lnTo>
                    <a:pt x="1152886" y="406400"/>
                  </a:lnTo>
                  <a:lnTo>
                    <a:pt x="1160132" y="419100"/>
                  </a:lnTo>
                  <a:lnTo>
                    <a:pt x="1163610" y="415619"/>
                  </a:lnTo>
                  <a:lnTo>
                    <a:pt x="1161577" y="406400"/>
                  </a:lnTo>
                  <a:lnTo>
                    <a:pt x="1170644" y="406400"/>
                  </a:lnTo>
                  <a:lnTo>
                    <a:pt x="1169208" y="400065"/>
                  </a:lnTo>
                  <a:lnTo>
                    <a:pt x="1165577" y="393700"/>
                  </a:lnTo>
                  <a:close/>
                  <a:moveTo>
                    <a:pt x="1163610" y="415619"/>
                  </a:moveTo>
                  <a:lnTo>
                    <a:pt x="1160132" y="419100"/>
                  </a:lnTo>
                  <a:lnTo>
                    <a:pt x="1164378" y="419100"/>
                  </a:lnTo>
                  <a:lnTo>
                    <a:pt x="1163610" y="415619"/>
                  </a:lnTo>
                  <a:close/>
                  <a:moveTo>
                    <a:pt x="1172361" y="405591"/>
                  </a:moveTo>
                  <a:lnTo>
                    <a:pt x="1170644" y="406400"/>
                  </a:lnTo>
                  <a:lnTo>
                    <a:pt x="1161577" y="406400"/>
                  </a:lnTo>
                  <a:lnTo>
                    <a:pt x="1163610" y="415619"/>
                  </a:lnTo>
                  <a:lnTo>
                    <a:pt x="1172822" y="406400"/>
                  </a:lnTo>
                  <a:lnTo>
                    <a:pt x="1172361" y="405591"/>
                  </a:lnTo>
                  <a:close/>
                  <a:moveTo>
                    <a:pt x="1169208" y="400065"/>
                  </a:moveTo>
                  <a:lnTo>
                    <a:pt x="1170644" y="406400"/>
                  </a:lnTo>
                  <a:lnTo>
                    <a:pt x="1172361" y="405591"/>
                  </a:lnTo>
                  <a:lnTo>
                    <a:pt x="1169208" y="400065"/>
                  </a:lnTo>
                  <a:close/>
                  <a:moveTo>
                    <a:pt x="1194728" y="381000"/>
                  </a:moveTo>
                  <a:lnTo>
                    <a:pt x="1187685" y="384317"/>
                  </a:lnTo>
                  <a:lnTo>
                    <a:pt x="1191377" y="393700"/>
                  </a:lnTo>
                  <a:lnTo>
                    <a:pt x="1167765" y="393700"/>
                  </a:lnTo>
                  <a:lnTo>
                    <a:pt x="1169208" y="400065"/>
                  </a:lnTo>
                  <a:lnTo>
                    <a:pt x="1172361" y="405591"/>
                  </a:lnTo>
                  <a:lnTo>
                    <a:pt x="1197617" y="393700"/>
                  </a:lnTo>
                  <a:lnTo>
                    <a:pt x="1191377" y="393700"/>
                  </a:lnTo>
                  <a:lnTo>
                    <a:pt x="1187685" y="384317"/>
                  </a:lnTo>
                  <a:lnTo>
                    <a:pt x="1195482" y="384317"/>
                  </a:lnTo>
                  <a:lnTo>
                    <a:pt x="1194728" y="381000"/>
                  </a:lnTo>
                  <a:close/>
                  <a:moveTo>
                    <a:pt x="16282" y="368300"/>
                  </a:moveTo>
                  <a:lnTo>
                    <a:pt x="7643" y="381000"/>
                  </a:lnTo>
                  <a:lnTo>
                    <a:pt x="19172" y="393700"/>
                  </a:lnTo>
                  <a:lnTo>
                    <a:pt x="27810" y="393700"/>
                  </a:lnTo>
                  <a:lnTo>
                    <a:pt x="22046" y="381000"/>
                  </a:lnTo>
                  <a:lnTo>
                    <a:pt x="17025" y="381000"/>
                  </a:lnTo>
                  <a:lnTo>
                    <a:pt x="18845" y="373947"/>
                  </a:lnTo>
                  <a:lnTo>
                    <a:pt x="16282" y="368300"/>
                  </a:lnTo>
                  <a:close/>
                  <a:moveTo>
                    <a:pt x="1195971" y="381000"/>
                  </a:moveTo>
                  <a:lnTo>
                    <a:pt x="1194728" y="381000"/>
                  </a:lnTo>
                  <a:lnTo>
                    <a:pt x="1197617" y="393700"/>
                  </a:lnTo>
                  <a:lnTo>
                    <a:pt x="1200968" y="393700"/>
                  </a:lnTo>
                  <a:lnTo>
                    <a:pt x="1195971" y="381000"/>
                  </a:lnTo>
                  <a:close/>
                  <a:moveTo>
                    <a:pt x="1180979" y="342900"/>
                  </a:moveTo>
                  <a:lnTo>
                    <a:pt x="1177115" y="342900"/>
                  </a:lnTo>
                  <a:lnTo>
                    <a:pt x="1172482" y="345680"/>
                  </a:lnTo>
                  <a:lnTo>
                    <a:pt x="1187685" y="384317"/>
                  </a:lnTo>
                  <a:lnTo>
                    <a:pt x="1194728" y="381000"/>
                  </a:lnTo>
                  <a:lnTo>
                    <a:pt x="1195971" y="381000"/>
                  </a:lnTo>
                  <a:lnTo>
                    <a:pt x="1180979" y="342900"/>
                  </a:lnTo>
                  <a:close/>
                  <a:moveTo>
                    <a:pt x="14921" y="342900"/>
                  </a:moveTo>
                  <a:lnTo>
                    <a:pt x="13842" y="342900"/>
                  </a:lnTo>
                  <a:lnTo>
                    <a:pt x="13465" y="355600"/>
                  </a:lnTo>
                  <a:lnTo>
                    <a:pt x="6910" y="381000"/>
                  </a:lnTo>
                  <a:lnTo>
                    <a:pt x="7643" y="381000"/>
                  </a:lnTo>
                  <a:lnTo>
                    <a:pt x="16282" y="368300"/>
                  </a:lnTo>
                  <a:lnTo>
                    <a:pt x="20303" y="368300"/>
                  </a:lnTo>
                  <a:lnTo>
                    <a:pt x="23580" y="355600"/>
                  </a:lnTo>
                  <a:lnTo>
                    <a:pt x="18522" y="355600"/>
                  </a:lnTo>
                  <a:lnTo>
                    <a:pt x="14921" y="342900"/>
                  </a:lnTo>
                  <a:close/>
                  <a:moveTo>
                    <a:pt x="18845" y="373947"/>
                  </a:moveTo>
                  <a:lnTo>
                    <a:pt x="17025" y="381000"/>
                  </a:lnTo>
                  <a:lnTo>
                    <a:pt x="22046" y="381000"/>
                  </a:lnTo>
                  <a:lnTo>
                    <a:pt x="18845" y="373947"/>
                  </a:lnTo>
                  <a:close/>
                  <a:moveTo>
                    <a:pt x="20303" y="368300"/>
                  </a:moveTo>
                  <a:lnTo>
                    <a:pt x="16282" y="368300"/>
                  </a:lnTo>
                  <a:lnTo>
                    <a:pt x="18845" y="373947"/>
                  </a:lnTo>
                  <a:lnTo>
                    <a:pt x="20303" y="368300"/>
                  </a:lnTo>
                  <a:close/>
                  <a:moveTo>
                    <a:pt x="43276" y="330200"/>
                  </a:moveTo>
                  <a:lnTo>
                    <a:pt x="36072" y="330200"/>
                  </a:lnTo>
                  <a:lnTo>
                    <a:pt x="14921" y="342900"/>
                  </a:lnTo>
                  <a:lnTo>
                    <a:pt x="22124" y="355600"/>
                  </a:lnTo>
                  <a:lnTo>
                    <a:pt x="43276" y="330200"/>
                  </a:lnTo>
                  <a:close/>
                  <a:moveTo>
                    <a:pt x="1154781" y="317500"/>
                  </a:moveTo>
                  <a:lnTo>
                    <a:pt x="1144488" y="317500"/>
                  </a:lnTo>
                  <a:lnTo>
                    <a:pt x="1149881" y="342900"/>
                  </a:lnTo>
                  <a:lnTo>
                    <a:pt x="1150834" y="355600"/>
                  </a:lnTo>
                  <a:lnTo>
                    <a:pt x="1155954" y="355600"/>
                  </a:lnTo>
                  <a:lnTo>
                    <a:pt x="1154100" y="342900"/>
                  </a:lnTo>
                  <a:lnTo>
                    <a:pt x="1160174" y="342900"/>
                  </a:lnTo>
                  <a:lnTo>
                    <a:pt x="1154781" y="317500"/>
                  </a:lnTo>
                  <a:close/>
                  <a:moveTo>
                    <a:pt x="1155032" y="342900"/>
                  </a:moveTo>
                  <a:lnTo>
                    <a:pt x="1154100" y="342900"/>
                  </a:lnTo>
                  <a:lnTo>
                    <a:pt x="1155954" y="355600"/>
                  </a:lnTo>
                  <a:lnTo>
                    <a:pt x="1155032" y="342900"/>
                  </a:lnTo>
                  <a:close/>
                  <a:moveTo>
                    <a:pt x="1171388" y="342900"/>
                  </a:moveTo>
                  <a:lnTo>
                    <a:pt x="1155032" y="342900"/>
                  </a:lnTo>
                  <a:lnTo>
                    <a:pt x="1155954" y="355600"/>
                  </a:lnTo>
                  <a:lnTo>
                    <a:pt x="1172482" y="345680"/>
                  </a:lnTo>
                  <a:lnTo>
                    <a:pt x="1171388" y="342900"/>
                  </a:lnTo>
                  <a:close/>
                  <a:moveTo>
                    <a:pt x="1177115" y="342900"/>
                  </a:moveTo>
                  <a:lnTo>
                    <a:pt x="1171388" y="342900"/>
                  </a:lnTo>
                  <a:lnTo>
                    <a:pt x="1172482" y="345680"/>
                  </a:lnTo>
                  <a:lnTo>
                    <a:pt x="1177115" y="342900"/>
                  </a:lnTo>
                  <a:close/>
                  <a:moveTo>
                    <a:pt x="37320" y="301709"/>
                  </a:moveTo>
                  <a:lnTo>
                    <a:pt x="34470" y="330200"/>
                  </a:lnTo>
                  <a:lnTo>
                    <a:pt x="44878" y="330200"/>
                  </a:lnTo>
                  <a:lnTo>
                    <a:pt x="48679" y="304800"/>
                  </a:lnTo>
                  <a:lnTo>
                    <a:pt x="39443" y="304800"/>
                  </a:lnTo>
                  <a:lnTo>
                    <a:pt x="37320" y="301709"/>
                  </a:lnTo>
                  <a:close/>
                  <a:moveTo>
                    <a:pt x="1123766" y="292100"/>
                  </a:moveTo>
                  <a:lnTo>
                    <a:pt x="1120458" y="292100"/>
                  </a:lnTo>
                  <a:lnTo>
                    <a:pt x="1120403" y="295120"/>
                  </a:lnTo>
                  <a:lnTo>
                    <a:pt x="1146216" y="317500"/>
                  </a:lnTo>
                  <a:lnTo>
                    <a:pt x="1153053" y="317500"/>
                  </a:lnTo>
                  <a:lnTo>
                    <a:pt x="1123766" y="292100"/>
                  </a:lnTo>
                  <a:close/>
                  <a:moveTo>
                    <a:pt x="38281" y="292100"/>
                  </a:moveTo>
                  <a:lnTo>
                    <a:pt x="37320" y="301709"/>
                  </a:lnTo>
                  <a:lnTo>
                    <a:pt x="39443" y="304800"/>
                  </a:lnTo>
                  <a:lnTo>
                    <a:pt x="43480" y="298450"/>
                  </a:lnTo>
                  <a:lnTo>
                    <a:pt x="38281" y="292100"/>
                  </a:lnTo>
                  <a:close/>
                  <a:moveTo>
                    <a:pt x="43480" y="298450"/>
                  </a:moveTo>
                  <a:lnTo>
                    <a:pt x="39443" y="304800"/>
                  </a:lnTo>
                  <a:lnTo>
                    <a:pt x="43485" y="304800"/>
                  </a:lnTo>
                  <a:lnTo>
                    <a:pt x="44936" y="300228"/>
                  </a:lnTo>
                  <a:lnTo>
                    <a:pt x="43480" y="298450"/>
                  </a:lnTo>
                  <a:close/>
                  <a:moveTo>
                    <a:pt x="44936" y="300228"/>
                  </a:moveTo>
                  <a:lnTo>
                    <a:pt x="43485" y="304800"/>
                  </a:lnTo>
                  <a:lnTo>
                    <a:pt x="48679" y="304800"/>
                  </a:lnTo>
                  <a:lnTo>
                    <a:pt x="44936" y="300228"/>
                  </a:lnTo>
                  <a:close/>
                  <a:moveTo>
                    <a:pt x="48940" y="292100"/>
                  </a:moveTo>
                  <a:lnTo>
                    <a:pt x="47516" y="292100"/>
                  </a:lnTo>
                  <a:lnTo>
                    <a:pt x="44936" y="300228"/>
                  </a:lnTo>
                  <a:lnTo>
                    <a:pt x="48679" y="304800"/>
                  </a:lnTo>
                  <a:lnTo>
                    <a:pt x="48940" y="292100"/>
                  </a:lnTo>
                  <a:close/>
                  <a:moveTo>
                    <a:pt x="1116918" y="292100"/>
                  </a:moveTo>
                  <a:lnTo>
                    <a:pt x="1090406" y="292100"/>
                  </a:lnTo>
                  <a:lnTo>
                    <a:pt x="1120227" y="304800"/>
                  </a:lnTo>
                  <a:lnTo>
                    <a:pt x="1120403" y="295120"/>
                  </a:lnTo>
                  <a:lnTo>
                    <a:pt x="1116918" y="292100"/>
                  </a:lnTo>
                  <a:close/>
                  <a:moveTo>
                    <a:pt x="30072" y="279400"/>
                  </a:moveTo>
                  <a:lnTo>
                    <a:pt x="21988" y="279400"/>
                  </a:lnTo>
                  <a:lnTo>
                    <a:pt x="37320" y="301709"/>
                  </a:lnTo>
                  <a:lnTo>
                    <a:pt x="38281" y="292100"/>
                  </a:lnTo>
                  <a:lnTo>
                    <a:pt x="47516" y="292100"/>
                  </a:lnTo>
                  <a:lnTo>
                    <a:pt x="30072" y="279400"/>
                  </a:lnTo>
                  <a:close/>
                  <a:moveTo>
                    <a:pt x="47516" y="292100"/>
                  </a:moveTo>
                  <a:lnTo>
                    <a:pt x="38281" y="292100"/>
                  </a:lnTo>
                  <a:lnTo>
                    <a:pt x="43480" y="298450"/>
                  </a:lnTo>
                  <a:lnTo>
                    <a:pt x="47516" y="292100"/>
                  </a:lnTo>
                  <a:close/>
                  <a:moveTo>
                    <a:pt x="1120458" y="292100"/>
                  </a:moveTo>
                  <a:lnTo>
                    <a:pt x="1116918" y="292100"/>
                  </a:lnTo>
                  <a:lnTo>
                    <a:pt x="1120403" y="295120"/>
                  </a:lnTo>
                  <a:lnTo>
                    <a:pt x="1120458" y="292100"/>
                  </a:lnTo>
                  <a:close/>
                  <a:moveTo>
                    <a:pt x="1102332" y="254000"/>
                  </a:moveTo>
                  <a:lnTo>
                    <a:pt x="1092029" y="254000"/>
                  </a:lnTo>
                  <a:lnTo>
                    <a:pt x="1085359" y="292100"/>
                  </a:lnTo>
                  <a:lnTo>
                    <a:pt x="1095673" y="292100"/>
                  </a:lnTo>
                  <a:lnTo>
                    <a:pt x="1102332" y="254000"/>
                  </a:lnTo>
                  <a:close/>
                  <a:moveTo>
                    <a:pt x="23245" y="241300"/>
                  </a:moveTo>
                  <a:lnTo>
                    <a:pt x="12952" y="241300"/>
                  </a:lnTo>
                  <a:lnTo>
                    <a:pt x="20889" y="279400"/>
                  </a:lnTo>
                  <a:lnTo>
                    <a:pt x="31171" y="279400"/>
                  </a:lnTo>
                  <a:lnTo>
                    <a:pt x="23245" y="241300"/>
                  </a:lnTo>
                  <a:close/>
                  <a:moveTo>
                    <a:pt x="1106127" y="236179"/>
                  </a:moveTo>
                  <a:lnTo>
                    <a:pt x="1093286" y="254000"/>
                  </a:lnTo>
                  <a:lnTo>
                    <a:pt x="1101065" y="254000"/>
                  </a:lnTo>
                  <a:lnTo>
                    <a:pt x="1119369" y="241300"/>
                  </a:lnTo>
                  <a:lnTo>
                    <a:pt x="1112049" y="241300"/>
                  </a:lnTo>
                  <a:lnTo>
                    <a:pt x="1106127" y="236179"/>
                  </a:lnTo>
                  <a:close/>
                  <a:moveTo>
                    <a:pt x="6544" y="127000"/>
                  </a:moveTo>
                  <a:lnTo>
                    <a:pt x="12879" y="241300"/>
                  </a:lnTo>
                  <a:lnTo>
                    <a:pt x="23329" y="241300"/>
                  </a:lnTo>
                  <a:lnTo>
                    <a:pt x="17586" y="139700"/>
                  </a:lnTo>
                  <a:lnTo>
                    <a:pt x="16753" y="139700"/>
                  </a:lnTo>
                  <a:lnTo>
                    <a:pt x="6544" y="127000"/>
                  </a:lnTo>
                  <a:close/>
                  <a:moveTo>
                    <a:pt x="1111589" y="228600"/>
                  </a:moveTo>
                  <a:lnTo>
                    <a:pt x="1106127" y="236179"/>
                  </a:lnTo>
                  <a:lnTo>
                    <a:pt x="1112049" y="241300"/>
                  </a:lnTo>
                  <a:lnTo>
                    <a:pt x="1115476" y="234945"/>
                  </a:lnTo>
                  <a:lnTo>
                    <a:pt x="1111589" y="228600"/>
                  </a:lnTo>
                  <a:close/>
                  <a:moveTo>
                    <a:pt x="1115476" y="234945"/>
                  </a:moveTo>
                  <a:lnTo>
                    <a:pt x="1112049" y="241300"/>
                  </a:lnTo>
                  <a:lnTo>
                    <a:pt x="1115473" y="241300"/>
                  </a:lnTo>
                  <a:lnTo>
                    <a:pt x="1116664" y="236884"/>
                  </a:lnTo>
                  <a:lnTo>
                    <a:pt x="1115476" y="234945"/>
                  </a:lnTo>
                  <a:close/>
                  <a:moveTo>
                    <a:pt x="1116664" y="236884"/>
                  </a:moveTo>
                  <a:lnTo>
                    <a:pt x="1115473" y="241300"/>
                  </a:lnTo>
                  <a:lnTo>
                    <a:pt x="1119369" y="241300"/>
                  </a:lnTo>
                  <a:lnTo>
                    <a:pt x="1116664" y="236884"/>
                  </a:lnTo>
                  <a:close/>
                  <a:moveTo>
                    <a:pt x="1122950" y="228600"/>
                  </a:moveTo>
                  <a:lnTo>
                    <a:pt x="1118897" y="228600"/>
                  </a:lnTo>
                  <a:lnTo>
                    <a:pt x="1116664" y="236884"/>
                  </a:lnTo>
                  <a:lnTo>
                    <a:pt x="1119369" y="241300"/>
                  </a:lnTo>
                  <a:lnTo>
                    <a:pt x="1122950" y="228600"/>
                  </a:lnTo>
                  <a:close/>
                  <a:moveTo>
                    <a:pt x="1100772" y="222259"/>
                  </a:moveTo>
                  <a:lnTo>
                    <a:pt x="1097359" y="228600"/>
                  </a:lnTo>
                  <a:lnTo>
                    <a:pt x="1106127" y="236179"/>
                  </a:lnTo>
                  <a:lnTo>
                    <a:pt x="1111589" y="228600"/>
                  </a:lnTo>
                  <a:lnTo>
                    <a:pt x="1100772" y="228600"/>
                  </a:lnTo>
                  <a:lnTo>
                    <a:pt x="1100772" y="222259"/>
                  </a:lnTo>
                  <a:close/>
                  <a:moveTo>
                    <a:pt x="1104196" y="215900"/>
                  </a:moveTo>
                  <a:lnTo>
                    <a:pt x="1100772" y="228600"/>
                  </a:lnTo>
                  <a:lnTo>
                    <a:pt x="1111589" y="228600"/>
                  </a:lnTo>
                  <a:lnTo>
                    <a:pt x="1115476" y="234945"/>
                  </a:lnTo>
                  <a:lnTo>
                    <a:pt x="1118897" y="228600"/>
                  </a:lnTo>
                  <a:lnTo>
                    <a:pt x="1104196" y="215900"/>
                  </a:lnTo>
                  <a:close/>
                  <a:moveTo>
                    <a:pt x="1057119" y="203200"/>
                  </a:moveTo>
                  <a:lnTo>
                    <a:pt x="1050093" y="203200"/>
                  </a:lnTo>
                  <a:lnTo>
                    <a:pt x="1073464" y="228600"/>
                  </a:lnTo>
                  <a:lnTo>
                    <a:pt x="1076972" y="222259"/>
                  </a:lnTo>
                  <a:lnTo>
                    <a:pt x="1076982" y="215900"/>
                  </a:lnTo>
                  <a:lnTo>
                    <a:pt x="1080490" y="215900"/>
                  </a:lnTo>
                  <a:lnTo>
                    <a:pt x="1057119" y="203200"/>
                  </a:lnTo>
                  <a:close/>
                  <a:moveTo>
                    <a:pt x="1100772" y="215900"/>
                  </a:moveTo>
                  <a:lnTo>
                    <a:pt x="1080490" y="215900"/>
                  </a:lnTo>
                  <a:lnTo>
                    <a:pt x="1076982" y="222240"/>
                  </a:lnTo>
                  <a:lnTo>
                    <a:pt x="1076982" y="228600"/>
                  </a:lnTo>
                  <a:lnTo>
                    <a:pt x="1097359" y="228600"/>
                  </a:lnTo>
                  <a:lnTo>
                    <a:pt x="1100772" y="222259"/>
                  </a:lnTo>
                  <a:lnTo>
                    <a:pt x="1100772" y="215900"/>
                  </a:lnTo>
                  <a:close/>
                  <a:moveTo>
                    <a:pt x="1104196" y="215900"/>
                  </a:moveTo>
                  <a:lnTo>
                    <a:pt x="1100783" y="222240"/>
                  </a:lnTo>
                  <a:lnTo>
                    <a:pt x="1100772" y="228600"/>
                  </a:lnTo>
                  <a:lnTo>
                    <a:pt x="1104196" y="215900"/>
                  </a:lnTo>
                  <a:close/>
                  <a:moveTo>
                    <a:pt x="1104196" y="215900"/>
                  </a:moveTo>
                  <a:lnTo>
                    <a:pt x="1100772" y="215900"/>
                  </a:lnTo>
                  <a:lnTo>
                    <a:pt x="1100772" y="222259"/>
                  </a:lnTo>
                  <a:lnTo>
                    <a:pt x="1104196" y="215900"/>
                  </a:lnTo>
                  <a:close/>
                  <a:moveTo>
                    <a:pt x="1080490" y="215900"/>
                  </a:moveTo>
                  <a:lnTo>
                    <a:pt x="1076982" y="215900"/>
                  </a:lnTo>
                  <a:lnTo>
                    <a:pt x="1076982" y="222240"/>
                  </a:lnTo>
                  <a:lnTo>
                    <a:pt x="1080490" y="215900"/>
                  </a:lnTo>
                  <a:close/>
                  <a:moveTo>
                    <a:pt x="1032941" y="159518"/>
                  </a:moveTo>
                  <a:lnTo>
                    <a:pt x="1028795" y="165100"/>
                  </a:lnTo>
                  <a:lnTo>
                    <a:pt x="1048889" y="203200"/>
                  </a:lnTo>
                  <a:lnTo>
                    <a:pt x="1058323" y="203200"/>
                  </a:lnTo>
                  <a:lnTo>
                    <a:pt x="1043253" y="165100"/>
                  </a:lnTo>
                  <a:lnTo>
                    <a:pt x="1033507" y="165100"/>
                  </a:lnTo>
                  <a:lnTo>
                    <a:pt x="1032941" y="159518"/>
                  </a:lnTo>
                  <a:close/>
                  <a:moveTo>
                    <a:pt x="216056" y="139700"/>
                  </a:moveTo>
                  <a:lnTo>
                    <a:pt x="211239" y="152400"/>
                  </a:lnTo>
                  <a:lnTo>
                    <a:pt x="261269" y="177800"/>
                  </a:lnTo>
                  <a:lnTo>
                    <a:pt x="262913" y="169131"/>
                  </a:lnTo>
                  <a:lnTo>
                    <a:pt x="261583" y="165100"/>
                  </a:lnTo>
                  <a:lnTo>
                    <a:pt x="264245" y="164165"/>
                  </a:lnTo>
                  <a:lnTo>
                    <a:pt x="216056" y="139700"/>
                  </a:lnTo>
                  <a:close/>
                  <a:moveTo>
                    <a:pt x="262913" y="169131"/>
                  </a:moveTo>
                  <a:lnTo>
                    <a:pt x="261269" y="177800"/>
                  </a:lnTo>
                  <a:lnTo>
                    <a:pt x="263677" y="171450"/>
                  </a:lnTo>
                  <a:lnTo>
                    <a:pt x="262913" y="169131"/>
                  </a:lnTo>
                  <a:close/>
                  <a:moveTo>
                    <a:pt x="263677" y="171450"/>
                  </a:moveTo>
                  <a:lnTo>
                    <a:pt x="261269" y="177800"/>
                  </a:lnTo>
                  <a:lnTo>
                    <a:pt x="265772" y="177800"/>
                  </a:lnTo>
                  <a:lnTo>
                    <a:pt x="263677" y="171450"/>
                  </a:lnTo>
                  <a:close/>
                  <a:moveTo>
                    <a:pt x="264407" y="169525"/>
                  </a:moveTo>
                  <a:lnTo>
                    <a:pt x="263677" y="171450"/>
                  </a:lnTo>
                  <a:lnTo>
                    <a:pt x="265772" y="177800"/>
                  </a:lnTo>
                  <a:lnTo>
                    <a:pt x="264407" y="169525"/>
                  </a:lnTo>
                  <a:close/>
                  <a:moveTo>
                    <a:pt x="301938" y="152400"/>
                  </a:moveTo>
                  <a:lnTo>
                    <a:pt x="297760" y="152400"/>
                  </a:lnTo>
                  <a:lnTo>
                    <a:pt x="264245" y="164165"/>
                  </a:lnTo>
                  <a:lnTo>
                    <a:pt x="266086" y="165100"/>
                  </a:lnTo>
                  <a:lnTo>
                    <a:pt x="264407" y="169525"/>
                  </a:lnTo>
                  <a:lnTo>
                    <a:pt x="265772" y="177800"/>
                  </a:lnTo>
                  <a:lnTo>
                    <a:pt x="301938" y="152400"/>
                  </a:lnTo>
                  <a:close/>
                  <a:moveTo>
                    <a:pt x="263677" y="165100"/>
                  </a:moveTo>
                  <a:lnTo>
                    <a:pt x="262913" y="169131"/>
                  </a:lnTo>
                  <a:lnTo>
                    <a:pt x="263677" y="171450"/>
                  </a:lnTo>
                  <a:lnTo>
                    <a:pt x="264407" y="169525"/>
                  </a:lnTo>
                  <a:lnTo>
                    <a:pt x="263677" y="165100"/>
                  </a:lnTo>
                  <a:close/>
                  <a:moveTo>
                    <a:pt x="266086" y="165100"/>
                  </a:moveTo>
                  <a:lnTo>
                    <a:pt x="263677" y="165100"/>
                  </a:lnTo>
                  <a:lnTo>
                    <a:pt x="264407" y="169525"/>
                  </a:lnTo>
                  <a:lnTo>
                    <a:pt x="266086" y="165100"/>
                  </a:lnTo>
                  <a:close/>
                  <a:moveTo>
                    <a:pt x="264245" y="164165"/>
                  </a:moveTo>
                  <a:lnTo>
                    <a:pt x="261583" y="165100"/>
                  </a:lnTo>
                  <a:lnTo>
                    <a:pt x="262913" y="169131"/>
                  </a:lnTo>
                  <a:lnTo>
                    <a:pt x="263677" y="165100"/>
                  </a:lnTo>
                  <a:lnTo>
                    <a:pt x="266086" y="165100"/>
                  </a:lnTo>
                  <a:lnTo>
                    <a:pt x="264245" y="164165"/>
                  </a:lnTo>
                  <a:close/>
                  <a:moveTo>
                    <a:pt x="974179" y="146050"/>
                  </a:moveTo>
                  <a:lnTo>
                    <a:pt x="972274" y="152400"/>
                  </a:lnTo>
                  <a:lnTo>
                    <a:pt x="1016691" y="165100"/>
                  </a:lnTo>
                  <a:lnTo>
                    <a:pt x="1018597" y="158750"/>
                  </a:lnTo>
                  <a:lnTo>
                    <a:pt x="1017298" y="152400"/>
                  </a:lnTo>
                  <a:lnTo>
                    <a:pt x="974179" y="152400"/>
                  </a:lnTo>
                  <a:lnTo>
                    <a:pt x="974179" y="146050"/>
                  </a:lnTo>
                  <a:close/>
                  <a:moveTo>
                    <a:pt x="1032219" y="152400"/>
                  </a:moveTo>
                  <a:lnTo>
                    <a:pt x="1020502" y="152400"/>
                  </a:lnTo>
                  <a:lnTo>
                    <a:pt x="1018597" y="158750"/>
                  </a:lnTo>
                  <a:lnTo>
                    <a:pt x="1019895" y="165100"/>
                  </a:lnTo>
                  <a:lnTo>
                    <a:pt x="1028795" y="165100"/>
                  </a:lnTo>
                  <a:lnTo>
                    <a:pt x="1032941" y="159518"/>
                  </a:lnTo>
                  <a:lnTo>
                    <a:pt x="1032219" y="152400"/>
                  </a:lnTo>
                  <a:close/>
                  <a:moveTo>
                    <a:pt x="1033513" y="158750"/>
                  </a:moveTo>
                  <a:lnTo>
                    <a:pt x="1032941" y="159518"/>
                  </a:lnTo>
                  <a:lnTo>
                    <a:pt x="1033507" y="165100"/>
                  </a:lnTo>
                  <a:lnTo>
                    <a:pt x="1034346" y="162843"/>
                  </a:lnTo>
                  <a:lnTo>
                    <a:pt x="1033513" y="158750"/>
                  </a:lnTo>
                  <a:close/>
                  <a:moveTo>
                    <a:pt x="1034346" y="162843"/>
                  </a:moveTo>
                  <a:lnTo>
                    <a:pt x="1033507" y="165100"/>
                  </a:lnTo>
                  <a:lnTo>
                    <a:pt x="1034806" y="165100"/>
                  </a:lnTo>
                  <a:lnTo>
                    <a:pt x="1034346" y="162843"/>
                  </a:lnTo>
                  <a:close/>
                  <a:moveTo>
                    <a:pt x="1038230" y="152400"/>
                  </a:moveTo>
                  <a:lnTo>
                    <a:pt x="1034346" y="162843"/>
                  </a:lnTo>
                  <a:lnTo>
                    <a:pt x="1034806" y="165100"/>
                  </a:lnTo>
                  <a:lnTo>
                    <a:pt x="1043253" y="165100"/>
                  </a:lnTo>
                  <a:lnTo>
                    <a:pt x="1038230" y="152400"/>
                  </a:lnTo>
                  <a:close/>
                  <a:moveTo>
                    <a:pt x="1038230" y="152400"/>
                  </a:moveTo>
                  <a:lnTo>
                    <a:pt x="1033513" y="158750"/>
                  </a:lnTo>
                  <a:lnTo>
                    <a:pt x="1034346" y="162843"/>
                  </a:lnTo>
                  <a:lnTo>
                    <a:pt x="1038230" y="152400"/>
                  </a:lnTo>
                  <a:close/>
                  <a:moveTo>
                    <a:pt x="1032219" y="152400"/>
                  </a:moveTo>
                  <a:lnTo>
                    <a:pt x="1032941" y="159518"/>
                  </a:lnTo>
                  <a:lnTo>
                    <a:pt x="1033513" y="158750"/>
                  </a:lnTo>
                  <a:lnTo>
                    <a:pt x="1032219" y="152400"/>
                  </a:lnTo>
                  <a:close/>
                  <a:moveTo>
                    <a:pt x="976085" y="139700"/>
                  </a:moveTo>
                  <a:lnTo>
                    <a:pt x="974179" y="152400"/>
                  </a:lnTo>
                  <a:lnTo>
                    <a:pt x="1017298" y="152400"/>
                  </a:lnTo>
                  <a:lnTo>
                    <a:pt x="1018597" y="158750"/>
                  </a:lnTo>
                  <a:lnTo>
                    <a:pt x="1020502" y="152400"/>
                  </a:lnTo>
                  <a:lnTo>
                    <a:pt x="976085" y="139700"/>
                  </a:lnTo>
                  <a:close/>
                  <a:moveTo>
                    <a:pt x="1038230" y="152400"/>
                  </a:moveTo>
                  <a:lnTo>
                    <a:pt x="1032219" y="152400"/>
                  </a:lnTo>
                  <a:lnTo>
                    <a:pt x="1033513" y="158750"/>
                  </a:lnTo>
                  <a:lnTo>
                    <a:pt x="1038230" y="152400"/>
                  </a:lnTo>
                  <a:close/>
                  <a:moveTo>
                    <a:pt x="213647" y="139700"/>
                  </a:moveTo>
                  <a:lnTo>
                    <a:pt x="209511" y="139700"/>
                  </a:lnTo>
                  <a:lnTo>
                    <a:pt x="211239" y="152400"/>
                  </a:lnTo>
                  <a:lnTo>
                    <a:pt x="213647" y="139700"/>
                  </a:lnTo>
                  <a:close/>
                  <a:moveTo>
                    <a:pt x="336010" y="114300"/>
                  </a:moveTo>
                  <a:lnTo>
                    <a:pt x="296566" y="152400"/>
                  </a:lnTo>
                  <a:lnTo>
                    <a:pt x="303132" y="152400"/>
                  </a:lnTo>
                  <a:lnTo>
                    <a:pt x="342575" y="127000"/>
                  </a:lnTo>
                  <a:lnTo>
                    <a:pt x="339298" y="127000"/>
                  </a:lnTo>
                  <a:lnTo>
                    <a:pt x="339293" y="120650"/>
                  </a:lnTo>
                  <a:lnTo>
                    <a:pt x="336010" y="114300"/>
                  </a:lnTo>
                  <a:close/>
                  <a:moveTo>
                    <a:pt x="937552" y="101600"/>
                  </a:moveTo>
                  <a:lnTo>
                    <a:pt x="933249" y="114300"/>
                  </a:lnTo>
                  <a:lnTo>
                    <a:pt x="928945" y="114300"/>
                  </a:lnTo>
                  <a:lnTo>
                    <a:pt x="955070" y="152400"/>
                  </a:lnTo>
                  <a:lnTo>
                    <a:pt x="959373" y="146050"/>
                  </a:lnTo>
                  <a:lnTo>
                    <a:pt x="959373" y="139700"/>
                  </a:lnTo>
                  <a:lnTo>
                    <a:pt x="963677" y="139700"/>
                  </a:lnTo>
                  <a:lnTo>
                    <a:pt x="946260" y="114300"/>
                  </a:lnTo>
                  <a:lnTo>
                    <a:pt x="931961" y="114300"/>
                  </a:lnTo>
                  <a:lnTo>
                    <a:pt x="929533" y="113432"/>
                  </a:lnTo>
                  <a:lnTo>
                    <a:pt x="945665" y="113432"/>
                  </a:lnTo>
                  <a:lnTo>
                    <a:pt x="937552" y="101600"/>
                  </a:lnTo>
                  <a:close/>
                  <a:moveTo>
                    <a:pt x="974179" y="139700"/>
                  </a:moveTo>
                  <a:lnTo>
                    <a:pt x="963677" y="139700"/>
                  </a:lnTo>
                  <a:lnTo>
                    <a:pt x="959373" y="146050"/>
                  </a:lnTo>
                  <a:lnTo>
                    <a:pt x="959373" y="152400"/>
                  </a:lnTo>
                  <a:lnTo>
                    <a:pt x="972274" y="152400"/>
                  </a:lnTo>
                  <a:lnTo>
                    <a:pt x="974179" y="146050"/>
                  </a:lnTo>
                  <a:lnTo>
                    <a:pt x="974179" y="139700"/>
                  </a:lnTo>
                  <a:close/>
                  <a:moveTo>
                    <a:pt x="976085" y="139700"/>
                  </a:moveTo>
                  <a:lnTo>
                    <a:pt x="974179" y="146050"/>
                  </a:lnTo>
                  <a:lnTo>
                    <a:pt x="974179" y="152400"/>
                  </a:lnTo>
                  <a:lnTo>
                    <a:pt x="976085" y="139700"/>
                  </a:lnTo>
                  <a:close/>
                  <a:moveTo>
                    <a:pt x="963677" y="139700"/>
                  </a:moveTo>
                  <a:lnTo>
                    <a:pt x="959373" y="139700"/>
                  </a:lnTo>
                  <a:lnTo>
                    <a:pt x="959373" y="146050"/>
                  </a:lnTo>
                  <a:lnTo>
                    <a:pt x="963677" y="139700"/>
                  </a:lnTo>
                  <a:close/>
                  <a:moveTo>
                    <a:pt x="976085" y="139700"/>
                  </a:moveTo>
                  <a:lnTo>
                    <a:pt x="974179" y="139700"/>
                  </a:lnTo>
                  <a:lnTo>
                    <a:pt x="974179" y="146050"/>
                  </a:lnTo>
                  <a:lnTo>
                    <a:pt x="976085" y="139700"/>
                  </a:lnTo>
                  <a:close/>
                  <a:moveTo>
                    <a:pt x="23412" y="101600"/>
                  </a:moveTo>
                  <a:lnTo>
                    <a:pt x="13214" y="101600"/>
                  </a:lnTo>
                  <a:lnTo>
                    <a:pt x="6544" y="127000"/>
                  </a:lnTo>
                  <a:lnTo>
                    <a:pt x="16753" y="139700"/>
                  </a:lnTo>
                  <a:lnTo>
                    <a:pt x="17382" y="136098"/>
                  </a:lnTo>
                  <a:lnTo>
                    <a:pt x="16868" y="127000"/>
                  </a:lnTo>
                  <a:lnTo>
                    <a:pt x="18973" y="127000"/>
                  </a:lnTo>
                  <a:lnTo>
                    <a:pt x="23412" y="101600"/>
                  </a:lnTo>
                  <a:close/>
                  <a:moveTo>
                    <a:pt x="17382" y="136098"/>
                  </a:moveTo>
                  <a:lnTo>
                    <a:pt x="16753" y="139700"/>
                  </a:lnTo>
                  <a:lnTo>
                    <a:pt x="17586" y="139700"/>
                  </a:lnTo>
                  <a:lnTo>
                    <a:pt x="17382" y="136098"/>
                  </a:lnTo>
                  <a:close/>
                  <a:moveTo>
                    <a:pt x="210056" y="114300"/>
                  </a:moveTo>
                  <a:lnTo>
                    <a:pt x="205187" y="127000"/>
                  </a:lnTo>
                  <a:lnTo>
                    <a:pt x="200328" y="127000"/>
                  </a:lnTo>
                  <a:lnTo>
                    <a:pt x="208789" y="139700"/>
                  </a:lnTo>
                  <a:lnTo>
                    <a:pt x="218516" y="139700"/>
                  </a:lnTo>
                  <a:lnTo>
                    <a:pt x="214286" y="127000"/>
                  </a:lnTo>
                  <a:lnTo>
                    <a:pt x="201753" y="127000"/>
                  </a:lnTo>
                  <a:lnTo>
                    <a:pt x="200898" y="126256"/>
                  </a:lnTo>
                  <a:lnTo>
                    <a:pt x="214039" y="126256"/>
                  </a:lnTo>
                  <a:lnTo>
                    <a:pt x="210056" y="114300"/>
                  </a:lnTo>
                  <a:close/>
                  <a:moveTo>
                    <a:pt x="18973" y="127000"/>
                  </a:moveTo>
                  <a:lnTo>
                    <a:pt x="16868" y="127000"/>
                  </a:lnTo>
                  <a:lnTo>
                    <a:pt x="17382" y="136098"/>
                  </a:lnTo>
                  <a:lnTo>
                    <a:pt x="18973" y="127000"/>
                  </a:lnTo>
                  <a:close/>
                  <a:moveTo>
                    <a:pt x="205174" y="120673"/>
                  </a:moveTo>
                  <a:lnTo>
                    <a:pt x="200898" y="126256"/>
                  </a:lnTo>
                  <a:lnTo>
                    <a:pt x="201753" y="127000"/>
                  </a:lnTo>
                  <a:lnTo>
                    <a:pt x="205174" y="120673"/>
                  </a:lnTo>
                  <a:close/>
                  <a:moveTo>
                    <a:pt x="207839" y="117195"/>
                  </a:moveTo>
                  <a:lnTo>
                    <a:pt x="205174" y="120673"/>
                  </a:lnTo>
                  <a:lnTo>
                    <a:pt x="201753" y="127000"/>
                  </a:lnTo>
                  <a:lnTo>
                    <a:pt x="205187" y="127000"/>
                  </a:lnTo>
                  <a:lnTo>
                    <a:pt x="207839" y="117195"/>
                  </a:lnTo>
                  <a:close/>
                  <a:moveTo>
                    <a:pt x="210056" y="114300"/>
                  </a:moveTo>
                  <a:lnTo>
                    <a:pt x="207839" y="117195"/>
                  </a:lnTo>
                  <a:lnTo>
                    <a:pt x="205187" y="127000"/>
                  </a:lnTo>
                  <a:lnTo>
                    <a:pt x="210056" y="114300"/>
                  </a:lnTo>
                  <a:close/>
                  <a:moveTo>
                    <a:pt x="339298" y="120660"/>
                  </a:moveTo>
                  <a:lnTo>
                    <a:pt x="339298" y="127000"/>
                  </a:lnTo>
                  <a:lnTo>
                    <a:pt x="342575" y="127000"/>
                  </a:lnTo>
                  <a:lnTo>
                    <a:pt x="339298" y="120660"/>
                  </a:lnTo>
                  <a:close/>
                  <a:moveTo>
                    <a:pt x="346963" y="114300"/>
                  </a:moveTo>
                  <a:lnTo>
                    <a:pt x="339298" y="114300"/>
                  </a:lnTo>
                  <a:lnTo>
                    <a:pt x="339305" y="120673"/>
                  </a:lnTo>
                  <a:lnTo>
                    <a:pt x="342575" y="127000"/>
                  </a:lnTo>
                  <a:lnTo>
                    <a:pt x="351141" y="127000"/>
                  </a:lnTo>
                  <a:lnTo>
                    <a:pt x="351141" y="120650"/>
                  </a:lnTo>
                  <a:lnTo>
                    <a:pt x="346963" y="114300"/>
                  </a:lnTo>
                  <a:close/>
                  <a:moveTo>
                    <a:pt x="351141" y="120650"/>
                  </a:moveTo>
                  <a:lnTo>
                    <a:pt x="351141" y="127000"/>
                  </a:lnTo>
                  <a:lnTo>
                    <a:pt x="355319" y="127000"/>
                  </a:lnTo>
                  <a:lnTo>
                    <a:pt x="351141" y="120650"/>
                  </a:lnTo>
                  <a:close/>
                  <a:moveTo>
                    <a:pt x="351141" y="114300"/>
                  </a:moveTo>
                  <a:lnTo>
                    <a:pt x="351156" y="120673"/>
                  </a:lnTo>
                  <a:lnTo>
                    <a:pt x="355319" y="127000"/>
                  </a:lnTo>
                  <a:lnTo>
                    <a:pt x="351141" y="114300"/>
                  </a:lnTo>
                  <a:close/>
                  <a:moveTo>
                    <a:pt x="362988" y="114300"/>
                  </a:moveTo>
                  <a:lnTo>
                    <a:pt x="351141" y="114300"/>
                  </a:lnTo>
                  <a:lnTo>
                    <a:pt x="355319" y="127000"/>
                  </a:lnTo>
                  <a:lnTo>
                    <a:pt x="362988" y="114300"/>
                  </a:lnTo>
                  <a:close/>
                  <a:moveTo>
                    <a:pt x="179439" y="88900"/>
                  </a:moveTo>
                  <a:lnTo>
                    <a:pt x="176005" y="101600"/>
                  </a:lnTo>
                  <a:lnTo>
                    <a:pt x="172560" y="101600"/>
                  </a:lnTo>
                  <a:lnTo>
                    <a:pt x="200898" y="126256"/>
                  </a:lnTo>
                  <a:lnTo>
                    <a:pt x="205187" y="120650"/>
                  </a:lnTo>
                  <a:lnTo>
                    <a:pt x="208621" y="114300"/>
                  </a:lnTo>
                  <a:lnTo>
                    <a:pt x="194030" y="101600"/>
                  </a:lnTo>
                  <a:lnTo>
                    <a:pt x="173900" y="101600"/>
                  </a:lnTo>
                  <a:lnTo>
                    <a:pt x="172848" y="101067"/>
                  </a:lnTo>
                  <a:lnTo>
                    <a:pt x="193418" y="101067"/>
                  </a:lnTo>
                  <a:lnTo>
                    <a:pt x="179439" y="88900"/>
                  </a:lnTo>
                  <a:close/>
                  <a:moveTo>
                    <a:pt x="370658" y="101600"/>
                  </a:moveTo>
                  <a:lnTo>
                    <a:pt x="362303" y="101600"/>
                  </a:lnTo>
                  <a:lnTo>
                    <a:pt x="346963" y="114300"/>
                  </a:lnTo>
                  <a:lnTo>
                    <a:pt x="351141" y="120650"/>
                  </a:lnTo>
                  <a:lnTo>
                    <a:pt x="351141" y="114300"/>
                  </a:lnTo>
                  <a:lnTo>
                    <a:pt x="362988" y="114300"/>
                  </a:lnTo>
                  <a:lnTo>
                    <a:pt x="370658" y="101600"/>
                  </a:lnTo>
                  <a:close/>
                  <a:moveTo>
                    <a:pt x="210056" y="114300"/>
                  </a:moveTo>
                  <a:lnTo>
                    <a:pt x="208621" y="114300"/>
                  </a:lnTo>
                  <a:lnTo>
                    <a:pt x="207839" y="117195"/>
                  </a:lnTo>
                  <a:lnTo>
                    <a:pt x="210056" y="114300"/>
                  </a:lnTo>
                  <a:close/>
                  <a:moveTo>
                    <a:pt x="933249" y="107950"/>
                  </a:moveTo>
                  <a:lnTo>
                    <a:pt x="929533" y="113432"/>
                  </a:lnTo>
                  <a:lnTo>
                    <a:pt x="931961" y="114300"/>
                  </a:lnTo>
                  <a:lnTo>
                    <a:pt x="933249" y="107950"/>
                  </a:lnTo>
                  <a:close/>
                  <a:moveTo>
                    <a:pt x="934006" y="106832"/>
                  </a:moveTo>
                  <a:lnTo>
                    <a:pt x="933249" y="107950"/>
                  </a:lnTo>
                  <a:lnTo>
                    <a:pt x="931961" y="114300"/>
                  </a:lnTo>
                  <a:lnTo>
                    <a:pt x="933249" y="114300"/>
                  </a:lnTo>
                  <a:lnTo>
                    <a:pt x="934006" y="106832"/>
                  </a:lnTo>
                  <a:close/>
                  <a:moveTo>
                    <a:pt x="937552" y="101600"/>
                  </a:moveTo>
                  <a:lnTo>
                    <a:pt x="934006" y="106832"/>
                  </a:lnTo>
                  <a:lnTo>
                    <a:pt x="933249" y="114300"/>
                  </a:lnTo>
                  <a:lnTo>
                    <a:pt x="937552" y="101600"/>
                  </a:lnTo>
                  <a:close/>
                  <a:moveTo>
                    <a:pt x="898063" y="93527"/>
                  </a:moveTo>
                  <a:lnTo>
                    <a:pt x="896433" y="101600"/>
                  </a:lnTo>
                  <a:lnTo>
                    <a:pt x="929533" y="113432"/>
                  </a:lnTo>
                  <a:lnTo>
                    <a:pt x="933249" y="107950"/>
                  </a:lnTo>
                  <a:lnTo>
                    <a:pt x="934536" y="101600"/>
                  </a:lnTo>
                  <a:lnTo>
                    <a:pt x="902181" y="101600"/>
                  </a:lnTo>
                  <a:lnTo>
                    <a:pt x="898063" y="93527"/>
                  </a:lnTo>
                  <a:close/>
                  <a:moveTo>
                    <a:pt x="937552" y="101600"/>
                  </a:moveTo>
                  <a:lnTo>
                    <a:pt x="934536" y="101600"/>
                  </a:lnTo>
                  <a:lnTo>
                    <a:pt x="934006" y="106832"/>
                  </a:lnTo>
                  <a:lnTo>
                    <a:pt x="937552" y="101600"/>
                  </a:lnTo>
                  <a:close/>
                  <a:moveTo>
                    <a:pt x="48207" y="63500"/>
                  </a:moveTo>
                  <a:lnTo>
                    <a:pt x="14680" y="101600"/>
                  </a:lnTo>
                  <a:lnTo>
                    <a:pt x="21936" y="101600"/>
                  </a:lnTo>
                  <a:lnTo>
                    <a:pt x="55464" y="76200"/>
                  </a:lnTo>
                  <a:lnTo>
                    <a:pt x="51715" y="76200"/>
                  </a:lnTo>
                  <a:lnTo>
                    <a:pt x="51662" y="75573"/>
                  </a:lnTo>
                  <a:lnTo>
                    <a:pt x="48207" y="63500"/>
                  </a:lnTo>
                  <a:close/>
                  <a:moveTo>
                    <a:pt x="175999" y="95250"/>
                  </a:moveTo>
                  <a:lnTo>
                    <a:pt x="172848" y="101067"/>
                  </a:lnTo>
                  <a:lnTo>
                    <a:pt x="173900" y="101600"/>
                  </a:lnTo>
                  <a:lnTo>
                    <a:pt x="175999" y="95250"/>
                  </a:lnTo>
                  <a:close/>
                  <a:moveTo>
                    <a:pt x="177512" y="92457"/>
                  </a:moveTo>
                  <a:lnTo>
                    <a:pt x="175999" y="95250"/>
                  </a:lnTo>
                  <a:lnTo>
                    <a:pt x="173900" y="101600"/>
                  </a:lnTo>
                  <a:lnTo>
                    <a:pt x="176005" y="101600"/>
                  </a:lnTo>
                  <a:lnTo>
                    <a:pt x="177512" y="92457"/>
                  </a:lnTo>
                  <a:close/>
                  <a:moveTo>
                    <a:pt x="179439" y="88900"/>
                  </a:moveTo>
                  <a:lnTo>
                    <a:pt x="177512" y="92457"/>
                  </a:lnTo>
                  <a:lnTo>
                    <a:pt x="176005" y="101600"/>
                  </a:lnTo>
                  <a:lnTo>
                    <a:pt x="179439" y="88900"/>
                  </a:lnTo>
                  <a:close/>
                  <a:moveTo>
                    <a:pt x="387464" y="76200"/>
                  </a:moveTo>
                  <a:lnTo>
                    <a:pt x="363140" y="101600"/>
                  </a:lnTo>
                  <a:lnTo>
                    <a:pt x="369810" y="101600"/>
                  </a:lnTo>
                  <a:lnTo>
                    <a:pt x="394134" y="88900"/>
                  </a:lnTo>
                  <a:lnTo>
                    <a:pt x="392710" y="88900"/>
                  </a:lnTo>
                  <a:lnTo>
                    <a:pt x="390811" y="82573"/>
                  </a:lnTo>
                  <a:lnTo>
                    <a:pt x="387464" y="76200"/>
                  </a:lnTo>
                  <a:close/>
                  <a:moveTo>
                    <a:pt x="530182" y="50800"/>
                  </a:moveTo>
                  <a:lnTo>
                    <a:pt x="523020" y="50800"/>
                  </a:lnTo>
                  <a:lnTo>
                    <a:pt x="572621" y="101600"/>
                  </a:lnTo>
                  <a:lnTo>
                    <a:pt x="576201" y="95239"/>
                  </a:lnTo>
                  <a:lnTo>
                    <a:pt x="575595" y="88900"/>
                  </a:lnTo>
                  <a:lnTo>
                    <a:pt x="579783" y="88900"/>
                  </a:lnTo>
                  <a:lnTo>
                    <a:pt x="530182" y="50800"/>
                  </a:lnTo>
                  <a:close/>
                  <a:moveTo>
                    <a:pt x="602327" y="88900"/>
                  </a:moveTo>
                  <a:lnTo>
                    <a:pt x="579783" y="88900"/>
                  </a:lnTo>
                  <a:lnTo>
                    <a:pt x="576208" y="95239"/>
                  </a:lnTo>
                  <a:lnTo>
                    <a:pt x="576809" y="101600"/>
                  </a:lnTo>
                  <a:lnTo>
                    <a:pt x="606630" y="101600"/>
                  </a:lnTo>
                  <a:lnTo>
                    <a:pt x="606022" y="95239"/>
                  </a:lnTo>
                  <a:lnTo>
                    <a:pt x="602327" y="88900"/>
                  </a:lnTo>
                  <a:close/>
                  <a:moveTo>
                    <a:pt x="606353" y="95807"/>
                  </a:moveTo>
                  <a:lnTo>
                    <a:pt x="606630" y="101600"/>
                  </a:lnTo>
                  <a:lnTo>
                    <a:pt x="609730" y="101600"/>
                  </a:lnTo>
                  <a:lnTo>
                    <a:pt x="606353" y="95807"/>
                  </a:lnTo>
                  <a:close/>
                  <a:moveTo>
                    <a:pt x="606023" y="88900"/>
                  </a:moveTo>
                  <a:lnTo>
                    <a:pt x="606353" y="95807"/>
                  </a:lnTo>
                  <a:lnTo>
                    <a:pt x="609730" y="101600"/>
                  </a:lnTo>
                  <a:lnTo>
                    <a:pt x="606023" y="88900"/>
                  </a:lnTo>
                  <a:close/>
                  <a:moveTo>
                    <a:pt x="621892" y="88900"/>
                  </a:moveTo>
                  <a:lnTo>
                    <a:pt x="606023" y="88900"/>
                  </a:lnTo>
                  <a:lnTo>
                    <a:pt x="609730" y="101600"/>
                  </a:lnTo>
                  <a:lnTo>
                    <a:pt x="621892" y="88900"/>
                  </a:lnTo>
                  <a:close/>
                  <a:moveTo>
                    <a:pt x="870224" y="59391"/>
                  </a:moveTo>
                  <a:lnTo>
                    <a:pt x="867334" y="63500"/>
                  </a:lnTo>
                  <a:lnTo>
                    <a:pt x="893250" y="101600"/>
                  </a:lnTo>
                  <a:lnTo>
                    <a:pt x="896433" y="101600"/>
                  </a:lnTo>
                  <a:lnTo>
                    <a:pt x="898063" y="93527"/>
                  </a:lnTo>
                  <a:lnTo>
                    <a:pt x="882745" y="63500"/>
                  </a:lnTo>
                  <a:lnTo>
                    <a:pt x="871805" y="63500"/>
                  </a:lnTo>
                  <a:lnTo>
                    <a:pt x="870224" y="59391"/>
                  </a:lnTo>
                  <a:close/>
                  <a:moveTo>
                    <a:pt x="898998" y="88900"/>
                  </a:moveTo>
                  <a:lnTo>
                    <a:pt x="898063" y="93527"/>
                  </a:lnTo>
                  <a:lnTo>
                    <a:pt x="902181" y="101600"/>
                  </a:lnTo>
                  <a:lnTo>
                    <a:pt x="934536" y="101600"/>
                  </a:lnTo>
                  <a:lnTo>
                    <a:pt x="898998" y="88900"/>
                  </a:lnTo>
                  <a:close/>
                  <a:moveTo>
                    <a:pt x="125870" y="69850"/>
                  </a:moveTo>
                  <a:lnTo>
                    <a:pt x="123776" y="76200"/>
                  </a:lnTo>
                  <a:lnTo>
                    <a:pt x="172848" y="101067"/>
                  </a:lnTo>
                  <a:lnTo>
                    <a:pt x="176003" y="95239"/>
                  </a:lnTo>
                  <a:lnTo>
                    <a:pt x="178099" y="88900"/>
                  </a:lnTo>
                  <a:lnTo>
                    <a:pt x="153031" y="76200"/>
                  </a:lnTo>
                  <a:lnTo>
                    <a:pt x="125755" y="76200"/>
                  </a:lnTo>
                  <a:lnTo>
                    <a:pt x="125870" y="69850"/>
                  </a:lnTo>
                  <a:close/>
                  <a:moveTo>
                    <a:pt x="606023" y="88900"/>
                  </a:moveTo>
                  <a:lnTo>
                    <a:pt x="605416" y="88900"/>
                  </a:lnTo>
                  <a:lnTo>
                    <a:pt x="606028" y="95250"/>
                  </a:lnTo>
                  <a:lnTo>
                    <a:pt x="606353" y="95807"/>
                  </a:lnTo>
                  <a:lnTo>
                    <a:pt x="606023" y="88900"/>
                  </a:lnTo>
                  <a:close/>
                  <a:moveTo>
                    <a:pt x="579783" y="88900"/>
                  </a:moveTo>
                  <a:lnTo>
                    <a:pt x="575595" y="88900"/>
                  </a:lnTo>
                  <a:lnTo>
                    <a:pt x="576202" y="95250"/>
                  </a:lnTo>
                  <a:lnTo>
                    <a:pt x="579783" y="88900"/>
                  </a:lnTo>
                  <a:close/>
                  <a:moveTo>
                    <a:pt x="626651" y="63500"/>
                  </a:moveTo>
                  <a:lnTo>
                    <a:pt x="602327" y="88900"/>
                  </a:lnTo>
                  <a:lnTo>
                    <a:pt x="606022" y="95239"/>
                  </a:lnTo>
                  <a:lnTo>
                    <a:pt x="605416" y="88900"/>
                  </a:lnTo>
                  <a:lnTo>
                    <a:pt x="621892" y="88900"/>
                  </a:lnTo>
                  <a:lnTo>
                    <a:pt x="634053" y="76200"/>
                  </a:lnTo>
                  <a:lnTo>
                    <a:pt x="631038" y="76200"/>
                  </a:lnTo>
                  <a:lnTo>
                    <a:pt x="630364" y="69958"/>
                  </a:lnTo>
                  <a:lnTo>
                    <a:pt x="630247" y="69670"/>
                  </a:lnTo>
                  <a:lnTo>
                    <a:pt x="626651" y="63500"/>
                  </a:lnTo>
                  <a:close/>
                  <a:moveTo>
                    <a:pt x="179439" y="88900"/>
                  </a:moveTo>
                  <a:lnTo>
                    <a:pt x="178099" y="88900"/>
                  </a:lnTo>
                  <a:lnTo>
                    <a:pt x="177512" y="92457"/>
                  </a:lnTo>
                  <a:lnTo>
                    <a:pt x="179439" y="88900"/>
                  </a:lnTo>
                  <a:close/>
                  <a:moveTo>
                    <a:pt x="390811" y="82573"/>
                  </a:moveTo>
                  <a:lnTo>
                    <a:pt x="392710" y="88900"/>
                  </a:lnTo>
                  <a:lnTo>
                    <a:pt x="393875" y="88407"/>
                  </a:lnTo>
                  <a:lnTo>
                    <a:pt x="390811" y="82573"/>
                  </a:lnTo>
                  <a:close/>
                  <a:moveTo>
                    <a:pt x="393875" y="88407"/>
                  </a:moveTo>
                  <a:lnTo>
                    <a:pt x="392710" y="88900"/>
                  </a:lnTo>
                  <a:lnTo>
                    <a:pt x="394134" y="88900"/>
                  </a:lnTo>
                  <a:lnTo>
                    <a:pt x="393875" y="88407"/>
                  </a:lnTo>
                  <a:close/>
                  <a:moveTo>
                    <a:pt x="418929" y="63500"/>
                  </a:moveTo>
                  <a:lnTo>
                    <a:pt x="388899" y="76200"/>
                  </a:lnTo>
                  <a:lnTo>
                    <a:pt x="390811" y="82573"/>
                  </a:lnTo>
                  <a:lnTo>
                    <a:pt x="393875" y="88407"/>
                  </a:lnTo>
                  <a:lnTo>
                    <a:pt x="422741" y="76200"/>
                  </a:lnTo>
                  <a:lnTo>
                    <a:pt x="421536" y="76200"/>
                  </a:lnTo>
                  <a:lnTo>
                    <a:pt x="420852" y="69958"/>
                  </a:lnTo>
                  <a:lnTo>
                    <a:pt x="420781" y="69670"/>
                  </a:lnTo>
                  <a:lnTo>
                    <a:pt x="418929" y="63500"/>
                  </a:lnTo>
                  <a:close/>
                  <a:moveTo>
                    <a:pt x="51723" y="75788"/>
                  </a:moveTo>
                  <a:lnTo>
                    <a:pt x="51715" y="76200"/>
                  </a:lnTo>
                  <a:lnTo>
                    <a:pt x="51723" y="75788"/>
                  </a:lnTo>
                  <a:close/>
                  <a:moveTo>
                    <a:pt x="51897" y="69958"/>
                  </a:moveTo>
                  <a:lnTo>
                    <a:pt x="51841" y="76200"/>
                  </a:lnTo>
                  <a:lnTo>
                    <a:pt x="55464" y="76200"/>
                  </a:lnTo>
                  <a:lnTo>
                    <a:pt x="51897" y="69958"/>
                  </a:lnTo>
                  <a:close/>
                  <a:moveTo>
                    <a:pt x="125985" y="63500"/>
                  </a:moveTo>
                  <a:lnTo>
                    <a:pt x="51956" y="63500"/>
                  </a:lnTo>
                  <a:lnTo>
                    <a:pt x="51897" y="69958"/>
                  </a:lnTo>
                  <a:lnTo>
                    <a:pt x="55464" y="76200"/>
                  </a:lnTo>
                  <a:lnTo>
                    <a:pt x="123776" y="76200"/>
                  </a:lnTo>
                  <a:lnTo>
                    <a:pt x="125834" y="69958"/>
                  </a:lnTo>
                  <a:lnTo>
                    <a:pt x="125873" y="69670"/>
                  </a:lnTo>
                  <a:lnTo>
                    <a:pt x="125985" y="63500"/>
                  </a:lnTo>
                  <a:close/>
                  <a:moveTo>
                    <a:pt x="125929" y="69670"/>
                  </a:moveTo>
                  <a:lnTo>
                    <a:pt x="125870" y="69850"/>
                  </a:lnTo>
                  <a:lnTo>
                    <a:pt x="125755" y="76200"/>
                  </a:lnTo>
                  <a:lnTo>
                    <a:pt x="125929" y="69670"/>
                  </a:lnTo>
                  <a:close/>
                  <a:moveTo>
                    <a:pt x="127964" y="63500"/>
                  </a:moveTo>
                  <a:lnTo>
                    <a:pt x="125929" y="69670"/>
                  </a:lnTo>
                  <a:lnTo>
                    <a:pt x="125870" y="76200"/>
                  </a:lnTo>
                  <a:lnTo>
                    <a:pt x="127964" y="63500"/>
                  </a:lnTo>
                  <a:close/>
                  <a:moveTo>
                    <a:pt x="127964" y="63500"/>
                  </a:moveTo>
                  <a:lnTo>
                    <a:pt x="125870" y="76200"/>
                  </a:lnTo>
                  <a:lnTo>
                    <a:pt x="153031" y="76200"/>
                  </a:lnTo>
                  <a:lnTo>
                    <a:pt x="127964" y="63500"/>
                  </a:lnTo>
                  <a:close/>
                  <a:moveTo>
                    <a:pt x="420843" y="69877"/>
                  </a:moveTo>
                  <a:lnTo>
                    <a:pt x="421536" y="76200"/>
                  </a:lnTo>
                  <a:lnTo>
                    <a:pt x="422591" y="75701"/>
                  </a:lnTo>
                  <a:lnTo>
                    <a:pt x="420843" y="69877"/>
                  </a:lnTo>
                  <a:close/>
                  <a:moveTo>
                    <a:pt x="422591" y="75701"/>
                  </a:moveTo>
                  <a:lnTo>
                    <a:pt x="421536" y="76200"/>
                  </a:lnTo>
                  <a:lnTo>
                    <a:pt x="422741" y="76200"/>
                  </a:lnTo>
                  <a:lnTo>
                    <a:pt x="422591" y="75701"/>
                  </a:lnTo>
                  <a:close/>
                  <a:moveTo>
                    <a:pt x="630352" y="69850"/>
                  </a:moveTo>
                  <a:lnTo>
                    <a:pt x="631038" y="76200"/>
                  </a:lnTo>
                  <a:lnTo>
                    <a:pt x="633688" y="75573"/>
                  </a:lnTo>
                  <a:lnTo>
                    <a:pt x="630352" y="69850"/>
                  </a:lnTo>
                  <a:close/>
                  <a:moveTo>
                    <a:pt x="633688" y="75573"/>
                  </a:moveTo>
                  <a:lnTo>
                    <a:pt x="631038" y="76200"/>
                  </a:lnTo>
                  <a:lnTo>
                    <a:pt x="634053" y="76200"/>
                  </a:lnTo>
                  <a:lnTo>
                    <a:pt x="633688" y="75573"/>
                  </a:lnTo>
                  <a:close/>
                  <a:moveTo>
                    <a:pt x="48207" y="63500"/>
                  </a:moveTo>
                  <a:lnTo>
                    <a:pt x="51723" y="75788"/>
                  </a:lnTo>
                  <a:lnTo>
                    <a:pt x="51733" y="69670"/>
                  </a:lnTo>
                  <a:lnTo>
                    <a:pt x="48207" y="63500"/>
                  </a:lnTo>
                  <a:close/>
                  <a:moveTo>
                    <a:pt x="448394" y="63500"/>
                  </a:moveTo>
                  <a:lnTo>
                    <a:pt x="420144" y="63500"/>
                  </a:lnTo>
                  <a:lnTo>
                    <a:pt x="420820" y="69670"/>
                  </a:lnTo>
                  <a:lnTo>
                    <a:pt x="420867" y="69958"/>
                  </a:lnTo>
                  <a:lnTo>
                    <a:pt x="422591" y="75701"/>
                  </a:lnTo>
                  <a:lnTo>
                    <a:pt x="448394" y="63500"/>
                  </a:lnTo>
                  <a:close/>
                  <a:moveTo>
                    <a:pt x="683392" y="50800"/>
                  </a:moveTo>
                  <a:lnTo>
                    <a:pt x="629666" y="63500"/>
                  </a:lnTo>
                  <a:lnTo>
                    <a:pt x="630333" y="69670"/>
                  </a:lnTo>
                  <a:lnTo>
                    <a:pt x="630415" y="69958"/>
                  </a:lnTo>
                  <a:lnTo>
                    <a:pt x="633688" y="75573"/>
                  </a:lnTo>
                  <a:lnTo>
                    <a:pt x="684764" y="63500"/>
                  </a:lnTo>
                  <a:lnTo>
                    <a:pt x="683968" y="63500"/>
                  </a:lnTo>
                  <a:lnTo>
                    <a:pt x="683994" y="62023"/>
                  </a:lnTo>
                  <a:lnTo>
                    <a:pt x="683392" y="50800"/>
                  </a:lnTo>
                  <a:close/>
                  <a:moveTo>
                    <a:pt x="51956" y="63500"/>
                  </a:moveTo>
                  <a:lnTo>
                    <a:pt x="48207" y="63500"/>
                  </a:lnTo>
                  <a:lnTo>
                    <a:pt x="51836" y="69850"/>
                  </a:lnTo>
                  <a:lnTo>
                    <a:pt x="51956" y="63500"/>
                  </a:lnTo>
                  <a:close/>
                  <a:moveTo>
                    <a:pt x="127964" y="63500"/>
                  </a:moveTo>
                  <a:lnTo>
                    <a:pt x="125985" y="63500"/>
                  </a:lnTo>
                  <a:lnTo>
                    <a:pt x="125929" y="69670"/>
                  </a:lnTo>
                  <a:lnTo>
                    <a:pt x="127964" y="63500"/>
                  </a:lnTo>
                  <a:close/>
                  <a:moveTo>
                    <a:pt x="468572" y="38100"/>
                  </a:moveTo>
                  <a:lnTo>
                    <a:pt x="444352" y="63500"/>
                  </a:lnTo>
                  <a:lnTo>
                    <a:pt x="451043" y="63500"/>
                  </a:lnTo>
                  <a:lnTo>
                    <a:pt x="475263" y="50800"/>
                  </a:lnTo>
                  <a:lnTo>
                    <a:pt x="469619" y="50800"/>
                  </a:lnTo>
                  <a:lnTo>
                    <a:pt x="470951" y="47118"/>
                  </a:lnTo>
                  <a:lnTo>
                    <a:pt x="468572" y="38100"/>
                  </a:lnTo>
                  <a:close/>
                  <a:moveTo>
                    <a:pt x="683994" y="62023"/>
                  </a:moveTo>
                  <a:lnTo>
                    <a:pt x="683968" y="63500"/>
                  </a:lnTo>
                  <a:lnTo>
                    <a:pt x="683994" y="62023"/>
                  </a:lnTo>
                  <a:close/>
                  <a:moveTo>
                    <a:pt x="684126" y="57597"/>
                  </a:moveTo>
                  <a:lnTo>
                    <a:pt x="684073" y="63500"/>
                  </a:lnTo>
                  <a:lnTo>
                    <a:pt x="684764" y="63500"/>
                  </a:lnTo>
                  <a:lnTo>
                    <a:pt x="684126" y="57597"/>
                  </a:lnTo>
                  <a:close/>
                  <a:moveTo>
                    <a:pt x="684188" y="50800"/>
                  </a:moveTo>
                  <a:lnTo>
                    <a:pt x="684126" y="57597"/>
                  </a:lnTo>
                  <a:lnTo>
                    <a:pt x="684764" y="63500"/>
                  </a:lnTo>
                  <a:lnTo>
                    <a:pt x="740720" y="63500"/>
                  </a:lnTo>
                  <a:lnTo>
                    <a:pt x="741331" y="62987"/>
                  </a:lnTo>
                  <a:lnTo>
                    <a:pt x="684188" y="50800"/>
                  </a:lnTo>
                  <a:close/>
                  <a:moveTo>
                    <a:pt x="741331" y="62987"/>
                  </a:moveTo>
                  <a:lnTo>
                    <a:pt x="740720" y="63500"/>
                  </a:lnTo>
                  <a:lnTo>
                    <a:pt x="743736" y="63500"/>
                  </a:lnTo>
                  <a:lnTo>
                    <a:pt x="741331" y="62987"/>
                  </a:lnTo>
                  <a:close/>
                  <a:moveTo>
                    <a:pt x="770529" y="38470"/>
                  </a:moveTo>
                  <a:lnTo>
                    <a:pt x="741331" y="62987"/>
                  </a:lnTo>
                  <a:lnTo>
                    <a:pt x="743736" y="63500"/>
                  </a:lnTo>
                  <a:lnTo>
                    <a:pt x="746521" y="63500"/>
                  </a:lnTo>
                  <a:lnTo>
                    <a:pt x="776761" y="50800"/>
                  </a:lnTo>
                  <a:lnTo>
                    <a:pt x="773843" y="44399"/>
                  </a:lnTo>
                  <a:lnTo>
                    <a:pt x="770529" y="38470"/>
                  </a:lnTo>
                  <a:close/>
                  <a:moveTo>
                    <a:pt x="866916" y="50800"/>
                  </a:moveTo>
                  <a:lnTo>
                    <a:pt x="865994" y="63500"/>
                  </a:lnTo>
                  <a:lnTo>
                    <a:pt x="867334" y="63500"/>
                  </a:lnTo>
                  <a:lnTo>
                    <a:pt x="870224" y="59391"/>
                  </a:lnTo>
                  <a:lnTo>
                    <a:pt x="866916" y="50800"/>
                  </a:lnTo>
                  <a:close/>
                  <a:moveTo>
                    <a:pt x="871803" y="57146"/>
                  </a:moveTo>
                  <a:lnTo>
                    <a:pt x="870224" y="59391"/>
                  </a:lnTo>
                  <a:lnTo>
                    <a:pt x="871805" y="63500"/>
                  </a:lnTo>
                  <a:lnTo>
                    <a:pt x="876695" y="63500"/>
                  </a:lnTo>
                  <a:lnTo>
                    <a:pt x="871803" y="57146"/>
                  </a:lnTo>
                  <a:close/>
                  <a:moveTo>
                    <a:pt x="876266" y="50800"/>
                  </a:moveTo>
                  <a:lnTo>
                    <a:pt x="871805" y="57150"/>
                  </a:lnTo>
                  <a:lnTo>
                    <a:pt x="876695" y="63500"/>
                  </a:lnTo>
                  <a:lnTo>
                    <a:pt x="879072" y="56299"/>
                  </a:lnTo>
                  <a:lnTo>
                    <a:pt x="876266" y="50800"/>
                  </a:lnTo>
                  <a:close/>
                  <a:moveTo>
                    <a:pt x="879072" y="56299"/>
                  </a:moveTo>
                  <a:lnTo>
                    <a:pt x="876695" y="63500"/>
                  </a:lnTo>
                  <a:lnTo>
                    <a:pt x="882745" y="63500"/>
                  </a:lnTo>
                  <a:lnTo>
                    <a:pt x="879072" y="56299"/>
                  </a:lnTo>
                  <a:close/>
                  <a:moveTo>
                    <a:pt x="683392" y="50800"/>
                  </a:moveTo>
                  <a:lnTo>
                    <a:pt x="683994" y="62023"/>
                  </a:lnTo>
                  <a:lnTo>
                    <a:pt x="683986" y="56299"/>
                  </a:lnTo>
                  <a:lnTo>
                    <a:pt x="683392" y="50800"/>
                  </a:lnTo>
                  <a:close/>
                  <a:moveTo>
                    <a:pt x="684188" y="50800"/>
                  </a:moveTo>
                  <a:lnTo>
                    <a:pt x="683392" y="50800"/>
                  </a:lnTo>
                  <a:lnTo>
                    <a:pt x="684078" y="57150"/>
                  </a:lnTo>
                  <a:lnTo>
                    <a:pt x="684188" y="50800"/>
                  </a:lnTo>
                  <a:close/>
                  <a:moveTo>
                    <a:pt x="889271" y="25400"/>
                  </a:moveTo>
                  <a:lnTo>
                    <a:pt x="879502" y="25400"/>
                  </a:lnTo>
                  <a:lnTo>
                    <a:pt x="866916" y="50800"/>
                  </a:lnTo>
                  <a:lnTo>
                    <a:pt x="871803" y="57146"/>
                  </a:lnTo>
                  <a:lnTo>
                    <a:pt x="876266" y="50800"/>
                  </a:lnTo>
                  <a:lnTo>
                    <a:pt x="880887" y="50800"/>
                  </a:lnTo>
                  <a:lnTo>
                    <a:pt x="889271" y="25400"/>
                  </a:lnTo>
                  <a:close/>
                  <a:moveTo>
                    <a:pt x="880887" y="50800"/>
                  </a:moveTo>
                  <a:lnTo>
                    <a:pt x="876266" y="50800"/>
                  </a:lnTo>
                  <a:lnTo>
                    <a:pt x="879072" y="56299"/>
                  </a:lnTo>
                  <a:lnTo>
                    <a:pt x="880887" y="50800"/>
                  </a:lnTo>
                  <a:close/>
                  <a:moveTo>
                    <a:pt x="470951" y="47118"/>
                  </a:moveTo>
                  <a:lnTo>
                    <a:pt x="469619" y="50800"/>
                  </a:lnTo>
                  <a:lnTo>
                    <a:pt x="471922" y="50800"/>
                  </a:lnTo>
                  <a:lnTo>
                    <a:pt x="470951" y="47118"/>
                  </a:lnTo>
                  <a:close/>
                  <a:moveTo>
                    <a:pt x="471917" y="44450"/>
                  </a:moveTo>
                  <a:lnTo>
                    <a:pt x="470951" y="47118"/>
                  </a:lnTo>
                  <a:lnTo>
                    <a:pt x="471922" y="50800"/>
                  </a:lnTo>
                  <a:lnTo>
                    <a:pt x="472775" y="46078"/>
                  </a:lnTo>
                  <a:lnTo>
                    <a:pt x="471917" y="44450"/>
                  </a:lnTo>
                  <a:close/>
                  <a:moveTo>
                    <a:pt x="472775" y="46078"/>
                  </a:moveTo>
                  <a:lnTo>
                    <a:pt x="471922" y="50800"/>
                  </a:lnTo>
                  <a:lnTo>
                    <a:pt x="475263" y="50800"/>
                  </a:lnTo>
                  <a:lnTo>
                    <a:pt x="472775" y="46078"/>
                  </a:lnTo>
                  <a:close/>
                  <a:moveTo>
                    <a:pt x="480938" y="38100"/>
                  </a:moveTo>
                  <a:lnTo>
                    <a:pt x="474215" y="38100"/>
                  </a:lnTo>
                  <a:lnTo>
                    <a:pt x="472775" y="46078"/>
                  </a:lnTo>
                  <a:lnTo>
                    <a:pt x="475263" y="50800"/>
                  </a:lnTo>
                  <a:lnTo>
                    <a:pt x="478508" y="50800"/>
                  </a:lnTo>
                  <a:lnTo>
                    <a:pt x="480807" y="44450"/>
                  </a:lnTo>
                  <a:lnTo>
                    <a:pt x="480938" y="38100"/>
                  </a:lnTo>
                  <a:close/>
                  <a:moveTo>
                    <a:pt x="482907" y="38646"/>
                  </a:moveTo>
                  <a:lnTo>
                    <a:pt x="480825" y="44399"/>
                  </a:lnTo>
                  <a:lnTo>
                    <a:pt x="480773" y="46078"/>
                  </a:lnTo>
                  <a:lnTo>
                    <a:pt x="480676" y="50800"/>
                  </a:lnTo>
                  <a:lnTo>
                    <a:pt x="526727" y="50800"/>
                  </a:lnTo>
                  <a:lnTo>
                    <a:pt x="482907" y="38646"/>
                  </a:lnTo>
                  <a:close/>
                  <a:moveTo>
                    <a:pt x="776308" y="48809"/>
                  </a:moveTo>
                  <a:lnTo>
                    <a:pt x="776761" y="50800"/>
                  </a:lnTo>
                  <a:lnTo>
                    <a:pt x="777421" y="50800"/>
                  </a:lnTo>
                  <a:lnTo>
                    <a:pt x="776308" y="48809"/>
                  </a:lnTo>
                  <a:close/>
                  <a:moveTo>
                    <a:pt x="773871" y="38100"/>
                  </a:moveTo>
                  <a:lnTo>
                    <a:pt x="776308" y="48809"/>
                  </a:lnTo>
                  <a:lnTo>
                    <a:pt x="777421" y="50800"/>
                  </a:lnTo>
                  <a:lnTo>
                    <a:pt x="773871" y="38100"/>
                  </a:lnTo>
                  <a:close/>
                  <a:moveTo>
                    <a:pt x="790569" y="38100"/>
                  </a:moveTo>
                  <a:lnTo>
                    <a:pt x="773871" y="38100"/>
                  </a:lnTo>
                  <a:lnTo>
                    <a:pt x="777421" y="50800"/>
                  </a:lnTo>
                  <a:lnTo>
                    <a:pt x="790569" y="38100"/>
                  </a:lnTo>
                  <a:close/>
                  <a:moveTo>
                    <a:pt x="773871" y="38100"/>
                  </a:moveTo>
                  <a:lnTo>
                    <a:pt x="770971" y="38100"/>
                  </a:lnTo>
                  <a:lnTo>
                    <a:pt x="773871" y="44450"/>
                  </a:lnTo>
                  <a:lnTo>
                    <a:pt x="776308" y="48809"/>
                  </a:lnTo>
                  <a:lnTo>
                    <a:pt x="773871" y="38100"/>
                  </a:lnTo>
                  <a:close/>
                  <a:moveTo>
                    <a:pt x="468572" y="38100"/>
                  </a:moveTo>
                  <a:lnTo>
                    <a:pt x="470951" y="47118"/>
                  </a:lnTo>
                  <a:lnTo>
                    <a:pt x="471917" y="44450"/>
                  </a:lnTo>
                  <a:lnTo>
                    <a:pt x="468572" y="38100"/>
                  </a:lnTo>
                  <a:close/>
                  <a:moveTo>
                    <a:pt x="474215" y="38100"/>
                  </a:moveTo>
                  <a:lnTo>
                    <a:pt x="471917" y="44450"/>
                  </a:lnTo>
                  <a:lnTo>
                    <a:pt x="472775" y="46078"/>
                  </a:lnTo>
                  <a:lnTo>
                    <a:pt x="474215" y="38100"/>
                  </a:lnTo>
                  <a:close/>
                  <a:moveTo>
                    <a:pt x="474215" y="38100"/>
                  </a:moveTo>
                  <a:lnTo>
                    <a:pt x="468572" y="38100"/>
                  </a:lnTo>
                  <a:lnTo>
                    <a:pt x="471917" y="44450"/>
                  </a:lnTo>
                  <a:lnTo>
                    <a:pt x="474215" y="38100"/>
                  </a:lnTo>
                  <a:close/>
                  <a:moveTo>
                    <a:pt x="480938" y="38100"/>
                  </a:moveTo>
                  <a:lnTo>
                    <a:pt x="480807" y="44450"/>
                  </a:lnTo>
                  <a:lnTo>
                    <a:pt x="482907" y="38646"/>
                  </a:lnTo>
                  <a:lnTo>
                    <a:pt x="480938" y="38100"/>
                  </a:lnTo>
                  <a:close/>
                  <a:moveTo>
                    <a:pt x="770971" y="38100"/>
                  </a:moveTo>
                  <a:lnTo>
                    <a:pt x="770529" y="38470"/>
                  </a:lnTo>
                  <a:lnTo>
                    <a:pt x="773843" y="44399"/>
                  </a:lnTo>
                  <a:lnTo>
                    <a:pt x="770971" y="38100"/>
                  </a:lnTo>
                  <a:close/>
                  <a:moveTo>
                    <a:pt x="483105" y="38100"/>
                  </a:moveTo>
                  <a:lnTo>
                    <a:pt x="480938" y="38100"/>
                  </a:lnTo>
                  <a:lnTo>
                    <a:pt x="482907" y="38646"/>
                  </a:lnTo>
                  <a:lnTo>
                    <a:pt x="483105" y="38100"/>
                  </a:lnTo>
                  <a:close/>
                  <a:moveTo>
                    <a:pt x="809765" y="0"/>
                  </a:moveTo>
                  <a:lnTo>
                    <a:pt x="770322" y="38100"/>
                  </a:lnTo>
                  <a:lnTo>
                    <a:pt x="770529" y="38470"/>
                  </a:lnTo>
                  <a:lnTo>
                    <a:pt x="770971" y="38100"/>
                  </a:lnTo>
                  <a:lnTo>
                    <a:pt x="790569" y="38100"/>
                  </a:lnTo>
                  <a:lnTo>
                    <a:pt x="816865" y="12700"/>
                  </a:lnTo>
                  <a:lnTo>
                    <a:pt x="813315" y="12700"/>
                  </a:lnTo>
                  <a:lnTo>
                    <a:pt x="809765" y="0"/>
                  </a:lnTo>
                  <a:close/>
                  <a:moveTo>
                    <a:pt x="864413" y="0"/>
                  </a:moveTo>
                  <a:lnTo>
                    <a:pt x="860910" y="6350"/>
                  </a:lnTo>
                  <a:lnTo>
                    <a:pt x="861251" y="12700"/>
                  </a:lnTo>
                  <a:lnTo>
                    <a:pt x="857408" y="12700"/>
                  </a:lnTo>
                  <a:lnTo>
                    <a:pt x="880884" y="25400"/>
                  </a:lnTo>
                  <a:lnTo>
                    <a:pt x="887889" y="25400"/>
                  </a:lnTo>
                  <a:lnTo>
                    <a:pt x="876151" y="12700"/>
                  </a:lnTo>
                  <a:lnTo>
                    <a:pt x="861251" y="12700"/>
                  </a:lnTo>
                  <a:lnTo>
                    <a:pt x="860910" y="6350"/>
                  </a:lnTo>
                  <a:lnTo>
                    <a:pt x="870282" y="6350"/>
                  </a:lnTo>
                  <a:lnTo>
                    <a:pt x="864413" y="0"/>
                  </a:lnTo>
                  <a:close/>
                  <a:moveTo>
                    <a:pt x="809765" y="0"/>
                  </a:moveTo>
                  <a:lnTo>
                    <a:pt x="813315" y="12700"/>
                  </a:lnTo>
                  <a:lnTo>
                    <a:pt x="813139" y="6035"/>
                  </a:lnTo>
                  <a:lnTo>
                    <a:pt x="809765" y="0"/>
                  </a:lnTo>
                  <a:close/>
                  <a:moveTo>
                    <a:pt x="813139" y="6035"/>
                  </a:moveTo>
                  <a:lnTo>
                    <a:pt x="813315" y="12700"/>
                  </a:lnTo>
                  <a:lnTo>
                    <a:pt x="813650" y="12700"/>
                  </a:lnTo>
                  <a:lnTo>
                    <a:pt x="813315" y="6350"/>
                  </a:lnTo>
                  <a:lnTo>
                    <a:pt x="813139" y="6035"/>
                  </a:lnTo>
                  <a:close/>
                  <a:moveTo>
                    <a:pt x="813315" y="6350"/>
                  </a:moveTo>
                  <a:lnTo>
                    <a:pt x="813650" y="12700"/>
                  </a:lnTo>
                  <a:lnTo>
                    <a:pt x="816865" y="12700"/>
                  </a:lnTo>
                  <a:lnTo>
                    <a:pt x="813315" y="6350"/>
                  </a:lnTo>
                  <a:close/>
                  <a:moveTo>
                    <a:pt x="860570" y="0"/>
                  </a:moveTo>
                  <a:lnTo>
                    <a:pt x="812980" y="0"/>
                  </a:lnTo>
                  <a:lnTo>
                    <a:pt x="813315" y="6350"/>
                  </a:lnTo>
                  <a:lnTo>
                    <a:pt x="816865" y="12700"/>
                  </a:lnTo>
                  <a:lnTo>
                    <a:pt x="857408" y="12700"/>
                  </a:lnTo>
                  <a:lnTo>
                    <a:pt x="860910" y="6350"/>
                  </a:lnTo>
                  <a:lnTo>
                    <a:pt x="860570" y="0"/>
                  </a:lnTo>
                  <a:close/>
                  <a:moveTo>
                    <a:pt x="812980" y="0"/>
                  </a:moveTo>
                  <a:lnTo>
                    <a:pt x="809765" y="0"/>
                  </a:lnTo>
                  <a:lnTo>
                    <a:pt x="813139" y="6035"/>
                  </a:lnTo>
                  <a:lnTo>
                    <a:pt x="8129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15"/>
            <p:cNvSpPr/>
            <p:nvPr/>
          </p:nvSpPr>
          <p:spPr>
            <a:xfrm>
              <a:off x="2004840" y="4105080"/>
              <a:ext cx="527760" cy="822960"/>
            </a:xfrm>
            <a:custGeom>
              <a:avLst/>
              <a:gdLst/>
              <a:ahLst/>
              <a:rect l="l" t="t" r="r" b="b"/>
              <a:pathLst>
                <a:path w="1325879" h="2094864">
                  <a:moveTo>
                    <a:pt x="378093" y="0"/>
                  </a:moveTo>
                  <a:lnTo>
                    <a:pt x="374606" y="28878"/>
                  </a:lnTo>
                  <a:lnTo>
                    <a:pt x="358952" y="69924"/>
                  </a:lnTo>
                  <a:lnTo>
                    <a:pt x="325424" y="110656"/>
                  </a:lnTo>
                  <a:lnTo>
                    <a:pt x="298346" y="126729"/>
                  </a:lnTo>
                  <a:lnTo>
                    <a:pt x="283122" y="142917"/>
                  </a:lnTo>
                  <a:lnTo>
                    <a:pt x="283122" y="164068"/>
                  </a:lnTo>
                  <a:lnTo>
                    <a:pt x="256253" y="163544"/>
                  </a:lnTo>
                  <a:lnTo>
                    <a:pt x="250861" y="134561"/>
                  </a:lnTo>
                  <a:lnTo>
                    <a:pt x="254358" y="101557"/>
                  </a:lnTo>
                  <a:lnTo>
                    <a:pt x="230977" y="76374"/>
                  </a:lnTo>
                  <a:lnTo>
                    <a:pt x="215113" y="129797"/>
                  </a:lnTo>
                  <a:lnTo>
                    <a:pt x="176308" y="133179"/>
                  </a:lnTo>
                  <a:lnTo>
                    <a:pt x="169534" y="178560"/>
                  </a:lnTo>
                  <a:lnTo>
                    <a:pt x="186559" y="228390"/>
                  </a:lnTo>
                  <a:lnTo>
                    <a:pt x="168267" y="248693"/>
                  </a:lnTo>
                  <a:lnTo>
                    <a:pt x="173659" y="277792"/>
                  </a:lnTo>
                  <a:lnTo>
                    <a:pt x="164246" y="306556"/>
                  </a:lnTo>
                  <a:lnTo>
                    <a:pt x="166895" y="323058"/>
                  </a:lnTo>
                  <a:lnTo>
                    <a:pt x="148906" y="326869"/>
                  </a:lnTo>
                  <a:lnTo>
                    <a:pt x="130613" y="351413"/>
                  </a:lnTo>
                  <a:lnTo>
                    <a:pt x="103431" y="363255"/>
                  </a:lnTo>
                  <a:lnTo>
                    <a:pt x="120991" y="384417"/>
                  </a:lnTo>
                  <a:lnTo>
                    <a:pt x="111891" y="392459"/>
                  </a:lnTo>
                  <a:lnTo>
                    <a:pt x="108509" y="417212"/>
                  </a:lnTo>
                  <a:lnTo>
                    <a:pt x="158319" y="467671"/>
                  </a:lnTo>
                  <a:lnTo>
                    <a:pt x="146058" y="484069"/>
                  </a:lnTo>
                  <a:lnTo>
                    <a:pt x="172706" y="496864"/>
                  </a:lnTo>
                  <a:lnTo>
                    <a:pt x="175031" y="529973"/>
                  </a:lnTo>
                  <a:lnTo>
                    <a:pt x="183711" y="551135"/>
                  </a:lnTo>
                  <a:lnTo>
                    <a:pt x="192590" y="551135"/>
                  </a:lnTo>
                  <a:lnTo>
                    <a:pt x="177366" y="571438"/>
                  </a:lnTo>
                  <a:lnTo>
                    <a:pt x="182863" y="592599"/>
                  </a:lnTo>
                  <a:lnTo>
                    <a:pt x="204014" y="613750"/>
                  </a:lnTo>
                  <a:lnTo>
                    <a:pt x="194601" y="634169"/>
                  </a:lnTo>
                  <a:lnTo>
                    <a:pt x="179586" y="638085"/>
                  </a:lnTo>
                  <a:lnTo>
                    <a:pt x="158434" y="629404"/>
                  </a:lnTo>
                  <a:lnTo>
                    <a:pt x="135158" y="595981"/>
                  </a:lnTo>
                  <a:lnTo>
                    <a:pt x="99096" y="607719"/>
                  </a:lnTo>
                  <a:lnTo>
                    <a:pt x="24323" y="610368"/>
                  </a:lnTo>
                  <a:lnTo>
                    <a:pt x="9308" y="614284"/>
                  </a:lnTo>
                  <a:lnTo>
                    <a:pt x="0" y="630567"/>
                  </a:lnTo>
                  <a:lnTo>
                    <a:pt x="14596" y="651728"/>
                  </a:lnTo>
                  <a:lnTo>
                    <a:pt x="54993" y="726941"/>
                  </a:lnTo>
                  <a:lnTo>
                    <a:pt x="63558" y="751903"/>
                  </a:lnTo>
                  <a:lnTo>
                    <a:pt x="86835" y="785442"/>
                  </a:lnTo>
                  <a:lnTo>
                    <a:pt x="107986" y="798237"/>
                  </a:lnTo>
                  <a:lnTo>
                    <a:pt x="86835" y="818446"/>
                  </a:lnTo>
                  <a:lnTo>
                    <a:pt x="104593" y="831241"/>
                  </a:lnTo>
                  <a:lnTo>
                    <a:pt x="104593" y="843618"/>
                  </a:lnTo>
                  <a:lnTo>
                    <a:pt x="149335" y="852717"/>
                  </a:lnTo>
                  <a:lnTo>
                    <a:pt x="196077" y="915553"/>
                  </a:lnTo>
                  <a:lnTo>
                    <a:pt x="202852" y="1039633"/>
                  </a:lnTo>
                  <a:lnTo>
                    <a:pt x="193439" y="1060156"/>
                  </a:lnTo>
                  <a:lnTo>
                    <a:pt x="201794" y="1097495"/>
                  </a:lnTo>
                  <a:lnTo>
                    <a:pt x="213323" y="1118646"/>
                  </a:lnTo>
                  <a:lnTo>
                    <a:pt x="215009" y="1192696"/>
                  </a:lnTo>
                  <a:lnTo>
                    <a:pt x="209093" y="1192696"/>
                  </a:lnTo>
                  <a:lnTo>
                    <a:pt x="223469" y="1226025"/>
                  </a:lnTo>
                  <a:lnTo>
                    <a:pt x="222412" y="1283887"/>
                  </a:lnTo>
                  <a:lnTo>
                    <a:pt x="211836" y="1370523"/>
                  </a:lnTo>
                  <a:lnTo>
                    <a:pt x="241029" y="1412836"/>
                  </a:lnTo>
                  <a:lnTo>
                    <a:pt x="241029" y="1441715"/>
                  </a:lnTo>
                  <a:lnTo>
                    <a:pt x="216914" y="1445411"/>
                  </a:lnTo>
                  <a:lnTo>
                    <a:pt x="215962" y="1499148"/>
                  </a:lnTo>
                  <a:lnTo>
                    <a:pt x="230767" y="1507723"/>
                  </a:lnTo>
                  <a:lnTo>
                    <a:pt x="230767" y="1524225"/>
                  </a:lnTo>
                  <a:lnTo>
                    <a:pt x="218181" y="1557114"/>
                  </a:lnTo>
                  <a:lnTo>
                    <a:pt x="223050" y="1619217"/>
                  </a:lnTo>
                  <a:lnTo>
                    <a:pt x="219344" y="1656347"/>
                  </a:lnTo>
                  <a:lnTo>
                    <a:pt x="206443" y="1709979"/>
                  </a:lnTo>
                  <a:lnTo>
                    <a:pt x="227595" y="1706167"/>
                  </a:lnTo>
                  <a:lnTo>
                    <a:pt x="234265" y="1669038"/>
                  </a:lnTo>
                  <a:lnTo>
                    <a:pt x="270326" y="1665540"/>
                  </a:lnTo>
                  <a:lnTo>
                    <a:pt x="279530" y="1653279"/>
                  </a:lnTo>
                  <a:lnTo>
                    <a:pt x="291373" y="1661844"/>
                  </a:lnTo>
                  <a:lnTo>
                    <a:pt x="311362" y="1720020"/>
                  </a:lnTo>
                  <a:lnTo>
                    <a:pt x="335047" y="1741182"/>
                  </a:lnTo>
                  <a:lnTo>
                    <a:pt x="346575" y="1770270"/>
                  </a:lnTo>
                  <a:lnTo>
                    <a:pt x="352711" y="1762124"/>
                  </a:lnTo>
                  <a:lnTo>
                    <a:pt x="382857" y="1754407"/>
                  </a:lnTo>
                  <a:lnTo>
                    <a:pt x="394595" y="1775558"/>
                  </a:lnTo>
                  <a:lnTo>
                    <a:pt x="424740" y="1767841"/>
                  </a:lnTo>
                  <a:lnTo>
                    <a:pt x="424740" y="1784343"/>
                  </a:lnTo>
                  <a:lnTo>
                    <a:pt x="448635" y="1793013"/>
                  </a:lnTo>
                  <a:lnTo>
                    <a:pt x="453923" y="1834478"/>
                  </a:lnTo>
                  <a:lnTo>
                    <a:pt x="441661" y="1850770"/>
                  </a:lnTo>
                  <a:lnTo>
                    <a:pt x="444300" y="1871922"/>
                  </a:lnTo>
                  <a:lnTo>
                    <a:pt x="456038" y="1888748"/>
                  </a:lnTo>
                  <a:lnTo>
                    <a:pt x="434887" y="1896570"/>
                  </a:lnTo>
                  <a:lnTo>
                    <a:pt x="389726" y="1899963"/>
                  </a:lnTo>
                  <a:lnTo>
                    <a:pt x="371433" y="1916245"/>
                  </a:lnTo>
                  <a:lnTo>
                    <a:pt x="361706" y="1957395"/>
                  </a:lnTo>
                  <a:lnTo>
                    <a:pt x="391213" y="1986913"/>
                  </a:lnTo>
                  <a:lnTo>
                    <a:pt x="394490" y="1974536"/>
                  </a:lnTo>
                  <a:lnTo>
                    <a:pt x="409401" y="1978871"/>
                  </a:lnTo>
                  <a:lnTo>
                    <a:pt x="429924" y="2012294"/>
                  </a:lnTo>
                  <a:lnTo>
                    <a:pt x="444939" y="2012294"/>
                  </a:lnTo>
                  <a:lnTo>
                    <a:pt x="472435" y="1987970"/>
                  </a:lnTo>
                  <a:lnTo>
                    <a:pt x="487241" y="1996431"/>
                  </a:lnTo>
                  <a:lnTo>
                    <a:pt x="487241" y="2008807"/>
                  </a:lnTo>
                  <a:lnTo>
                    <a:pt x="505220" y="2017373"/>
                  </a:lnTo>
                  <a:lnTo>
                    <a:pt x="532716" y="1988923"/>
                  </a:lnTo>
                  <a:lnTo>
                    <a:pt x="550590" y="1997488"/>
                  </a:lnTo>
                  <a:lnTo>
                    <a:pt x="540014" y="1931166"/>
                  </a:lnTo>
                  <a:lnTo>
                    <a:pt x="522350" y="1905983"/>
                  </a:lnTo>
                  <a:lnTo>
                    <a:pt x="552600" y="1894141"/>
                  </a:lnTo>
                  <a:lnTo>
                    <a:pt x="583165" y="1861555"/>
                  </a:lnTo>
                  <a:lnTo>
                    <a:pt x="592578" y="1841043"/>
                  </a:lnTo>
                  <a:lnTo>
                    <a:pt x="601039" y="1870131"/>
                  </a:lnTo>
                  <a:lnTo>
                    <a:pt x="630650" y="1887157"/>
                  </a:lnTo>
                  <a:lnTo>
                    <a:pt x="654660" y="1891607"/>
                  </a:lnTo>
                  <a:lnTo>
                    <a:pt x="675811" y="1875419"/>
                  </a:lnTo>
                  <a:lnTo>
                    <a:pt x="711768" y="1880173"/>
                  </a:lnTo>
                  <a:lnTo>
                    <a:pt x="738951" y="1868121"/>
                  </a:lnTo>
                  <a:lnTo>
                    <a:pt x="781253" y="1885356"/>
                  </a:lnTo>
                  <a:lnTo>
                    <a:pt x="789609" y="1926831"/>
                  </a:lnTo>
                  <a:lnTo>
                    <a:pt x="849052" y="1973269"/>
                  </a:lnTo>
                  <a:lnTo>
                    <a:pt x="845880" y="1981416"/>
                  </a:lnTo>
                  <a:lnTo>
                    <a:pt x="866183" y="2031445"/>
                  </a:lnTo>
                  <a:lnTo>
                    <a:pt x="853806" y="2051864"/>
                  </a:lnTo>
                  <a:lnTo>
                    <a:pt x="865439" y="2081057"/>
                  </a:lnTo>
                  <a:lnTo>
                    <a:pt x="893574" y="2094700"/>
                  </a:lnTo>
                  <a:lnTo>
                    <a:pt x="905742" y="2086554"/>
                  </a:lnTo>
                  <a:lnTo>
                    <a:pt x="953855" y="2083172"/>
                  </a:lnTo>
                  <a:lnTo>
                    <a:pt x="969300" y="2058523"/>
                  </a:lnTo>
                  <a:lnTo>
                    <a:pt x="978074" y="2071109"/>
                  </a:lnTo>
                  <a:lnTo>
                    <a:pt x="999236" y="2058953"/>
                  </a:lnTo>
                  <a:lnTo>
                    <a:pt x="1018052" y="2001405"/>
                  </a:lnTo>
                  <a:lnTo>
                    <a:pt x="1027790" y="1951898"/>
                  </a:lnTo>
                  <a:lnTo>
                    <a:pt x="1025036" y="1939417"/>
                  </a:lnTo>
                  <a:lnTo>
                    <a:pt x="1067339" y="1952422"/>
                  </a:lnTo>
                  <a:lnTo>
                    <a:pt x="1073684" y="1923543"/>
                  </a:lnTo>
                  <a:lnTo>
                    <a:pt x="1113034" y="1907575"/>
                  </a:lnTo>
                  <a:lnTo>
                    <a:pt x="1122332" y="1887052"/>
                  </a:lnTo>
                  <a:lnTo>
                    <a:pt x="1104678" y="1861985"/>
                  </a:lnTo>
                  <a:lnTo>
                    <a:pt x="1071569" y="1861451"/>
                  </a:lnTo>
                  <a:lnTo>
                    <a:pt x="1027151" y="1815337"/>
                  </a:lnTo>
                  <a:lnTo>
                    <a:pt x="1018157" y="1815337"/>
                  </a:lnTo>
                  <a:lnTo>
                    <a:pt x="1012555" y="1786353"/>
                  </a:lnTo>
                  <a:lnTo>
                    <a:pt x="1042491" y="1799149"/>
                  </a:lnTo>
                  <a:lnTo>
                    <a:pt x="1075590" y="1791317"/>
                  </a:lnTo>
                  <a:lnTo>
                    <a:pt x="1087432" y="1803913"/>
                  </a:lnTo>
                  <a:lnTo>
                    <a:pt x="1126677" y="1792060"/>
                  </a:lnTo>
                  <a:lnTo>
                    <a:pt x="1130164" y="1750805"/>
                  </a:lnTo>
                  <a:lnTo>
                    <a:pt x="1201764" y="1788992"/>
                  </a:lnTo>
                  <a:lnTo>
                    <a:pt x="1244066" y="1777150"/>
                  </a:lnTo>
                  <a:lnTo>
                    <a:pt x="1244066" y="1752292"/>
                  </a:lnTo>
                  <a:lnTo>
                    <a:pt x="1271249" y="1744355"/>
                  </a:lnTo>
                  <a:lnTo>
                    <a:pt x="1292400" y="1748794"/>
                  </a:lnTo>
                  <a:lnTo>
                    <a:pt x="1325509" y="1736847"/>
                  </a:lnTo>
                  <a:lnTo>
                    <a:pt x="1325509" y="1715685"/>
                  </a:lnTo>
                  <a:lnTo>
                    <a:pt x="1281406" y="1644808"/>
                  </a:lnTo>
                  <a:lnTo>
                    <a:pt x="1275898" y="1607574"/>
                  </a:lnTo>
                  <a:lnTo>
                    <a:pt x="1285102" y="1595302"/>
                  </a:lnTo>
                  <a:lnTo>
                    <a:pt x="1263951" y="1590862"/>
                  </a:lnTo>
                  <a:lnTo>
                    <a:pt x="1239836" y="1594673"/>
                  </a:lnTo>
                  <a:lnTo>
                    <a:pt x="1249040" y="1578276"/>
                  </a:lnTo>
                  <a:lnTo>
                    <a:pt x="1246496" y="1549293"/>
                  </a:lnTo>
                  <a:lnTo>
                    <a:pt x="1219952" y="1511734"/>
                  </a:lnTo>
                  <a:lnTo>
                    <a:pt x="1193303" y="1490582"/>
                  </a:lnTo>
                  <a:lnTo>
                    <a:pt x="1199544" y="1469955"/>
                  </a:lnTo>
                  <a:lnTo>
                    <a:pt x="1199544" y="1436951"/>
                  </a:lnTo>
                  <a:lnTo>
                    <a:pt x="1190979" y="1403737"/>
                  </a:lnTo>
                  <a:lnTo>
                    <a:pt x="1169828" y="1411663"/>
                  </a:lnTo>
                  <a:lnTo>
                    <a:pt x="1148677" y="1407328"/>
                  </a:lnTo>
                  <a:lnTo>
                    <a:pt x="1122227" y="1365550"/>
                  </a:lnTo>
                  <a:lnTo>
                    <a:pt x="1098437" y="1356974"/>
                  </a:lnTo>
                  <a:lnTo>
                    <a:pt x="1068396" y="1360681"/>
                  </a:lnTo>
                  <a:lnTo>
                    <a:pt x="1029801" y="1335289"/>
                  </a:lnTo>
                  <a:lnTo>
                    <a:pt x="1003571" y="1281238"/>
                  </a:lnTo>
                  <a:lnTo>
                    <a:pt x="1006953" y="1252255"/>
                  </a:lnTo>
                  <a:lnTo>
                    <a:pt x="1019110" y="1244213"/>
                  </a:lnTo>
                  <a:lnTo>
                    <a:pt x="998702" y="1206664"/>
                  </a:lnTo>
                  <a:lnTo>
                    <a:pt x="990137" y="1177681"/>
                  </a:lnTo>
                  <a:lnTo>
                    <a:pt x="990137" y="1144572"/>
                  </a:lnTo>
                  <a:lnTo>
                    <a:pt x="987708" y="1107327"/>
                  </a:lnTo>
                  <a:lnTo>
                    <a:pt x="961049" y="1086176"/>
                  </a:lnTo>
                  <a:lnTo>
                    <a:pt x="955237" y="1073695"/>
                  </a:lnTo>
                  <a:lnTo>
                    <a:pt x="970462" y="1049151"/>
                  </a:lnTo>
                  <a:lnTo>
                    <a:pt x="985593" y="1041109"/>
                  </a:lnTo>
                  <a:lnTo>
                    <a:pt x="983258" y="995624"/>
                  </a:lnTo>
                  <a:lnTo>
                    <a:pt x="953541" y="982828"/>
                  </a:lnTo>
                  <a:lnTo>
                    <a:pt x="947730" y="966221"/>
                  </a:lnTo>
                  <a:lnTo>
                    <a:pt x="959782" y="962201"/>
                  </a:lnTo>
                  <a:lnTo>
                    <a:pt x="928055" y="920411"/>
                  </a:lnTo>
                  <a:lnTo>
                    <a:pt x="885753" y="919783"/>
                  </a:lnTo>
                  <a:lnTo>
                    <a:pt x="889239" y="882653"/>
                  </a:lnTo>
                  <a:lnTo>
                    <a:pt x="874643" y="861492"/>
                  </a:lnTo>
                  <a:lnTo>
                    <a:pt x="880884" y="840969"/>
                  </a:lnTo>
                  <a:lnTo>
                    <a:pt x="895899" y="840969"/>
                  </a:lnTo>
                  <a:lnTo>
                    <a:pt x="920443" y="875355"/>
                  </a:lnTo>
                  <a:lnTo>
                    <a:pt x="944442" y="871544"/>
                  </a:lnTo>
                  <a:lnTo>
                    <a:pt x="950578" y="859272"/>
                  </a:lnTo>
                  <a:lnTo>
                    <a:pt x="936201" y="821828"/>
                  </a:lnTo>
                  <a:lnTo>
                    <a:pt x="903941" y="779515"/>
                  </a:lnTo>
                  <a:lnTo>
                    <a:pt x="910181" y="758887"/>
                  </a:lnTo>
                  <a:lnTo>
                    <a:pt x="937364" y="742804"/>
                  </a:lnTo>
                  <a:lnTo>
                    <a:pt x="931647" y="721653"/>
                  </a:lnTo>
                  <a:lnTo>
                    <a:pt x="913773" y="717203"/>
                  </a:lnTo>
                  <a:lnTo>
                    <a:pt x="895690" y="729370"/>
                  </a:lnTo>
                  <a:lnTo>
                    <a:pt x="853387" y="728742"/>
                  </a:lnTo>
                  <a:lnTo>
                    <a:pt x="829587" y="720061"/>
                  </a:lnTo>
                  <a:lnTo>
                    <a:pt x="829587" y="691183"/>
                  </a:lnTo>
                  <a:lnTo>
                    <a:pt x="866717" y="609101"/>
                  </a:lnTo>
                  <a:lnTo>
                    <a:pt x="861104" y="580003"/>
                  </a:lnTo>
                  <a:lnTo>
                    <a:pt x="840592" y="554935"/>
                  </a:lnTo>
                  <a:lnTo>
                    <a:pt x="748155" y="545208"/>
                  </a:lnTo>
                  <a:lnTo>
                    <a:pt x="715580" y="528172"/>
                  </a:lnTo>
                  <a:lnTo>
                    <a:pt x="706805" y="515691"/>
                  </a:lnTo>
                  <a:lnTo>
                    <a:pt x="701298" y="486707"/>
                  </a:lnTo>
                  <a:lnTo>
                    <a:pt x="680994" y="449159"/>
                  </a:lnTo>
                  <a:lnTo>
                    <a:pt x="622619" y="365590"/>
                  </a:lnTo>
                  <a:lnTo>
                    <a:pt x="614473" y="320000"/>
                  </a:lnTo>
                  <a:lnTo>
                    <a:pt x="621028" y="282870"/>
                  </a:lnTo>
                  <a:lnTo>
                    <a:pt x="642179" y="250180"/>
                  </a:lnTo>
                  <a:lnTo>
                    <a:pt x="690198" y="230296"/>
                  </a:lnTo>
                  <a:lnTo>
                    <a:pt x="705423" y="209878"/>
                  </a:lnTo>
                  <a:lnTo>
                    <a:pt x="720868" y="177083"/>
                  </a:lnTo>
                  <a:lnTo>
                    <a:pt x="679193" y="157722"/>
                  </a:lnTo>
                  <a:lnTo>
                    <a:pt x="655508" y="153178"/>
                  </a:lnTo>
                  <a:lnTo>
                    <a:pt x="637739" y="140487"/>
                  </a:lnTo>
                  <a:lnTo>
                    <a:pt x="641226" y="111609"/>
                  </a:lnTo>
                  <a:lnTo>
                    <a:pt x="635624" y="90447"/>
                  </a:lnTo>
                  <a:lnTo>
                    <a:pt x="611719" y="90447"/>
                  </a:lnTo>
                  <a:lnTo>
                    <a:pt x="590568" y="114886"/>
                  </a:lnTo>
                  <a:lnTo>
                    <a:pt x="590568" y="136037"/>
                  </a:lnTo>
                  <a:lnTo>
                    <a:pt x="563815" y="131388"/>
                  </a:lnTo>
                  <a:lnTo>
                    <a:pt x="542664" y="135189"/>
                  </a:lnTo>
                  <a:lnTo>
                    <a:pt x="533564" y="147461"/>
                  </a:lnTo>
                  <a:lnTo>
                    <a:pt x="482802" y="150738"/>
                  </a:lnTo>
                  <a:lnTo>
                    <a:pt x="474132" y="134027"/>
                  </a:lnTo>
                  <a:lnTo>
                    <a:pt x="477618" y="105253"/>
                  </a:lnTo>
                  <a:lnTo>
                    <a:pt x="453923" y="96583"/>
                  </a:lnTo>
                  <a:lnTo>
                    <a:pt x="421568" y="71191"/>
                  </a:lnTo>
                  <a:lnTo>
                    <a:pt x="419233" y="33957"/>
                  </a:lnTo>
                  <a:lnTo>
                    <a:pt x="392584" y="21161"/>
                  </a:lnTo>
                  <a:lnTo>
                    <a:pt x="3780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16"/>
            <p:cNvSpPr/>
            <p:nvPr/>
          </p:nvSpPr>
          <p:spPr>
            <a:xfrm>
              <a:off x="2003040" y="4102200"/>
              <a:ext cx="531720" cy="828360"/>
            </a:xfrm>
            <a:custGeom>
              <a:avLst/>
              <a:gdLst/>
              <a:ahLst/>
              <a:rect l="l" t="t" r="r" b="b"/>
              <a:pathLst>
                <a:path w="1335404" h="2108200">
                  <a:moveTo>
                    <a:pt x="895397" y="2108001"/>
                  </a:moveTo>
                  <a:lnTo>
                    <a:pt x="895208" y="2108200"/>
                  </a:lnTo>
                  <a:lnTo>
                    <a:pt x="895836" y="2108200"/>
                  </a:lnTo>
                  <a:lnTo>
                    <a:pt x="895397" y="2108001"/>
                  </a:lnTo>
                  <a:close/>
                  <a:moveTo>
                    <a:pt x="896775" y="2106562"/>
                  </a:moveTo>
                  <a:lnTo>
                    <a:pt x="895397" y="2108001"/>
                  </a:lnTo>
                  <a:lnTo>
                    <a:pt x="895836" y="2108200"/>
                  </a:lnTo>
                  <a:lnTo>
                    <a:pt x="900401" y="2108200"/>
                  </a:lnTo>
                  <a:lnTo>
                    <a:pt x="896775" y="2106562"/>
                  </a:lnTo>
                  <a:close/>
                  <a:moveTo>
                    <a:pt x="907365" y="2095500"/>
                  </a:moveTo>
                  <a:lnTo>
                    <a:pt x="896775" y="2106562"/>
                  </a:lnTo>
                  <a:lnTo>
                    <a:pt x="900401" y="2108200"/>
                  </a:lnTo>
                  <a:lnTo>
                    <a:pt x="910652" y="2108200"/>
                  </a:lnTo>
                  <a:lnTo>
                    <a:pt x="910287" y="2101863"/>
                  </a:lnTo>
                  <a:lnTo>
                    <a:pt x="907365" y="2095500"/>
                  </a:lnTo>
                  <a:close/>
                  <a:moveTo>
                    <a:pt x="910287" y="2101863"/>
                  </a:moveTo>
                  <a:lnTo>
                    <a:pt x="910652" y="2108200"/>
                  </a:lnTo>
                  <a:lnTo>
                    <a:pt x="913197" y="2108200"/>
                  </a:lnTo>
                  <a:lnTo>
                    <a:pt x="910287" y="2101863"/>
                  </a:lnTo>
                  <a:close/>
                  <a:moveTo>
                    <a:pt x="958033" y="2095500"/>
                  </a:moveTo>
                  <a:lnTo>
                    <a:pt x="909919" y="2095500"/>
                  </a:lnTo>
                  <a:lnTo>
                    <a:pt x="910287" y="2101863"/>
                  </a:lnTo>
                  <a:lnTo>
                    <a:pt x="913197" y="2108200"/>
                  </a:lnTo>
                  <a:lnTo>
                    <a:pt x="958766" y="2108200"/>
                  </a:lnTo>
                  <a:lnTo>
                    <a:pt x="958033" y="2095500"/>
                  </a:lnTo>
                  <a:close/>
                  <a:moveTo>
                    <a:pt x="973614" y="2057400"/>
                  </a:moveTo>
                  <a:lnTo>
                    <a:pt x="969405" y="2070100"/>
                  </a:lnTo>
                  <a:lnTo>
                    <a:pt x="953970" y="2095500"/>
                  </a:lnTo>
                  <a:lnTo>
                    <a:pt x="958400" y="2095500"/>
                  </a:lnTo>
                  <a:lnTo>
                    <a:pt x="958766" y="2108200"/>
                  </a:lnTo>
                  <a:lnTo>
                    <a:pt x="961426" y="2108200"/>
                  </a:lnTo>
                  <a:lnTo>
                    <a:pt x="962839" y="2095500"/>
                  </a:lnTo>
                  <a:lnTo>
                    <a:pt x="974196" y="2076822"/>
                  </a:lnTo>
                  <a:lnTo>
                    <a:pt x="969551" y="2070100"/>
                  </a:lnTo>
                  <a:lnTo>
                    <a:pt x="978137" y="2070100"/>
                  </a:lnTo>
                  <a:lnTo>
                    <a:pt x="973614" y="2057400"/>
                  </a:lnTo>
                  <a:close/>
                  <a:moveTo>
                    <a:pt x="872277" y="2095500"/>
                  </a:moveTo>
                  <a:lnTo>
                    <a:pt x="867701" y="2095500"/>
                  </a:lnTo>
                  <a:lnTo>
                    <a:pt x="895397" y="2108001"/>
                  </a:lnTo>
                  <a:lnTo>
                    <a:pt x="896775" y="2106562"/>
                  </a:lnTo>
                  <a:lnTo>
                    <a:pt x="872277" y="2095500"/>
                  </a:lnTo>
                  <a:close/>
                  <a:moveTo>
                    <a:pt x="863219" y="2070100"/>
                  </a:moveTo>
                  <a:lnTo>
                    <a:pt x="853492" y="2070100"/>
                  </a:lnTo>
                  <a:lnTo>
                    <a:pt x="865125" y="2095500"/>
                  </a:lnTo>
                  <a:lnTo>
                    <a:pt x="874852" y="2095500"/>
                  </a:lnTo>
                  <a:lnTo>
                    <a:pt x="863219" y="2070100"/>
                  </a:lnTo>
                  <a:close/>
                  <a:moveTo>
                    <a:pt x="978215" y="2070212"/>
                  </a:moveTo>
                  <a:lnTo>
                    <a:pt x="974196" y="2076822"/>
                  </a:lnTo>
                  <a:lnTo>
                    <a:pt x="978326" y="2082800"/>
                  </a:lnTo>
                  <a:lnTo>
                    <a:pt x="981069" y="2095500"/>
                  </a:lnTo>
                  <a:lnTo>
                    <a:pt x="985237" y="2095500"/>
                  </a:lnTo>
                  <a:lnTo>
                    <a:pt x="980012" y="2082800"/>
                  </a:lnTo>
                  <a:lnTo>
                    <a:pt x="984894" y="2079868"/>
                  </a:lnTo>
                  <a:lnTo>
                    <a:pt x="978215" y="2070212"/>
                  </a:lnTo>
                  <a:close/>
                  <a:moveTo>
                    <a:pt x="984894" y="2079868"/>
                  </a:moveTo>
                  <a:lnTo>
                    <a:pt x="980012" y="2082800"/>
                  </a:lnTo>
                  <a:lnTo>
                    <a:pt x="985237" y="2095500"/>
                  </a:lnTo>
                  <a:lnTo>
                    <a:pt x="982619" y="2082800"/>
                  </a:lnTo>
                  <a:lnTo>
                    <a:pt x="986922" y="2082800"/>
                  </a:lnTo>
                  <a:lnTo>
                    <a:pt x="984894" y="2079868"/>
                  </a:lnTo>
                  <a:close/>
                  <a:moveTo>
                    <a:pt x="1001163" y="2070100"/>
                  </a:moveTo>
                  <a:lnTo>
                    <a:pt x="984894" y="2079868"/>
                  </a:lnTo>
                  <a:lnTo>
                    <a:pt x="986922" y="2082800"/>
                  </a:lnTo>
                  <a:lnTo>
                    <a:pt x="982619" y="2082800"/>
                  </a:lnTo>
                  <a:lnTo>
                    <a:pt x="985237" y="2095500"/>
                  </a:lnTo>
                  <a:lnTo>
                    <a:pt x="1006388" y="2082800"/>
                  </a:lnTo>
                  <a:lnTo>
                    <a:pt x="1001163" y="2070100"/>
                  </a:lnTo>
                  <a:close/>
                  <a:moveTo>
                    <a:pt x="1008126" y="2070100"/>
                  </a:moveTo>
                  <a:lnTo>
                    <a:pt x="1003780" y="2070100"/>
                  </a:lnTo>
                  <a:lnTo>
                    <a:pt x="1006388" y="2082800"/>
                  </a:lnTo>
                  <a:lnTo>
                    <a:pt x="1008126" y="2070100"/>
                  </a:lnTo>
                  <a:close/>
                  <a:moveTo>
                    <a:pt x="978137" y="2070100"/>
                  </a:moveTo>
                  <a:lnTo>
                    <a:pt x="969551" y="2070100"/>
                  </a:lnTo>
                  <a:lnTo>
                    <a:pt x="974196" y="2076822"/>
                  </a:lnTo>
                  <a:lnTo>
                    <a:pt x="978215" y="2070212"/>
                  </a:lnTo>
                  <a:close/>
                  <a:moveTo>
                    <a:pt x="978284" y="2070100"/>
                  </a:moveTo>
                  <a:lnTo>
                    <a:pt x="978137" y="2070100"/>
                  </a:lnTo>
                  <a:lnTo>
                    <a:pt x="978284" y="2070100"/>
                  </a:lnTo>
                  <a:close/>
                  <a:moveTo>
                    <a:pt x="853879" y="2057400"/>
                  </a:moveTo>
                  <a:lnTo>
                    <a:pt x="852529" y="2070100"/>
                  </a:lnTo>
                  <a:lnTo>
                    <a:pt x="858350" y="2070100"/>
                  </a:lnTo>
                  <a:lnTo>
                    <a:pt x="853879" y="2057400"/>
                  </a:lnTo>
                  <a:close/>
                  <a:moveTo>
                    <a:pt x="875208" y="2044700"/>
                  </a:moveTo>
                  <a:lnTo>
                    <a:pt x="866245" y="2044700"/>
                  </a:lnTo>
                  <a:lnTo>
                    <a:pt x="853879" y="2057400"/>
                  </a:lnTo>
                  <a:lnTo>
                    <a:pt x="862832" y="2070100"/>
                  </a:lnTo>
                  <a:lnTo>
                    <a:pt x="875208" y="2044700"/>
                  </a:lnTo>
                  <a:close/>
                  <a:moveTo>
                    <a:pt x="1027581" y="2019300"/>
                  </a:moveTo>
                  <a:lnTo>
                    <a:pt x="1017623" y="2019300"/>
                  </a:lnTo>
                  <a:lnTo>
                    <a:pt x="998796" y="2070100"/>
                  </a:lnTo>
                  <a:lnTo>
                    <a:pt x="1008754" y="2070100"/>
                  </a:lnTo>
                  <a:lnTo>
                    <a:pt x="1027581" y="2019300"/>
                  </a:lnTo>
                  <a:close/>
                  <a:moveTo>
                    <a:pt x="855272" y="1993900"/>
                  </a:moveTo>
                  <a:lnTo>
                    <a:pt x="845565" y="1993900"/>
                  </a:lnTo>
                  <a:lnTo>
                    <a:pt x="865879" y="2044700"/>
                  </a:lnTo>
                  <a:lnTo>
                    <a:pt x="875575" y="2044700"/>
                  </a:lnTo>
                  <a:lnTo>
                    <a:pt x="855272" y="1993900"/>
                  </a:lnTo>
                  <a:close/>
                  <a:moveTo>
                    <a:pt x="418406" y="1993900"/>
                  </a:moveTo>
                  <a:lnTo>
                    <a:pt x="409484" y="1993900"/>
                  </a:lnTo>
                  <a:lnTo>
                    <a:pt x="429997" y="2032000"/>
                  </a:lnTo>
                  <a:lnTo>
                    <a:pt x="434456" y="2025659"/>
                  </a:lnTo>
                  <a:lnTo>
                    <a:pt x="434468" y="2019300"/>
                  </a:lnTo>
                  <a:lnTo>
                    <a:pt x="438929" y="2019300"/>
                  </a:lnTo>
                  <a:lnTo>
                    <a:pt x="418406" y="1993900"/>
                  </a:lnTo>
                  <a:close/>
                  <a:moveTo>
                    <a:pt x="446007" y="2019300"/>
                  </a:moveTo>
                  <a:lnTo>
                    <a:pt x="438929" y="2019300"/>
                  </a:lnTo>
                  <a:lnTo>
                    <a:pt x="434468" y="2025642"/>
                  </a:lnTo>
                  <a:lnTo>
                    <a:pt x="434468" y="2032000"/>
                  </a:lnTo>
                  <a:lnTo>
                    <a:pt x="449483" y="2032000"/>
                  </a:lnTo>
                  <a:lnTo>
                    <a:pt x="449474" y="2025642"/>
                  </a:lnTo>
                  <a:lnTo>
                    <a:pt x="446007" y="2019300"/>
                  </a:lnTo>
                  <a:close/>
                  <a:moveTo>
                    <a:pt x="466697" y="2019300"/>
                  </a:moveTo>
                  <a:lnTo>
                    <a:pt x="449483" y="2019300"/>
                  </a:lnTo>
                  <a:lnTo>
                    <a:pt x="449483" y="2025659"/>
                  </a:lnTo>
                  <a:lnTo>
                    <a:pt x="452949" y="2032000"/>
                  </a:lnTo>
                  <a:lnTo>
                    <a:pt x="466697" y="2019300"/>
                  </a:lnTo>
                  <a:close/>
                  <a:moveTo>
                    <a:pt x="486550" y="2017036"/>
                  </a:moveTo>
                  <a:lnTo>
                    <a:pt x="486550" y="2032000"/>
                  </a:lnTo>
                  <a:lnTo>
                    <a:pt x="489534" y="2032000"/>
                  </a:lnTo>
                  <a:lnTo>
                    <a:pt x="491786" y="2019300"/>
                  </a:lnTo>
                  <a:lnTo>
                    <a:pt x="489189" y="2019300"/>
                  </a:lnTo>
                  <a:lnTo>
                    <a:pt x="486550" y="2017036"/>
                  </a:lnTo>
                  <a:close/>
                  <a:moveTo>
                    <a:pt x="494037" y="2019300"/>
                  </a:moveTo>
                  <a:lnTo>
                    <a:pt x="489534" y="2032000"/>
                  </a:lnTo>
                  <a:lnTo>
                    <a:pt x="506005" y="2032000"/>
                  </a:lnTo>
                  <a:lnTo>
                    <a:pt x="508034" y="2029187"/>
                  </a:lnTo>
                  <a:lnTo>
                    <a:pt x="494037" y="2019300"/>
                  </a:lnTo>
                  <a:close/>
                  <a:moveTo>
                    <a:pt x="508034" y="2029187"/>
                  </a:moveTo>
                  <a:lnTo>
                    <a:pt x="506005" y="2032000"/>
                  </a:lnTo>
                  <a:lnTo>
                    <a:pt x="512015" y="2032000"/>
                  </a:lnTo>
                  <a:lnTo>
                    <a:pt x="508034" y="2029187"/>
                  </a:lnTo>
                  <a:close/>
                  <a:moveTo>
                    <a:pt x="533502" y="1993900"/>
                  </a:moveTo>
                  <a:lnTo>
                    <a:pt x="508034" y="2029187"/>
                  </a:lnTo>
                  <a:lnTo>
                    <a:pt x="512015" y="2032000"/>
                  </a:lnTo>
                  <a:lnTo>
                    <a:pt x="513534" y="2032000"/>
                  </a:lnTo>
                  <a:lnTo>
                    <a:pt x="538408" y="2009022"/>
                  </a:lnTo>
                  <a:lnTo>
                    <a:pt x="534999" y="2006600"/>
                  </a:lnTo>
                  <a:lnTo>
                    <a:pt x="536234" y="2003131"/>
                  </a:lnTo>
                  <a:lnTo>
                    <a:pt x="533502" y="1993900"/>
                  </a:lnTo>
                  <a:close/>
                  <a:moveTo>
                    <a:pt x="473514" y="1993900"/>
                  </a:moveTo>
                  <a:lnTo>
                    <a:pt x="446007" y="2019300"/>
                  </a:lnTo>
                  <a:lnTo>
                    <a:pt x="449483" y="2025659"/>
                  </a:lnTo>
                  <a:lnTo>
                    <a:pt x="449483" y="2019300"/>
                  </a:lnTo>
                  <a:lnTo>
                    <a:pt x="466697" y="2019300"/>
                  </a:lnTo>
                  <a:lnTo>
                    <a:pt x="477527" y="2009296"/>
                  </a:lnTo>
                  <a:lnTo>
                    <a:pt x="474383" y="2006600"/>
                  </a:lnTo>
                  <a:lnTo>
                    <a:pt x="475940" y="2002791"/>
                  </a:lnTo>
                  <a:lnTo>
                    <a:pt x="473514" y="1993900"/>
                  </a:lnTo>
                  <a:close/>
                  <a:moveTo>
                    <a:pt x="438929" y="2019300"/>
                  </a:moveTo>
                  <a:lnTo>
                    <a:pt x="434468" y="2019300"/>
                  </a:lnTo>
                  <a:lnTo>
                    <a:pt x="434468" y="2025642"/>
                  </a:lnTo>
                  <a:lnTo>
                    <a:pt x="438929" y="2019300"/>
                  </a:lnTo>
                  <a:close/>
                  <a:moveTo>
                    <a:pt x="494382" y="2006600"/>
                  </a:moveTo>
                  <a:lnTo>
                    <a:pt x="486550" y="2006600"/>
                  </a:lnTo>
                  <a:lnTo>
                    <a:pt x="486550" y="2017036"/>
                  </a:lnTo>
                  <a:lnTo>
                    <a:pt x="489189" y="2019300"/>
                  </a:lnTo>
                  <a:lnTo>
                    <a:pt x="494382" y="2006600"/>
                  </a:lnTo>
                  <a:close/>
                  <a:moveTo>
                    <a:pt x="497021" y="2006600"/>
                  </a:moveTo>
                  <a:lnTo>
                    <a:pt x="494382" y="2006600"/>
                  </a:lnTo>
                  <a:lnTo>
                    <a:pt x="489189" y="2019300"/>
                  </a:lnTo>
                  <a:lnTo>
                    <a:pt x="497021" y="2019300"/>
                  </a:lnTo>
                  <a:lnTo>
                    <a:pt x="497021" y="2006600"/>
                  </a:lnTo>
                  <a:close/>
                  <a:moveTo>
                    <a:pt x="539522" y="1993900"/>
                  </a:moveTo>
                  <a:lnTo>
                    <a:pt x="538131" y="2001710"/>
                  </a:lnTo>
                  <a:lnTo>
                    <a:pt x="541030" y="2006600"/>
                  </a:lnTo>
                  <a:lnTo>
                    <a:pt x="538408" y="2009022"/>
                  </a:lnTo>
                  <a:lnTo>
                    <a:pt x="552873" y="2019300"/>
                  </a:lnTo>
                  <a:lnTo>
                    <a:pt x="555134" y="2006600"/>
                  </a:lnTo>
                  <a:lnTo>
                    <a:pt x="549962" y="2006600"/>
                  </a:lnTo>
                  <a:lnTo>
                    <a:pt x="548964" y="2000608"/>
                  </a:lnTo>
                  <a:lnTo>
                    <a:pt x="539522" y="1993900"/>
                  </a:lnTo>
                  <a:close/>
                  <a:moveTo>
                    <a:pt x="548964" y="2000608"/>
                  </a:moveTo>
                  <a:lnTo>
                    <a:pt x="549962" y="2006600"/>
                  </a:lnTo>
                  <a:lnTo>
                    <a:pt x="555134" y="2006600"/>
                  </a:lnTo>
                  <a:lnTo>
                    <a:pt x="552873" y="2019300"/>
                  </a:lnTo>
                  <a:lnTo>
                    <a:pt x="557396" y="2006600"/>
                  </a:lnTo>
                  <a:lnTo>
                    <a:pt x="548964" y="2000608"/>
                  </a:lnTo>
                  <a:close/>
                  <a:moveTo>
                    <a:pt x="549731" y="1943100"/>
                  </a:moveTo>
                  <a:lnTo>
                    <a:pt x="539386" y="1943100"/>
                  </a:lnTo>
                  <a:lnTo>
                    <a:pt x="548964" y="2000608"/>
                  </a:lnTo>
                  <a:lnTo>
                    <a:pt x="557396" y="2006600"/>
                  </a:lnTo>
                  <a:lnTo>
                    <a:pt x="552873" y="2019300"/>
                  </a:lnTo>
                  <a:lnTo>
                    <a:pt x="561878" y="2019300"/>
                  </a:lnTo>
                  <a:lnTo>
                    <a:pt x="560307" y="2006600"/>
                  </a:lnTo>
                  <a:lnTo>
                    <a:pt x="549731" y="1943100"/>
                  </a:lnTo>
                  <a:close/>
                  <a:moveTo>
                    <a:pt x="1037465" y="1968500"/>
                  </a:moveTo>
                  <a:lnTo>
                    <a:pt x="1027193" y="1968500"/>
                  </a:lnTo>
                  <a:lnTo>
                    <a:pt x="1017466" y="2019300"/>
                  </a:lnTo>
                  <a:lnTo>
                    <a:pt x="1027738" y="2019300"/>
                  </a:lnTo>
                  <a:lnTo>
                    <a:pt x="1037465" y="1968500"/>
                  </a:lnTo>
                  <a:close/>
                  <a:moveTo>
                    <a:pt x="479577" y="1993900"/>
                  </a:moveTo>
                  <a:lnTo>
                    <a:pt x="477924" y="2001980"/>
                  </a:lnTo>
                  <a:lnTo>
                    <a:pt x="480446" y="2006600"/>
                  </a:lnTo>
                  <a:lnTo>
                    <a:pt x="477527" y="2009296"/>
                  </a:lnTo>
                  <a:lnTo>
                    <a:pt x="486550" y="2017036"/>
                  </a:lnTo>
                  <a:lnTo>
                    <a:pt x="486550" y="2006600"/>
                  </a:lnTo>
                  <a:lnTo>
                    <a:pt x="494382" y="2006600"/>
                  </a:lnTo>
                  <a:lnTo>
                    <a:pt x="479577" y="1993900"/>
                  </a:lnTo>
                  <a:close/>
                  <a:moveTo>
                    <a:pt x="475940" y="2002791"/>
                  </a:moveTo>
                  <a:lnTo>
                    <a:pt x="474383" y="2006600"/>
                  </a:lnTo>
                  <a:lnTo>
                    <a:pt x="477527" y="2009296"/>
                  </a:lnTo>
                  <a:lnTo>
                    <a:pt x="480446" y="2006600"/>
                  </a:lnTo>
                  <a:lnTo>
                    <a:pt x="476980" y="2006600"/>
                  </a:lnTo>
                  <a:lnTo>
                    <a:pt x="475940" y="2002791"/>
                  </a:lnTo>
                  <a:close/>
                  <a:moveTo>
                    <a:pt x="538131" y="2001710"/>
                  </a:moveTo>
                  <a:lnTo>
                    <a:pt x="537261" y="2006600"/>
                  </a:lnTo>
                  <a:lnTo>
                    <a:pt x="534999" y="2006600"/>
                  </a:lnTo>
                  <a:lnTo>
                    <a:pt x="538408" y="2009022"/>
                  </a:lnTo>
                  <a:lnTo>
                    <a:pt x="541030" y="2006600"/>
                  </a:lnTo>
                  <a:lnTo>
                    <a:pt x="537261" y="2006600"/>
                  </a:lnTo>
                  <a:lnTo>
                    <a:pt x="536234" y="2003131"/>
                  </a:lnTo>
                  <a:lnTo>
                    <a:pt x="538974" y="2003131"/>
                  </a:lnTo>
                  <a:lnTo>
                    <a:pt x="538131" y="2001710"/>
                  </a:lnTo>
                  <a:close/>
                  <a:moveTo>
                    <a:pt x="369946" y="1968500"/>
                  </a:moveTo>
                  <a:lnTo>
                    <a:pt x="362543" y="1981200"/>
                  </a:lnTo>
                  <a:lnTo>
                    <a:pt x="392050" y="2006600"/>
                  </a:lnTo>
                  <a:lnTo>
                    <a:pt x="395747" y="2000244"/>
                  </a:lnTo>
                  <a:lnTo>
                    <a:pt x="390689" y="1993900"/>
                  </a:lnTo>
                  <a:lnTo>
                    <a:pt x="392286" y="1987730"/>
                  </a:lnTo>
                  <a:lnTo>
                    <a:pt x="369946" y="1968500"/>
                  </a:lnTo>
                  <a:close/>
                  <a:moveTo>
                    <a:pt x="399671" y="1988348"/>
                  </a:moveTo>
                  <a:lnTo>
                    <a:pt x="399072" y="1993571"/>
                  </a:lnTo>
                  <a:lnTo>
                    <a:pt x="399453" y="1993900"/>
                  </a:lnTo>
                  <a:lnTo>
                    <a:pt x="395752" y="2000250"/>
                  </a:lnTo>
                  <a:lnTo>
                    <a:pt x="400815" y="2006600"/>
                  </a:lnTo>
                  <a:lnTo>
                    <a:pt x="404092" y="1993900"/>
                  </a:lnTo>
                  <a:lnTo>
                    <a:pt x="399671" y="1988348"/>
                  </a:lnTo>
                  <a:close/>
                  <a:moveTo>
                    <a:pt x="476980" y="2000250"/>
                  </a:moveTo>
                  <a:lnTo>
                    <a:pt x="475940" y="2002791"/>
                  </a:lnTo>
                  <a:lnTo>
                    <a:pt x="476980" y="2006600"/>
                  </a:lnTo>
                  <a:lnTo>
                    <a:pt x="477924" y="2001980"/>
                  </a:lnTo>
                  <a:lnTo>
                    <a:pt x="476980" y="2000250"/>
                  </a:lnTo>
                  <a:close/>
                  <a:moveTo>
                    <a:pt x="477924" y="2001980"/>
                  </a:moveTo>
                  <a:lnTo>
                    <a:pt x="476980" y="2006600"/>
                  </a:lnTo>
                  <a:lnTo>
                    <a:pt x="480446" y="2006600"/>
                  </a:lnTo>
                  <a:lnTo>
                    <a:pt x="477924" y="2001980"/>
                  </a:lnTo>
                  <a:close/>
                  <a:moveTo>
                    <a:pt x="537263" y="2000244"/>
                  </a:moveTo>
                  <a:lnTo>
                    <a:pt x="536234" y="2003131"/>
                  </a:lnTo>
                  <a:lnTo>
                    <a:pt x="537261" y="2006600"/>
                  </a:lnTo>
                  <a:lnTo>
                    <a:pt x="538131" y="2001710"/>
                  </a:lnTo>
                  <a:lnTo>
                    <a:pt x="537263" y="2000244"/>
                  </a:lnTo>
                  <a:close/>
                  <a:moveTo>
                    <a:pt x="533502" y="1993900"/>
                  </a:moveTo>
                  <a:lnTo>
                    <a:pt x="536234" y="2003131"/>
                  </a:lnTo>
                  <a:lnTo>
                    <a:pt x="537263" y="2000244"/>
                  </a:lnTo>
                  <a:lnTo>
                    <a:pt x="533502" y="1993900"/>
                  </a:lnTo>
                  <a:close/>
                  <a:moveTo>
                    <a:pt x="473514" y="1993900"/>
                  </a:moveTo>
                  <a:lnTo>
                    <a:pt x="475940" y="2002791"/>
                  </a:lnTo>
                  <a:lnTo>
                    <a:pt x="476977" y="2000244"/>
                  </a:lnTo>
                  <a:lnTo>
                    <a:pt x="473514" y="1993900"/>
                  </a:lnTo>
                  <a:close/>
                  <a:moveTo>
                    <a:pt x="479577" y="1993900"/>
                  </a:moveTo>
                  <a:lnTo>
                    <a:pt x="476980" y="2000250"/>
                  </a:lnTo>
                  <a:lnTo>
                    <a:pt x="477924" y="2001980"/>
                  </a:lnTo>
                  <a:lnTo>
                    <a:pt x="479577" y="1993900"/>
                  </a:lnTo>
                  <a:close/>
                  <a:moveTo>
                    <a:pt x="539522" y="1993900"/>
                  </a:moveTo>
                  <a:lnTo>
                    <a:pt x="537266" y="2000250"/>
                  </a:lnTo>
                  <a:lnTo>
                    <a:pt x="538131" y="2001710"/>
                  </a:lnTo>
                  <a:lnTo>
                    <a:pt x="539522" y="1993900"/>
                  </a:lnTo>
                  <a:close/>
                  <a:moveTo>
                    <a:pt x="392286" y="1987730"/>
                  </a:moveTo>
                  <a:lnTo>
                    <a:pt x="390689" y="1993900"/>
                  </a:lnTo>
                  <a:lnTo>
                    <a:pt x="395752" y="2000250"/>
                  </a:lnTo>
                  <a:lnTo>
                    <a:pt x="399453" y="1993900"/>
                  </a:lnTo>
                  <a:lnTo>
                    <a:pt x="397569" y="1993900"/>
                  </a:lnTo>
                  <a:lnTo>
                    <a:pt x="397880" y="1992545"/>
                  </a:lnTo>
                  <a:lnTo>
                    <a:pt x="392286" y="1987730"/>
                  </a:lnTo>
                  <a:close/>
                  <a:moveTo>
                    <a:pt x="479577" y="1993900"/>
                  </a:moveTo>
                  <a:lnTo>
                    <a:pt x="473514" y="1993900"/>
                  </a:lnTo>
                  <a:lnTo>
                    <a:pt x="476980" y="2000250"/>
                  </a:lnTo>
                  <a:lnTo>
                    <a:pt x="479577" y="1993900"/>
                  </a:lnTo>
                  <a:close/>
                  <a:moveTo>
                    <a:pt x="539522" y="1993900"/>
                  </a:moveTo>
                  <a:lnTo>
                    <a:pt x="533502" y="1993900"/>
                  </a:lnTo>
                  <a:lnTo>
                    <a:pt x="537263" y="2000244"/>
                  </a:lnTo>
                  <a:lnTo>
                    <a:pt x="539522" y="1993900"/>
                  </a:lnTo>
                  <a:close/>
                  <a:moveTo>
                    <a:pt x="397880" y="1992545"/>
                  </a:moveTo>
                  <a:lnTo>
                    <a:pt x="397569" y="1993900"/>
                  </a:lnTo>
                  <a:lnTo>
                    <a:pt x="399034" y="1993900"/>
                  </a:lnTo>
                  <a:lnTo>
                    <a:pt x="398816" y="1993351"/>
                  </a:lnTo>
                  <a:lnTo>
                    <a:pt x="397880" y="1992545"/>
                  </a:lnTo>
                  <a:close/>
                  <a:moveTo>
                    <a:pt x="398816" y="1993351"/>
                  </a:moveTo>
                  <a:lnTo>
                    <a:pt x="399034" y="1993900"/>
                  </a:lnTo>
                  <a:lnTo>
                    <a:pt x="399072" y="1993571"/>
                  </a:lnTo>
                  <a:lnTo>
                    <a:pt x="398816" y="1993351"/>
                  </a:lnTo>
                  <a:close/>
                  <a:moveTo>
                    <a:pt x="399072" y="1993571"/>
                  </a:moveTo>
                  <a:lnTo>
                    <a:pt x="399034" y="1993900"/>
                  </a:lnTo>
                  <a:lnTo>
                    <a:pt x="399453" y="1993900"/>
                  </a:lnTo>
                  <a:lnTo>
                    <a:pt x="399072" y="1993571"/>
                  </a:lnTo>
                  <a:close/>
                  <a:moveTo>
                    <a:pt x="400490" y="1981200"/>
                  </a:moveTo>
                  <a:lnTo>
                    <a:pt x="399671" y="1988348"/>
                  </a:lnTo>
                  <a:lnTo>
                    <a:pt x="404092" y="1993900"/>
                  </a:lnTo>
                  <a:lnTo>
                    <a:pt x="415411" y="1993900"/>
                  </a:lnTo>
                  <a:lnTo>
                    <a:pt x="400490" y="1981200"/>
                  </a:lnTo>
                  <a:close/>
                  <a:moveTo>
                    <a:pt x="846394" y="1990500"/>
                  </a:moveTo>
                  <a:lnTo>
                    <a:pt x="845544" y="1993900"/>
                  </a:lnTo>
                  <a:lnTo>
                    <a:pt x="850372" y="1993900"/>
                  </a:lnTo>
                  <a:lnTo>
                    <a:pt x="846394" y="1990500"/>
                  </a:lnTo>
                  <a:close/>
                  <a:moveTo>
                    <a:pt x="848717" y="1981200"/>
                  </a:moveTo>
                  <a:lnTo>
                    <a:pt x="846394" y="1990500"/>
                  </a:lnTo>
                  <a:lnTo>
                    <a:pt x="850372" y="1993900"/>
                  </a:lnTo>
                  <a:lnTo>
                    <a:pt x="853593" y="1987544"/>
                  </a:lnTo>
                  <a:lnTo>
                    <a:pt x="848717" y="1981200"/>
                  </a:lnTo>
                  <a:close/>
                  <a:moveTo>
                    <a:pt x="853597" y="1987550"/>
                  </a:moveTo>
                  <a:lnTo>
                    <a:pt x="850372" y="1993900"/>
                  </a:lnTo>
                  <a:lnTo>
                    <a:pt x="858476" y="1993900"/>
                  </a:lnTo>
                  <a:lnTo>
                    <a:pt x="853597" y="1987550"/>
                  </a:lnTo>
                  <a:close/>
                  <a:moveTo>
                    <a:pt x="859890" y="1981200"/>
                  </a:moveTo>
                  <a:lnTo>
                    <a:pt x="856822" y="1981200"/>
                  </a:lnTo>
                  <a:lnTo>
                    <a:pt x="854986" y="1984815"/>
                  </a:lnTo>
                  <a:lnTo>
                    <a:pt x="858476" y="1993900"/>
                  </a:lnTo>
                  <a:lnTo>
                    <a:pt x="859890" y="1981200"/>
                  </a:lnTo>
                  <a:close/>
                  <a:moveTo>
                    <a:pt x="399030" y="1987544"/>
                  </a:moveTo>
                  <a:lnTo>
                    <a:pt x="398105" y="1991566"/>
                  </a:lnTo>
                  <a:lnTo>
                    <a:pt x="398816" y="1993351"/>
                  </a:lnTo>
                  <a:lnTo>
                    <a:pt x="399072" y="1993571"/>
                  </a:lnTo>
                  <a:lnTo>
                    <a:pt x="399671" y="1988348"/>
                  </a:lnTo>
                  <a:lnTo>
                    <a:pt x="399030" y="1987544"/>
                  </a:lnTo>
                  <a:close/>
                  <a:moveTo>
                    <a:pt x="398105" y="1991566"/>
                  </a:moveTo>
                  <a:lnTo>
                    <a:pt x="397880" y="1992545"/>
                  </a:lnTo>
                  <a:lnTo>
                    <a:pt x="398816" y="1993351"/>
                  </a:lnTo>
                  <a:lnTo>
                    <a:pt x="398105" y="1991566"/>
                  </a:lnTo>
                  <a:close/>
                  <a:moveTo>
                    <a:pt x="393977" y="1981200"/>
                  </a:moveTo>
                  <a:lnTo>
                    <a:pt x="392286" y="1987730"/>
                  </a:lnTo>
                  <a:lnTo>
                    <a:pt x="397880" y="1992545"/>
                  </a:lnTo>
                  <a:lnTo>
                    <a:pt x="398105" y="1991566"/>
                  </a:lnTo>
                  <a:lnTo>
                    <a:pt x="393977" y="1981200"/>
                  </a:lnTo>
                  <a:close/>
                  <a:moveTo>
                    <a:pt x="393977" y="1981200"/>
                  </a:moveTo>
                  <a:lnTo>
                    <a:pt x="398105" y="1991566"/>
                  </a:lnTo>
                  <a:lnTo>
                    <a:pt x="399030" y="1987544"/>
                  </a:lnTo>
                  <a:lnTo>
                    <a:pt x="393977" y="1981200"/>
                  </a:lnTo>
                  <a:close/>
                  <a:moveTo>
                    <a:pt x="797240" y="1930672"/>
                  </a:moveTo>
                  <a:lnTo>
                    <a:pt x="790928" y="1943100"/>
                  </a:lnTo>
                  <a:lnTo>
                    <a:pt x="846394" y="1990500"/>
                  </a:lnTo>
                  <a:lnTo>
                    <a:pt x="848717" y="1981200"/>
                  </a:lnTo>
                  <a:lnTo>
                    <a:pt x="856822" y="1981200"/>
                  </a:lnTo>
                  <a:lnTo>
                    <a:pt x="812239" y="1943100"/>
                  </a:lnTo>
                  <a:lnTo>
                    <a:pt x="799284" y="1943100"/>
                  </a:lnTo>
                  <a:lnTo>
                    <a:pt x="797240" y="1930672"/>
                  </a:lnTo>
                  <a:close/>
                  <a:moveTo>
                    <a:pt x="400490" y="1981200"/>
                  </a:moveTo>
                  <a:lnTo>
                    <a:pt x="399034" y="1987550"/>
                  </a:lnTo>
                  <a:lnTo>
                    <a:pt x="399671" y="1988348"/>
                  </a:lnTo>
                  <a:lnTo>
                    <a:pt x="400490" y="1981200"/>
                  </a:lnTo>
                  <a:close/>
                  <a:moveTo>
                    <a:pt x="853597" y="1981200"/>
                  </a:moveTo>
                  <a:lnTo>
                    <a:pt x="848717" y="1981200"/>
                  </a:lnTo>
                  <a:lnTo>
                    <a:pt x="853597" y="1987550"/>
                  </a:lnTo>
                  <a:lnTo>
                    <a:pt x="854986" y="1984815"/>
                  </a:lnTo>
                  <a:lnTo>
                    <a:pt x="853597" y="1981200"/>
                  </a:lnTo>
                  <a:close/>
                  <a:moveTo>
                    <a:pt x="400490" y="1981200"/>
                  </a:moveTo>
                  <a:lnTo>
                    <a:pt x="393977" y="1981200"/>
                  </a:lnTo>
                  <a:lnTo>
                    <a:pt x="399030" y="1987544"/>
                  </a:lnTo>
                  <a:lnTo>
                    <a:pt x="400490" y="1981200"/>
                  </a:lnTo>
                  <a:close/>
                  <a:moveTo>
                    <a:pt x="856822" y="1981200"/>
                  </a:moveTo>
                  <a:lnTo>
                    <a:pt x="853597" y="1981200"/>
                  </a:lnTo>
                  <a:lnTo>
                    <a:pt x="854986" y="1984815"/>
                  </a:lnTo>
                  <a:lnTo>
                    <a:pt x="856822" y="1981200"/>
                  </a:lnTo>
                  <a:close/>
                  <a:moveTo>
                    <a:pt x="366250" y="1968500"/>
                  </a:moveTo>
                  <a:lnTo>
                    <a:pt x="360481" y="1968500"/>
                  </a:lnTo>
                  <a:lnTo>
                    <a:pt x="362543" y="1981200"/>
                  </a:lnTo>
                  <a:lnTo>
                    <a:pt x="366250" y="1968500"/>
                  </a:lnTo>
                  <a:close/>
                  <a:moveTo>
                    <a:pt x="381077" y="1930400"/>
                  </a:moveTo>
                  <a:lnTo>
                    <a:pt x="370878" y="1930400"/>
                  </a:lnTo>
                  <a:lnTo>
                    <a:pt x="361151" y="1968500"/>
                  </a:lnTo>
                  <a:lnTo>
                    <a:pt x="371339" y="1968500"/>
                  </a:lnTo>
                  <a:lnTo>
                    <a:pt x="381077" y="1930400"/>
                  </a:lnTo>
                  <a:close/>
                  <a:moveTo>
                    <a:pt x="1031120" y="1943100"/>
                  </a:moveTo>
                  <a:lnTo>
                    <a:pt x="1022534" y="1943100"/>
                  </a:lnTo>
                  <a:lnTo>
                    <a:pt x="1024471" y="1955800"/>
                  </a:lnTo>
                  <a:lnTo>
                    <a:pt x="1027214" y="1968500"/>
                  </a:lnTo>
                  <a:lnTo>
                    <a:pt x="1037444" y="1968500"/>
                  </a:lnTo>
                  <a:lnTo>
                    <a:pt x="1035153" y="1957935"/>
                  </a:lnTo>
                  <a:lnTo>
                    <a:pt x="1028041" y="1955800"/>
                  </a:lnTo>
                  <a:lnTo>
                    <a:pt x="1031120" y="1943100"/>
                  </a:lnTo>
                  <a:close/>
                  <a:moveTo>
                    <a:pt x="1066943" y="1967479"/>
                  </a:moveTo>
                  <a:lnTo>
                    <a:pt x="1066773" y="1968500"/>
                  </a:lnTo>
                  <a:lnTo>
                    <a:pt x="1070344" y="1968500"/>
                  </a:lnTo>
                  <a:lnTo>
                    <a:pt x="1066943" y="1967479"/>
                  </a:lnTo>
                  <a:close/>
                  <a:moveTo>
                    <a:pt x="1069104" y="1954503"/>
                  </a:moveTo>
                  <a:lnTo>
                    <a:pt x="1066943" y="1967479"/>
                  </a:lnTo>
                  <a:lnTo>
                    <a:pt x="1070344" y="1968500"/>
                  </a:lnTo>
                  <a:lnTo>
                    <a:pt x="1073422" y="1955800"/>
                  </a:lnTo>
                  <a:lnTo>
                    <a:pt x="1069104" y="1954503"/>
                  </a:lnTo>
                  <a:close/>
                  <a:moveTo>
                    <a:pt x="1073119" y="1930400"/>
                  </a:moveTo>
                  <a:lnTo>
                    <a:pt x="1069104" y="1954503"/>
                  </a:lnTo>
                  <a:lnTo>
                    <a:pt x="1073422" y="1955800"/>
                  </a:lnTo>
                  <a:lnTo>
                    <a:pt x="1070344" y="1968500"/>
                  </a:lnTo>
                  <a:lnTo>
                    <a:pt x="1077003" y="1968500"/>
                  </a:lnTo>
                  <a:lnTo>
                    <a:pt x="1083349" y="1943100"/>
                  </a:lnTo>
                  <a:lnTo>
                    <a:pt x="1078228" y="1943100"/>
                  </a:lnTo>
                  <a:lnTo>
                    <a:pt x="1073119" y="1930400"/>
                  </a:lnTo>
                  <a:close/>
                  <a:moveTo>
                    <a:pt x="1031120" y="1943100"/>
                  </a:moveTo>
                  <a:lnTo>
                    <a:pt x="1029581" y="1955800"/>
                  </a:lnTo>
                  <a:lnTo>
                    <a:pt x="1034691" y="1955800"/>
                  </a:lnTo>
                  <a:lnTo>
                    <a:pt x="1035153" y="1957935"/>
                  </a:lnTo>
                  <a:lnTo>
                    <a:pt x="1066943" y="1967479"/>
                  </a:lnTo>
                  <a:lnTo>
                    <a:pt x="1069104" y="1954503"/>
                  </a:lnTo>
                  <a:lnTo>
                    <a:pt x="1031120" y="1943100"/>
                  </a:lnTo>
                  <a:close/>
                  <a:moveTo>
                    <a:pt x="1031120" y="1943100"/>
                  </a:moveTo>
                  <a:lnTo>
                    <a:pt x="1028041" y="1955800"/>
                  </a:lnTo>
                  <a:lnTo>
                    <a:pt x="1035153" y="1957935"/>
                  </a:lnTo>
                  <a:lnTo>
                    <a:pt x="1034691" y="1955800"/>
                  </a:lnTo>
                  <a:lnTo>
                    <a:pt x="1029581" y="1955800"/>
                  </a:lnTo>
                  <a:lnTo>
                    <a:pt x="1031120" y="1943100"/>
                  </a:lnTo>
                  <a:close/>
                  <a:moveTo>
                    <a:pt x="537483" y="1926757"/>
                  </a:moveTo>
                  <a:lnTo>
                    <a:pt x="530849" y="1929544"/>
                  </a:lnTo>
                  <a:lnTo>
                    <a:pt x="540276" y="1943100"/>
                  </a:lnTo>
                  <a:lnTo>
                    <a:pt x="548841" y="1943100"/>
                  </a:lnTo>
                  <a:lnTo>
                    <a:pt x="537483" y="1926757"/>
                  </a:lnTo>
                  <a:close/>
                  <a:moveTo>
                    <a:pt x="790928" y="1892300"/>
                  </a:moveTo>
                  <a:lnTo>
                    <a:pt x="785798" y="1905000"/>
                  </a:lnTo>
                  <a:lnTo>
                    <a:pt x="780667" y="1905000"/>
                  </a:lnTo>
                  <a:lnTo>
                    <a:pt x="789023" y="1943100"/>
                  </a:lnTo>
                  <a:lnTo>
                    <a:pt x="790928" y="1943100"/>
                  </a:lnTo>
                  <a:lnTo>
                    <a:pt x="797240" y="1930672"/>
                  </a:lnTo>
                  <a:lnTo>
                    <a:pt x="793017" y="1905000"/>
                  </a:lnTo>
                  <a:lnTo>
                    <a:pt x="783829" y="1905000"/>
                  </a:lnTo>
                  <a:lnTo>
                    <a:pt x="781284" y="1904236"/>
                  </a:lnTo>
                  <a:lnTo>
                    <a:pt x="792892" y="1904236"/>
                  </a:lnTo>
                  <a:lnTo>
                    <a:pt x="790928" y="1892300"/>
                  </a:lnTo>
                  <a:close/>
                  <a:moveTo>
                    <a:pt x="797378" y="1930400"/>
                  </a:moveTo>
                  <a:lnTo>
                    <a:pt x="797240" y="1930672"/>
                  </a:lnTo>
                  <a:lnTo>
                    <a:pt x="799284" y="1943100"/>
                  </a:lnTo>
                  <a:lnTo>
                    <a:pt x="812239" y="1943100"/>
                  </a:lnTo>
                  <a:lnTo>
                    <a:pt x="797378" y="1930400"/>
                  </a:lnTo>
                  <a:close/>
                  <a:moveTo>
                    <a:pt x="1073119" y="1930400"/>
                  </a:moveTo>
                  <a:lnTo>
                    <a:pt x="1078228" y="1943100"/>
                  </a:lnTo>
                  <a:lnTo>
                    <a:pt x="1077008" y="1935228"/>
                  </a:lnTo>
                  <a:lnTo>
                    <a:pt x="1073119" y="1930400"/>
                  </a:lnTo>
                  <a:close/>
                  <a:moveTo>
                    <a:pt x="1077008" y="1935228"/>
                  </a:moveTo>
                  <a:lnTo>
                    <a:pt x="1078228" y="1943100"/>
                  </a:lnTo>
                  <a:lnTo>
                    <a:pt x="1080197" y="1943100"/>
                  </a:lnTo>
                  <a:lnTo>
                    <a:pt x="1078225" y="1936739"/>
                  </a:lnTo>
                  <a:lnTo>
                    <a:pt x="1077008" y="1935228"/>
                  </a:lnTo>
                  <a:close/>
                  <a:moveTo>
                    <a:pt x="1078225" y="1936739"/>
                  </a:moveTo>
                  <a:lnTo>
                    <a:pt x="1080197" y="1943100"/>
                  </a:lnTo>
                  <a:lnTo>
                    <a:pt x="1082698" y="1942292"/>
                  </a:lnTo>
                  <a:lnTo>
                    <a:pt x="1078225" y="1936739"/>
                  </a:lnTo>
                  <a:close/>
                  <a:moveTo>
                    <a:pt x="1082698" y="1942292"/>
                  </a:moveTo>
                  <a:lnTo>
                    <a:pt x="1080197" y="1943100"/>
                  </a:lnTo>
                  <a:lnTo>
                    <a:pt x="1083349" y="1943100"/>
                  </a:lnTo>
                  <a:lnTo>
                    <a:pt x="1082698" y="1942292"/>
                  </a:lnTo>
                  <a:close/>
                  <a:moveTo>
                    <a:pt x="1115610" y="1917700"/>
                  </a:moveTo>
                  <a:lnTo>
                    <a:pt x="1076260" y="1930400"/>
                  </a:lnTo>
                  <a:lnTo>
                    <a:pt x="1078225" y="1936739"/>
                  </a:lnTo>
                  <a:lnTo>
                    <a:pt x="1082698" y="1942292"/>
                  </a:lnTo>
                  <a:lnTo>
                    <a:pt x="1119547" y="1930400"/>
                  </a:lnTo>
                  <a:lnTo>
                    <a:pt x="1115610" y="1917700"/>
                  </a:lnTo>
                  <a:close/>
                  <a:moveTo>
                    <a:pt x="1076260" y="1930400"/>
                  </a:moveTo>
                  <a:lnTo>
                    <a:pt x="1073119" y="1930400"/>
                  </a:lnTo>
                  <a:lnTo>
                    <a:pt x="1077008" y="1935228"/>
                  </a:lnTo>
                  <a:lnTo>
                    <a:pt x="1076260" y="1930400"/>
                  </a:lnTo>
                  <a:close/>
                  <a:moveTo>
                    <a:pt x="390794" y="1905000"/>
                  </a:moveTo>
                  <a:lnTo>
                    <a:pt x="372491" y="1930400"/>
                  </a:lnTo>
                  <a:lnTo>
                    <a:pt x="379454" y="1930400"/>
                  </a:lnTo>
                  <a:lnTo>
                    <a:pt x="397757" y="1917700"/>
                  </a:lnTo>
                  <a:lnTo>
                    <a:pt x="394270" y="1917700"/>
                  </a:lnTo>
                  <a:lnTo>
                    <a:pt x="390794" y="1905000"/>
                  </a:lnTo>
                  <a:close/>
                  <a:moveTo>
                    <a:pt x="526802" y="1923724"/>
                  </a:moveTo>
                  <a:lnTo>
                    <a:pt x="528811" y="1930400"/>
                  </a:lnTo>
                  <a:lnTo>
                    <a:pt x="530849" y="1929544"/>
                  </a:lnTo>
                  <a:lnTo>
                    <a:pt x="526802" y="1923724"/>
                  </a:lnTo>
                  <a:close/>
                  <a:moveTo>
                    <a:pt x="1131651" y="1905000"/>
                  </a:moveTo>
                  <a:lnTo>
                    <a:pt x="1122112" y="1905000"/>
                  </a:lnTo>
                  <a:lnTo>
                    <a:pt x="1112803" y="1917700"/>
                  </a:lnTo>
                  <a:lnTo>
                    <a:pt x="1117578" y="1917700"/>
                  </a:lnTo>
                  <a:lnTo>
                    <a:pt x="1119547" y="1930400"/>
                  </a:lnTo>
                  <a:lnTo>
                    <a:pt x="1121484" y="1930400"/>
                  </a:lnTo>
                  <a:lnTo>
                    <a:pt x="1122342" y="1917700"/>
                  </a:lnTo>
                  <a:lnTo>
                    <a:pt x="1131651" y="1905000"/>
                  </a:lnTo>
                  <a:close/>
                  <a:moveTo>
                    <a:pt x="553709" y="1905642"/>
                  </a:moveTo>
                  <a:lnTo>
                    <a:pt x="524989" y="1917700"/>
                  </a:lnTo>
                  <a:lnTo>
                    <a:pt x="526802" y="1923724"/>
                  </a:lnTo>
                  <a:lnTo>
                    <a:pt x="530849" y="1929544"/>
                  </a:lnTo>
                  <a:lnTo>
                    <a:pt x="537483" y="1926757"/>
                  </a:lnTo>
                  <a:lnTo>
                    <a:pt x="531188" y="1917700"/>
                  </a:lnTo>
                  <a:lnTo>
                    <a:pt x="559051" y="1917700"/>
                  </a:lnTo>
                  <a:lnTo>
                    <a:pt x="557145" y="1911350"/>
                  </a:lnTo>
                  <a:lnTo>
                    <a:pt x="553709" y="1905642"/>
                  </a:lnTo>
                  <a:close/>
                  <a:moveTo>
                    <a:pt x="559051" y="1917700"/>
                  </a:moveTo>
                  <a:lnTo>
                    <a:pt x="531188" y="1917700"/>
                  </a:lnTo>
                  <a:lnTo>
                    <a:pt x="537483" y="1926757"/>
                  </a:lnTo>
                  <a:lnTo>
                    <a:pt x="559051" y="1917700"/>
                  </a:lnTo>
                  <a:close/>
                  <a:moveTo>
                    <a:pt x="524989" y="1917700"/>
                  </a:moveTo>
                  <a:lnTo>
                    <a:pt x="522612" y="1917700"/>
                  </a:lnTo>
                  <a:lnTo>
                    <a:pt x="526802" y="1923724"/>
                  </a:lnTo>
                  <a:lnTo>
                    <a:pt x="524989" y="1917700"/>
                  </a:lnTo>
                  <a:close/>
                  <a:moveTo>
                    <a:pt x="390794" y="1905000"/>
                  </a:moveTo>
                  <a:lnTo>
                    <a:pt x="394270" y="1917700"/>
                  </a:lnTo>
                  <a:lnTo>
                    <a:pt x="394065" y="1910965"/>
                  </a:lnTo>
                  <a:lnTo>
                    <a:pt x="390794" y="1905000"/>
                  </a:lnTo>
                  <a:close/>
                  <a:moveTo>
                    <a:pt x="394065" y="1910965"/>
                  </a:moveTo>
                  <a:lnTo>
                    <a:pt x="394270" y="1917700"/>
                  </a:lnTo>
                  <a:lnTo>
                    <a:pt x="394668" y="1917700"/>
                  </a:lnTo>
                  <a:lnTo>
                    <a:pt x="394275" y="1911350"/>
                  </a:lnTo>
                  <a:lnTo>
                    <a:pt x="394065" y="1910965"/>
                  </a:lnTo>
                  <a:close/>
                  <a:moveTo>
                    <a:pt x="394275" y="1911350"/>
                  </a:moveTo>
                  <a:lnTo>
                    <a:pt x="394668" y="1917700"/>
                  </a:lnTo>
                  <a:lnTo>
                    <a:pt x="397757" y="1917700"/>
                  </a:lnTo>
                  <a:lnTo>
                    <a:pt x="394275" y="1911350"/>
                  </a:lnTo>
                  <a:close/>
                  <a:moveTo>
                    <a:pt x="437620" y="1905000"/>
                  </a:moveTo>
                  <a:lnTo>
                    <a:pt x="393883" y="1905000"/>
                  </a:lnTo>
                  <a:lnTo>
                    <a:pt x="394275" y="1911350"/>
                  </a:lnTo>
                  <a:lnTo>
                    <a:pt x="397757" y="1917700"/>
                  </a:lnTo>
                  <a:lnTo>
                    <a:pt x="439829" y="1917700"/>
                  </a:lnTo>
                  <a:lnTo>
                    <a:pt x="439436" y="1911350"/>
                  </a:lnTo>
                  <a:lnTo>
                    <a:pt x="437620" y="1905000"/>
                  </a:lnTo>
                  <a:close/>
                  <a:moveTo>
                    <a:pt x="439654" y="1912110"/>
                  </a:moveTo>
                  <a:lnTo>
                    <a:pt x="439829" y="1917700"/>
                  </a:lnTo>
                  <a:lnTo>
                    <a:pt x="441253" y="1917700"/>
                  </a:lnTo>
                  <a:lnTo>
                    <a:pt x="439654" y="1912110"/>
                  </a:lnTo>
                  <a:close/>
                  <a:moveTo>
                    <a:pt x="439431" y="1905000"/>
                  </a:moveTo>
                  <a:lnTo>
                    <a:pt x="439654" y="1912110"/>
                  </a:lnTo>
                  <a:lnTo>
                    <a:pt x="441253" y="1917700"/>
                  </a:lnTo>
                  <a:lnTo>
                    <a:pt x="439431" y="1905000"/>
                  </a:lnTo>
                  <a:close/>
                  <a:moveTo>
                    <a:pt x="458771" y="1892300"/>
                  </a:moveTo>
                  <a:lnTo>
                    <a:pt x="449626" y="1897790"/>
                  </a:lnTo>
                  <a:lnTo>
                    <a:pt x="456289" y="1905000"/>
                  </a:lnTo>
                  <a:lnTo>
                    <a:pt x="439431" y="1905000"/>
                  </a:lnTo>
                  <a:lnTo>
                    <a:pt x="441253" y="1917700"/>
                  </a:lnTo>
                  <a:lnTo>
                    <a:pt x="462404" y="1905000"/>
                  </a:lnTo>
                  <a:lnTo>
                    <a:pt x="458771" y="1892300"/>
                  </a:lnTo>
                  <a:close/>
                  <a:moveTo>
                    <a:pt x="558414" y="1913458"/>
                  </a:moveTo>
                  <a:lnTo>
                    <a:pt x="559051" y="1917700"/>
                  </a:lnTo>
                  <a:lnTo>
                    <a:pt x="560967" y="1917700"/>
                  </a:lnTo>
                  <a:lnTo>
                    <a:pt x="558414" y="1913458"/>
                  </a:lnTo>
                  <a:close/>
                  <a:moveTo>
                    <a:pt x="557145" y="1905000"/>
                  </a:moveTo>
                  <a:lnTo>
                    <a:pt x="558414" y="1913458"/>
                  </a:lnTo>
                  <a:lnTo>
                    <a:pt x="560967" y="1917700"/>
                  </a:lnTo>
                  <a:lnTo>
                    <a:pt x="557145" y="1905000"/>
                  </a:lnTo>
                  <a:close/>
                  <a:moveTo>
                    <a:pt x="571155" y="1905000"/>
                  </a:moveTo>
                  <a:lnTo>
                    <a:pt x="557145" y="1905000"/>
                  </a:lnTo>
                  <a:lnTo>
                    <a:pt x="560967" y="1917700"/>
                  </a:lnTo>
                  <a:lnTo>
                    <a:pt x="571155" y="1905000"/>
                  </a:lnTo>
                  <a:close/>
                  <a:moveTo>
                    <a:pt x="557145" y="1905000"/>
                  </a:moveTo>
                  <a:lnTo>
                    <a:pt x="555239" y="1905000"/>
                  </a:lnTo>
                  <a:lnTo>
                    <a:pt x="557145" y="1911350"/>
                  </a:lnTo>
                  <a:lnTo>
                    <a:pt x="558414" y="1913458"/>
                  </a:lnTo>
                  <a:lnTo>
                    <a:pt x="557145" y="1905000"/>
                  </a:lnTo>
                  <a:close/>
                  <a:moveTo>
                    <a:pt x="439431" y="1905000"/>
                  </a:moveTo>
                  <a:lnTo>
                    <a:pt x="439044" y="1905000"/>
                  </a:lnTo>
                  <a:lnTo>
                    <a:pt x="439436" y="1911350"/>
                  </a:lnTo>
                  <a:lnTo>
                    <a:pt x="439654" y="1912110"/>
                  </a:lnTo>
                  <a:lnTo>
                    <a:pt x="439431" y="1905000"/>
                  </a:lnTo>
                  <a:close/>
                  <a:moveTo>
                    <a:pt x="449626" y="1897790"/>
                  </a:moveTo>
                  <a:lnTo>
                    <a:pt x="437620" y="1905000"/>
                  </a:lnTo>
                  <a:lnTo>
                    <a:pt x="439436" y="1911350"/>
                  </a:lnTo>
                  <a:lnTo>
                    <a:pt x="439044" y="1905000"/>
                  </a:lnTo>
                  <a:lnTo>
                    <a:pt x="456289" y="1905000"/>
                  </a:lnTo>
                  <a:lnTo>
                    <a:pt x="449626" y="1897790"/>
                  </a:lnTo>
                  <a:close/>
                  <a:moveTo>
                    <a:pt x="555239" y="1905000"/>
                  </a:moveTo>
                  <a:lnTo>
                    <a:pt x="553709" y="1905642"/>
                  </a:lnTo>
                  <a:lnTo>
                    <a:pt x="557145" y="1911350"/>
                  </a:lnTo>
                  <a:lnTo>
                    <a:pt x="555239" y="1905000"/>
                  </a:lnTo>
                  <a:close/>
                  <a:moveTo>
                    <a:pt x="393883" y="1905000"/>
                  </a:moveTo>
                  <a:lnTo>
                    <a:pt x="390794" y="1905000"/>
                  </a:lnTo>
                  <a:lnTo>
                    <a:pt x="394065" y="1910965"/>
                  </a:lnTo>
                  <a:lnTo>
                    <a:pt x="393883" y="1905000"/>
                  </a:lnTo>
                  <a:close/>
                  <a:moveTo>
                    <a:pt x="583406" y="1867500"/>
                  </a:moveTo>
                  <a:lnTo>
                    <a:pt x="553323" y="1905000"/>
                  </a:lnTo>
                  <a:lnTo>
                    <a:pt x="553709" y="1905642"/>
                  </a:lnTo>
                  <a:lnTo>
                    <a:pt x="555239" y="1905000"/>
                  </a:lnTo>
                  <a:lnTo>
                    <a:pt x="571155" y="1905000"/>
                  </a:lnTo>
                  <a:lnTo>
                    <a:pt x="591531" y="1879600"/>
                  </a:lnTo>
                  <a:lnTo>
                    <a:pt x="587662" y="1873179"/>
                  </a:lnTo>
                  <a:lnTo>
                    <a:pt x="583406" y="1867500"/>
                  </a:lnTo>
                  <a:close/>
                  <a:moveTo>
                    <a:pt x="459006" y="1892300"/>
                  </a:moveTo>
                  <a:lnTo>
                    <a:pt x="458771" y="1892300"/>
                  </a:lnTo>
                  <a:lnTo>
                    <a:pt x="462404" y="1905000"/>
                  </a:lnTo>
                  <a:lnTo>
                    <a:pt x="464875" y="1905000"/>
                  </a:lnTo>
                  <a:lnTo>
                    <a:pt x="459006" y="1892300"/>
                  </a:lnTo>
                  <a:close/>
                  <a:moveTo>
                    <a:pt x="608190" y="1879600"/>
                  </a:moveTo>
                  <a:lnTo>
                    <a:pt x="602976" y="1892300"/>
                  </a:lnTo>
                  <a:lnTo>
                    <a:pt x="632588" y="1905000"/>
                  </a:lnTo>
                  <a:lnTo>
                    <a:pt x="635196" y="1898639"/>
                  </a:lnTo>
                  <a:lnTo>
                    <a:pt x="636148" y="1892300"/>
                  </a:lnTo>
                  <a:lnTo>
                    <a:pt x="637813" y="1892300"/>
                  </a:lnTo>
                  <a:lnTo>
                    <a:pt x="608190" y="1879600"/>
                  </a:lnTo>
                  <a:close/>
                  <a:moveTo>
                    <a:pt x="637515" y="1893023"/>
                  </a:moveTo>
                  <a:lnTo>
                    <a:pt x="635192" y="1898670"/>
                  </a:lnTo>
                  <a:lnTo>
                    <a:pt x="634242" y="1905000"/>
                  </a:lnTo>
                  <a:lnTo>
                    <a:pt x="656021" y="1905000"/>
                  </a:lnTo>
                  <a:lnTo>
                    <a:pt x="657286" y="1903481"/>
                  </a:lnTo>
                  <a:lnTo>
                    <a:pt x="637515" y="1893023"/>
                  </a:lnTo>
                  <a:close/>
                  <a:moveTo>
                    <a:pt x="657286" y="1903481"/>
                  </a:moveTo>
                  <a:lnTo>
                    <a:pt x="656021" y="1905000"/>
                  </a:lnTo>
                  <a:lnTo>
                    <a:pt x="660157" y="1905000"/>
                  </a:lnTo>
                  <a:lnTo>
                    <a:pt x="657286" y="1903481"/>
                  </a:lnTo>
                  <a:close/>
                  <a:moveTo>
                    <a:pt x="677173" y="1879600"/>
                  </a:moveTo>
                  <a:lnTo>
                    <a:pt x="657286" y="1903481"/>
                  </a:lnTo>
                  <a:lnTo>
                    <a:pt x="660157" y="1905000"/>
                  </a:lnTo>
                  <a:lnTo>
                    <a:pt x="662388" y="1905000"/>
                  </a:lnTo>
                  <a:lnTo>
                    <a:pt x="682108" y="1893159"/>
                  </a:lnTo>
                  <a:lnTo>
                    <a:pt x="679675" y="1892300"/>
                  </a:lnTo>
                  <a:lnTo>
                    <a:pt x="679880" y="1890402"/>
                  </a:lnTo>
                  <a:lnTo>
                    <a:pt x="677173" y="1879600"/>
                  </a:lnTo>
                  <a:close/>
                  <a:moveTo>
                    <a:pt x="681047" y="1879600"/>
                  </a:moveTo>
                  <a:lnTo>
                    <a:pt x="680667" y="1886571"/>
                  </a:lnTo>
                  <a:lnTo>
                    <a:pt x="683539" y="1892300"/>
                  </a:lnTo>
                  <a:lnTo>
                    <a:pt x="682108" y="1893159"/>
                  </a:lnTo>
                  <a:lnTo>
                    <a:pt x="715632" y="1905000"/>
                  </a:lnTo>
                  <a:lnTo>
                    <a:pt x="716020" y="1897758"/>
                  </a:lnTo>
                  <a:lnTo>
                    <a:pt x="714198" y="1892300"/>
                  </a:lnTo>
                  <a:lnTo>
                    <a:pt x="715405" y="1891735"/>
                  </a:lnTo>
                  <a:lnTo>
                    <a:pt x="681047" y="1879600"/>
                  </a:lnTo>
                  <a:close/>
                  <a:moveTo>
                    <a:pt x="716020" y="1897758"/>
                  </a:moveTo>
                  <a:lnTo>
                    <a:pt x="715632" y="1905000"/>
                  </a:lnTo>
                  <a:lnTo>
                    <a:pt x="716314" y="1898639"/>
                  </a:lnTo>
                  <a:lnTo>
                    <a:pt x="716020" y="1897758"/>
                  </a:lnTo>
                  <a:close/>
                  <a:moveTo>
                    <a:pt x="716318" y="1898650"/>
                  </a:moveTo>
                  <a:lnTo>
                    <a:pt x="715632" y="1905000"/>
                  </a:lnTo>
                  <a:lnTo>
                    <a:pt x="718438" y="1905000"/>
                  </a:lnTo>
                  <a:lnTo>
                    <a:pt x="716318" y="1898650"/>
                  </a:lnTo>
                  <a:close/>
                  <a:moveTo>
                    <a:pt x="716733" y="1894809"/>
                  </a:moveTo>
                  <a:lnTo>
                    <a:pt x="716325" y="1898670"/>
                  </a:lnTo>
                  <a:lnTo>
                    <a:pt x="718438" y="1905000"/>
                  </a:lnTo>
                  <a:lnTo>
                    <a:pt x="716733" y="1894809"/>
                  </a:lnTo>
                  <a:close/>
                  <a:moveTo>
                    <a:pt x="741370" y="1879600"/>
                  </a:moveTo>
                  <a:lnTo>
                    <a:pt x="715405" y="1891735"/>
                  </a:lnTo>
                  <a:lnTo>
                    <a:pt x="717004" y="1892300"/>
                  </a:lnTo>
                  <a:lnTo>
                    <a:pt x="716733" y="1894809"/>
                  </a:lnTo>
                  <a:lnTo>
                    <a:pt x="718438" y="1905000"/>
                  </a:lnTo>
                  <a:lnTo>
                    <a:pt x="744015" y="1893050"/>
                  </a:lnTo>
                  <a:lnTo>
                    <a:pt x="741516" y="1892300"/>
                  </a:lnTo>
                  <a:lnTo>
                    <a:pt x="743495" y="1885950"/>
                  </a:lnTo>
                  <a:lnTo>
                    <a:pt x="741370" y="1879600"/>
                  </a:lnTo>
                  <a:close/>
                  <a:moveTo>
                    <a:pt x="785806" y="1898639"/>
                  </a:moveTo>
                  <a:lnTo>
                    <a:pt x="781284" y="1904236"/>
                  </a:lnTo>
                  <a:lnTo>
                    <a:pt x="783829" y="1905000"/>
                  </a:lnTo>
                  <a:lnTo>
                    <a:pt x="785806" y="1898639"/>
                  </a:lnTo>
                  <a:close/>
                  <a:moveTo>
                    <a:pt x="787023" y="1897132"/>
                  </a:moveTo>
                  <a:lnTo>
                    <a:pt x="785797" y="1898670"/>
                  </a:lnTo>
                  <a:lnTo>
                    <a:pt x="783829" y="1905000"/>
                  </a:lnTo>
                  <a:lnTo>
                    <a:pt x="785798" y="1905000"/>
                  </a:lnTo>
                  <a:lnTo>
                    <a:pt x="787023" y="1897132"/>
                  </a:lnTo>
                  <a:close/>
                  <a:moveTo>
                    <a:pt x="790928" y="1892300"/>
                  </a:moveTo>
                  <a:lnTo>
                    <a:pt x="787023" y="1897132"/>
                  </a:lnTo>
                  <a:lnTo>
                    <a:pt x="785798" y="1905000"/>
                  </a:lnTo>
                  <a:lnTo>
                    <a:pt x="790928" y="1892300"/>
                  </a:lnTo>
                  <a:close/>
                  <a:moveTo>
                    <a:pt x="1109222" y="1873242"/>
                  </a:moveTo>
                  <a:lnTo>
                    <a:pt x="1104940" y="1879600"/>
                  </a:lnTo>
                  <a:lnTo>
                    <a:pt x="1122604" y="1905000"/>
                  </a:lnTo>
                  <a:lnTo>
                    <a:pt x="1131159" y="1892300"/>
                  </a:lnTo>
                  <a:lnTo>
                    <a:pt x="1122327" y="1879600"/>
                  </a:lnTo>
                  <a:lnTo>
                    <a:pt x="1109139" y="1879600"/>
                  </a:lnTo>
                  <a:lnTo>
                    <a:pt x="1109222" y="1873242"/>
                  </a:lnTo>
                  <a:close/>
                  <a:moveTo>
                    <a:pt x="1131159" y="1892300"/>
                  </a:moveTo>
                  <a:lnTo>
                    <a:pt x="1126876" y="1905000"/>
                  </a:lnTo>
                  <a:lnTo>
                    <a:pt x="1132886" y="1905000"/>
                  </a:lnTo>
                  <a:lnTo>
                    <a:pt x="1131159" y="1892300"/>
                  </a:lnTo>
                  <a:close/>
                  <a:moveTo>
                    <a:pt x="745474" y="1879600"/>
                  </a:moveTo>
                  <a:lnTo>
                    <a:pt x="743498" y="1885958"/>
                  </a:lnTo>
                  <a:lnTo>
                    <a:pt x="745621" y="1892300"/>
                  </a:lnTo>
                  <a:lnTo>
                    <a:pt x="744015" y="1893050"/>
                  </a:lnTo>
                  <a:lnTo>
                    <a:pt x="781284" y="1904236"/>
                  </a:lnTo>
                  <a:lnTo>
                    <a:pt x="785806" y="1898639"/>
                  </a:lnTo>
                  <a:lnTo>
                    <a:pt x="787777" y="1892300"/>
                  </a:lnTo>
                  <a:lnTo>
                    <a:pt x="745474" y="1879600"/>
                  </a:lnTo>
                  <a:close/>
                  <a:moveTo>
                    <a:pt x="636148" y="1892300"/>
                  </a:moveTo>
                  <a:lnTo>
                    <a:pt x="635192" y="1898670"/>
                  </a:lnTo>
                  <a:lnTo>
                    <a:pt x="637515" y="1893023"/>
                  </a:lnTo>
                  <a:lnTo>
                    <a:pt x="636148" y="1892300"/>
                  </a:lnTo>
                  <a:close/>
                  <a:moveTo>
                    <a:pt x="716313" y="1892300"/>
                  </a:moveTo>
                  <a:lnTo>
                    <a:pt x="716031" y="1897790"/>
                  </a:lnTo>
                  <a:lnTo>
                    <a:pt x="716318" y="1898650"/>
                  </a:lnTo>
                  <a:lnTo>
                    <a:pt x="716733" y="1894809"/>
                  </a:lnTo>
                  <a:lnTo>
                    <a:pt x="716313" y="1892300"/>
                  </a:lnTo>
                  <a:close/>
                  <a:moveTo>
                    <a:pt x="453463" y="1880303"/>
                  </a:moveTo>
                  <a:lnTo>
                    <a:pt x="448839" y="1885958"/>
                  </a:lnTo>
                  <a:lnTo>
                    <a:pt x="444551" y="1892300"/>
                  </a:lnTo>
                  <a:lnTo>
                    <a:pt x="449626" y="1897790"/>
                  </a:lnTo>
                  <a:lnTo>
                    <a:pt x="458771" y="1892300"/>
                  </a:lnTo>
                  <a:lnTo>
                    <a:pt x="459006" y="1892300"/>
                  </a:lnTo>
                  <a:lnTo>
                    <a:pt x="453463" y="1880303"/>
                  </a:lnTo>
                  <a:close/>
                  <a:moveTo>
                    <a:pt x="715405" y="1891735"/>
                  </a:moveTo>
                  <a:lnTo>
                    <a:pt x="714198" y="1892300"/>
                  </a:lnTo>
                  <a:lnTo>
                    <a:pt x="716020" y="1897758"/>
                  </a:lnTo>
                  <a:lnTo>
                    <a:pt x="716313" y="1892300"/>
                  </a:lnTo>
                  <a:lnTo>
                    <a:pt x="717004" y="1892300"/>
                  </a:lnTo>
                  <a:lnTo>
                    <a:pt x="715405" y="1891735"/>
                  </a:lnTo>
                  <a:close/>
                  <a:moveTo>
                    <a:pt x="790928" y="1892300"/>
                  </a:moveTo>
                  <a:lnTo>
                    <a:pt x="787777" y="1892300"/>
                  </a:lnTo>
                  <a:lnTo>
                    <a:pt x="787023" y="1897132"/>
                  </a:lnTo>
                  <a:lnTo>
                    <a:pt x="790928" y="1892300"/>
                  </a:lnTo>
                  <a:close/>
                  <a:moveTo>
                    <a:pt x="717004" y="1892300"/>
                  </a:moveTo>
                  <a:lnTo>
                    <a:pt x="716313" y="1892300"/>
                  </a:lnTo>
                  <a:lnTo>
                    <a:pt x="716733" y="1894809"/>
                  </a:lnTo>
                  <a:lnTo>
                    <a:pt x="717004" y="1892300"/>
                  </a:lnTo>
                  <a:close/>
                  <a:moveTo>
                    <a:pt x="679880" y="1890402"/>
                  </a:moveTo>
                  <a:lnTo>
                    <a:pt x="679675" y="1892300"/>
                  </a:lnTo>
                  <a:lnTo>
                    <a:pt x="682108" y="1893159"/>
                  </a:lnTo>
                  <a:lnTo>
                    <a:pt x="683539" y="1892300"/>
                  </a:lnTo>
                  <a:lnTo>
                    <a:pt x="680356" y="1892300"/>
                  </a:lnTo>
                  <a:lnTo>
                    <a:pt x="679880" y="1890402"/>
                  </a:lnTo>
                  <a:close/>
                  <a:moveTo>
                    <a:pt x="743495" y="1885950"/>
                  </a:moveTo>
                  <a:lnTo>
                    <a:pt x="741516" y="1892300"/>
                  </a:lnTo>
                  <a:lnTo>
                    <a:pt x="744015" y="1893050"/>
                  </a:lnTo>
                  <a:lnTo>
                    <a:pt x="745621" y="1892300"/>
                  </a:lnTo>
                  <a:lnTo>
                    <a:pt x="743495" y="1885950"/>
                  </a:lnTo>
                  <a:close/>
                  <a:moveTo>
                    <a:pt x="637813" y="1892300"/>
                  </a:moveTo>
                  <a:lnTo>
                    <a:pt x="636148" y="1892300"/>
                  </a:lnTo>
                  <a:lnTo>
                    <a:pt x="637515" y="1893023"/>
                  </a:lnTo>
                  <a:lnTo>
                    <a:pt x="637813" y="1892300"/>
                  </a:lnTo>
                  <a:close/>
                  <a:moveTo>
                    <a:pt x="451399" y="1866900"/>
                  </a:moveTo>
                  <a:lnTo>
                    <a:pt x="441012" y="1866900"/>
                  </a:lnTo>
                  <a:lnTo>
                    <a:pt x="443651" y="1892300"/>
                  </a:lnTo>
                  <a:lnTo>
                    <a:pt x="448844" y="1879600"/>
                  </a:lnTo>
                  <a:lnTo>
                    <a:pt x="454038" y="1879600"/>
                  </a:lnTo>
                  <a:lnTo>
                    <a:pt x="451399" y="1866900"/>
                  </a:lnTo>
                  <a:close/>
                  <a:moveTo>
                    <a:pt x="448844" y="1879600"/>
                  </a:moveTo>
                  <a:lnTo>
                    <a:pt x="443651" y="1892300"/>
                  </a:lnTo>
                  <a:lnTo>
                    <a:pt x="445193" y="1890402"/>
                  </a:lnTo>
                  <a:lnTo>
                    <a:pt x="448844" y="1879600"/>
                  </a:lnTo>
                  <a:close/>
                  <a:moveTo>
                    <a:pt x="445186" y="1890423"/>
                  </a:moveTo>
                  <a:lnTo>
                    <a:pt x="443651" y="1892300"/>
                  </a:lnTo>
                  <a:lnTo>
                    <a:pt x="444551" y="1892300"/>
                  </a:lnTo>
                  <a:lnTo>
                    <a:pt x="445186" y="1890423"/>
                  </a:lnTo>
                  <a:close/>
                  <a:moveTo>
                    <a:pt x="602149" y="1854200"/>
                  </a:moveTo>
                  <a:lnTo>
                    <a:pt x="601887" y="1854200"/>
                  </a:lnTo>
                  <a:lnTo>
                    <a:pt x="596731" y="1868112"/>
                  </a:lnTo>
                  <a:lnTo>
                    <a:pt x="600557" y="1879600"/>
                  </a:lnTo>
                  <a:lnTo>
                    <a:pt x="601143" y="1892300"/>
                  </a:lnTo>
                  <a:lnTo>
                    <a:pt x="602976" y="1892300"/>
                  </a:lnTo>
                  <a:lnTo>
                    <a:pt x="605583" y="1879600"/>
                  </a:lnTo>
                  <a:lnTo>
                    <a:pt x="610609" y="1879600"/>
                  </a:lnTo>
                  <a:lnTo>
                    <a:pt x="602149" y="1854200"/>
                  </a:lnTo>
                  <a:close/>
                  <a:moveTo>
                    <a:pt x="680360" y="1885958"/>
                  </a:moveTo>
                  <a:lnTo>
                    <a:pt x="679885" y="1890423"/>
                  </a:lnTo>
                  <a:lnTo>
                    <a:pt x="680356" y="1892300"/>
                  </a:lnTo>
                  <a:lnTo>
                    <a:pt x="680667" y="1886571"/>
                  </a:lnTo>
                  <a:lnTo>
                    <a:pt x="680360" y="1885958"/>
                  </a:lnTo>
                  <a:close/>
                  <a:moveTo>
                    <a:pt x="680667" y="1886571"/>
                  </a:moveTo>
                  <a:lnTo>
                    <a:pt x="680356" y="1892300"/>
                  </a:lnTo>
                  <a:lnTo>
                    <a:pt x="683539" y="1892300"/>
                  </a:lnTo>
                  <a:lnTo>
                    <a:pt x="680667" y="1886571"/>
                  </a:lnTo>
                  <a:close/>
                  <a:moveTo>
                    <a:pt x="453138" y="1879600"/>
                  </a:moveTo>
                  <a:lnTo>
                    <a:pt x="448844" y="1879600"/>
                  </a:lnTo>
                  <a:lnTo>
                    <a:pt x="445186" y="1890423"/>
                  </a:lnTo>
                  <a:lnTo>
                    <a:pt x="448844" y="1885950"/>
                  </a:lnTo>
                  <a:lnTo>
                    <a:pt x="453138" y="1879600"/>
                  </a:lnTo>
                  <a:close/>
                  <a:moveTo>
                    <a:pt x="677173" y="1879600"/>
                  </a:moveTo>
                  <a:lnTo>
                    <a:pt x="679880" y="1890402"/>
                  </a:lnTo>
                  <a:lnTo>
                    <a:pt x="680356" y="1885950"/>
                  </a:lnTo>
                  <a:lnTo>
                    <a:pt x="677173" y="1879600"/>
                  </a:lnTo>
                  <a:close/>
                  <a:moveTo>
                    <a:pt x="681047" y="1879600"/>
                  </a:moveTo>
                  <a:lnTo>
                    <a:pt x="680360" y="1885958"/>
                  </a:lnTo>
                  <a:lnTo>
                    <a:pt x="680667" y="1886571"/>
                  </a:lnTo>
                  <a:lnTo>
                    <a:pt x="681047" y="1879600"/>
                  </a:lnTo>
                  <a:close/>
                  <a:moveTo>
                    <a:pt x="681047" y="1879600"/>
                  </a:moveTo>
                  <a:lnTo>
                    <a:pt x="677173" y="1879600"/>
                  </a:lnTo>
                  <a:lnTo>
                    <a:pt x="680360" y="1885958"/>
                  </a:lnTo>
                  <a:lnTo>
                    <a:pt x="681047" y="1879600"/>
                  </a:lnTo>
                  <a:close/>
                  <a:moveTo>
                    <a:pt x="453138" y="1879600"/>
                  </a:moveTo>
                  <a:lnTo>
                    <a:pt x="448844" y="1885950"/>
                  </a:lnTo>
                  <a:lnTo>
                    <a:pt x="453463" y="1880303"/>
                  </a:lnTo>
                  <a:lnTo>
                    <a:pt x="453138" y="1879600"/>
                  </a:lnTo>
                  <a:close/>
                  <a:moveTo>
                    <a:pt x="454038" y="1879600"/>
                  </a:moveTo>
                  <a:lnTo>
                    <a:pt x="453138" y="1879600"/>
                  </a:lnTo>
                  <a:lnTo>
                    <a:pt x="453463" y="1880303"/>
                  </a:lnTo>
                  <a:lnTo>
                    <a:pt x="454038" y="1879600"/>
                  </a:lnTo>
                  <a:close/>
                  <a:moveTo>
                    <a:pt x="596327" y="1866900"/>
                  </a:moveTo>
                  <a:lnTo>
                    <a:pt x="583887" y="1866900"/>
                  </a:lnTo>
                  <a:lnTo>
                    <a:pt x="587715" y="1873250"/>
                  </a:lnTo>
                  <a:lnTo>
                    <a:pt x="592474" y="1879600"/>
                  </a:lnTo>
                  <a:lnTo>
                    <a:pt x="596731" y="1868112"/>
                  </a:lnTo>
                  <a:lnTo>
                    <a:pt x="596327" y="1866900"/>
                  </a:lnTo>
                  <a:close/>
                  <a:moveTo>
                    <a:pt x="1035465" y="1828800"/>
                  </a:moveTo>
                  <a:lnTo>
                    <a:pt x="1027926" y="1828800"/>
                  </a:lnTo>
                  <a:lnTo>
                    <a:pt x="1072344" y="1879600"/>
                  </a:lnTo>
                  <a:lnTo>
                    <a:pt x="1076113" y="1873250"/>
                  </a:lnTo>
                  <a:lnTo>
                    <a:pt x="1076197" y="1866900"/>
                  </a:lnTo>
                  <a:lnTo>
                    <a:pt x="1079883" y="1866900"/>
                  </a:lnTo>
                  <a:lnTo>
                    <a:pt x="1035465" y="1828800"/>
                  </a:lnTo>
                  <a:close/>
                  <a:moveTo>
                    <a:pt x="1109306" y="1866900"/>
                  </a:moveTo>
                  <a:lnTo>
                    <a:pt x="1079883" y="1866900"/>
                  </a:lnTo>
                  <a:lnTo>
                    <a:pt x="1076155" y="1873179"/>
                  </a:lnTo>
                  <a:lnTo>
                    <a:pt x="1076030" y="1879600"/>
                  </a:lnTo>
                  <a:lnTo>
                    <a:pt x="1104940" y="1879600"/>
                  </a:lnTo>
                  <a:lnTo>
                    <a:pt x="1109217" y="1873250"/>
                  </a:lnTo>
                  <a:lnTo>
                    <a:pt x="1109306" y="1866900"/>
                  </a:lnTo>
                  <a:close/>
                  <a:moveTo>
                    <a:pt x="1109265" y="1873179"/>
                  </a:moveTo>
                  <a:lnTo>
                    <a:pt x="1109139" y="1879600"/>
                  </a:lnTo>
                  <a:lnTo>
                    <a:pt x="1109265" y="1873179"/>
                  </a:lnTo>
                  <a:close/>
                  <a:moveTo>
                    <a:pt x="1113494" y="1866900"/>
                  </a:moveTo>
                  <a:lnTo>
                    <a:pt x="1109265" y="1873179"/>
                  </a:lnTo>
                  <a:lnTo>
                    <a:pt x="1109222" y="1879600"/>
                  </a:lnTo>
                  <a:lnTo>
                    <a:pt x="1113494" y="1866900"/>
                  </a:lnTo>
                  <a:close/>
                  <a:moveTo>
                    <a:pt x="1113494" y="1866900"/>
                  </a:moveTo>
                  <a:lnTo>
                    <a:pt x="1109222" y="1879600"/>
                  </a:lnTo>
                  <a:lnTo>
                    <a:pt x="1122327" y="1879600"/>
                  </a:lnTo>
                  <a:lnTo>
                    <a:pt x="1113494" y="1866900"/>
                  </a:lnTo>
                  <a:close/>
                  <a:moveTo>
                    <a:pt x="1079883" y="1866900"/>
                  </a:moveTo>
                  <a:lnTo>
                    <a:pt x="1076197" y="1866900"/>
                  </a:lnTo>
                  <a:lnTo>
                    <a:pt x="1076113" y="1873250"/>
                  </a:lnTo>
                  <a:lnTo>
                    <a:pt x="1079883" y="1866900"/>
                  </a:lnTo>
                  <a:close/>
                  <a:moveTo>
                    <a:pt x="583887" y="1866900"/>
                  </a:moveTo>
                  <a:lnTo>
                    <a:pt x="583406" y="1867500"/>
                  </a:lnTo>
                  <a:lnTo>
                    <a:pt x="587688" y="1873214"/>
                  </a:lnTo>
                  <a:lnTo>
                    <a:pt x="583887" y="1866900"/>
                  </a:lnTo>
                  <a:close/>
                  <a:moveTo>
                    <a:pt x="1113494" y="1866900"/>
                  </a:moveTo>
                  <a:lnTo>
                    <a:pt x="1109306" y="1866900"/>
                  </a:lnTo>
                  <a:lnTo>
                    <a:pt x="1109265" y="1873179"/>
                  </a:lnTo>
                  <a:lnTo>
                    <a:pt x="1113494" y="1866900"/>
                  </a:lnTo>
                  <a:close/>
                  <a:moveTo>
                    <a:pt x="598222" y="1841500"/>
                  </a:moveTo>
                  <a:lnTo>
                    <a:pt x="592369" y="1854200"/>
                  </a:lnTo>
                  <a:lnTo>
                    <a:pt x="592181" y="1854453"/>
                  </a:lnTo>
                  <a:lnTo>
                    <a:pt x="596731" y="1868112"/>
                  </a:lnTo>
                  <a:lnTo>
                    <a:pt x="601887" y="1854200"/>
                  </a:lnTo>
                  <a:lnTo>
                    <a:pt x="602149" y="1854200"/>
                  </a:lnTo>
                  <a:lnTo>
                    <a:pt x="598222" y="1841500"/>
                  </a:lnTo>
                  <a:close/>
                  <a:moveTo>
                    <a:pt x="592181" y="1854453"/>
                  </a:moveTo>
                  <a:lnTo>
                    <a:pt x="582956" y="1866900"/>
                  </a:lnTo>
                  <a:lnTo>
                    <a:pt x="583406" y="1867500"/>
                  </a:lnTo>
                  <a:lnTo>
                    <a:pt x="583887" y="1866900"/>
                  </a:lnTo>
                  <a:lnTo>
                    <a:pt x="596327" y="1866900"/>
                  </a:lnTo>
                  <a:lnTo>
                    <a:pt x="592181" y="1854453"/>
                  </a:lnTo>
                  <a:close/>
                  <a:moveTo>
                    <a:pt x="452366" y="1845480"/>
                  </a:moveTo>
                  <a:lnTo>
                    <a:pt x="442017" y="1866900"/>
                  </a:lnTo>
                  <a:lnTo>
                    <a:pt x="450384" y="1866900"/>
                  </a:lnTo>
                  <a:lnTo>
                    <a:pt x="462656" y="1854200"/>
                  </a:lnTo>
                  <a:lnTo>
                    <a:pt x="453274" y="1854200"/>
                  </a:lnTo>
                  <a:lnTo>
                    <a:pt x="452366" y="1845480"/>
                  </a:lnTo>
                  <a:close/>
                  <a:moveTo>
                    <a:pt x="592369" y="1854200"/>
                  </a:moveTo>
                  <a:lnTo>
                    <a:pt x="592097" y="1854200"/>
                  </a:lnTo>
                  <a:lnTo>
                    <a:pt x="592181" y="1854453"/>
                  </a:lnTo>
                  <a:lnTo>
                    <a:pt x="592369" y="1854200"/>
                  </a:lnTo>
                  <a:close/>
                  <a:moveTo>
                    <a:pt x="454289" y="1841500"/>
                  </a:moveTo>
                  <a:lnTo>
                    <a:pt x="452366" y="1845480"/>
                  </a:lnTo>
                  <a:lnTo>
                    <a:pt x="453274" y="1854200"/>
                  </a:lnTo>
                  <a:lnTo>
                    <a:pt x="458470" y="1847846"/>
                  </a:lnTo>
                  <a:lnTo>
                    <a:pt x="454289" y="1841500"/>
                  </a:lnTo>
                  <a:close/>
                  <a:moveTo>
                    <a:pt x="458470" y="1847846"/>
                  </a:moveTo>
                  <a:lnTo>
                    <a:pt x="453274" y="1854200"/>
                  </a:lnTo>
                  <a:lnTo>
                    <a:pt x="458467" y="1854200"/>
                  </a:lnTo>
                  <a:lnTo>
                    <a:pt x="460071" y="1850277"/>
                  </a:lnTo>
                  <a:lnTo>
                    <a:pt x="458470" y="1847846"/>
                  </a:lnTo>
                  <a:close/>
                  <a:moveTo>
                    <a:pt x="460071" y="1850277"/>
                  </a:moveTo>
                  <a:lnTo>
                    <a:pt x="458467" y="1854200"/>
                  </a:lnTo>
                  <a:lnTo>
                    <a:pt x="462656" y="1854200"/>
                  </a:lnTo>
                  <a:lnTo>
                    <a:pt x="460071" y="1850277"/>
                  </a:lnTo>
                  <a:close/>
                  <a:moveTo>
                    <a:pt x="463661" y="1841500"/>
                  </a:moveTo>
                  <a:lnTo>
                    <a:pt x="460071" y="1850277"/>
                  </a:lnTo>
                  <a:lnTo>
                    <a:pt x="462656" y="1854200"/>
                  </a:lnTo>
                  <a:lnTo>
                    <a:pt x="463933" y="1854200"/>
                  </a:lnTo>
                  <a:lnTo>
                    <a:pt x="463661" y="1841500"/>
                  </a:lnTo>
                  <a:close/>
                  <a:moveTo>
                    <a:pt x="463661" y="1841500"/>
                  </a:moveTo>
                  <a:lnTo>
                    <a:pt x="454289" y="1841500"/>
                  </a:lnTo>
                  <a:lnTo>
                    <a:pt x="458470" y="1847846"/>
                  </a:lnTo>
                  <a:lnTo>
                    <a:pt x="463661" y="1841500"/>
                  </a:lnTo>
                  <a:close/>
                  <a:moveTo>
                    <a:pt x="458373" y="1803400"/>
                  </a:moveTo>
                  <a:lnTo>
                    <a:pt x="454970" y="1803400"/>
                  </a:lnTo>
                  <a:lnTo>
                    <a:pt x="451399" y="1816100"/>
                  </a:lnTo>
                  <a:lnTo>
                    <a:pt x="449308" y="1816100"/>
                  </a:lnTo>
                  <a:lnTo>
                    <a:pt x="452366" y="1845480"/>
                  </a:lnTo>
                  <a:lnTo>
                    <a:pt x="454289" y="1841500"/>
                  </a:lnTo>
                  <a:lnTo>
                    <a:pt x="463661" y="1841500"/>
                  </a:lnTo>
                  <a:lnTo>
                    <a:pt x="460136" y="1816100"/>
                  </a:lnTo>
                  <a:lnTo>
                    <a:pt x="451399" y="1816100"/>
                  </a:lnTo>
                  <a:lnTo>
                    <a:pt x="449185" y="1814923"/>
                  </a:lnTo>
                  <a:lnTo>
                    <a:pt x="459972" y="1814923"/>
                  </a:lnTo>
                  <a:lnTo>
                    <a:pt x="458373" y="1803400"/>
                  </a:lnTo>
                  <a:close/>
                  <a:moveTo>
                    <a:pt x="1019162" y="1790700"/>
                  </a:moveTo>
                  <a:lnTo>
                    <a:pt x="1010084" y="1790700"/>
                  </a:lnTo>
                  <a:lnTo>
                    <a:pt x="1011958" y="1803400"/>
                  </a:lnTo>
                  <a:lnTo>
                    <a:pt x="1017571" y="1828800"/>
                  </a:lnTo>
                  <a:lnTo>
                    <a:pt x="1027843" y="1828800"/>
                  </a:lnTo>
                  <a:lnTo>
                    <a:pt x="1022983" y="1806768"/>
                  </a:lnTo>
                  <a:lnTo>
                    <a:pt x="1015047" y="1803400"/>
                  </a:lnTo>
                  <a:lnTo>
                    <a:pt x="1019162" y="1790700"/>
                  </a:lnTo>
                  <a:close/>
                  <a:moveTo>
                    <a:pt x="1083946" y="1803400"/>
                  </a:moveTo>
                  <a:lnTo>
                    <a:pt x="1078930" y="1803400"/>
                  </a:lnTo>
                  <a:lnTo>
                    <a:pt x="1079596" y="1806909"/>
                  </a:lnTo>
                  <a:lnTo>
                    <a:pt x="1088165" y="1816100"/>
                  </a:lnTo>
                  <a:lnTo>
                    <a:pt x="1090385" y="1828800"/>
                  </a:lnTo>
                  <a:lnTo>
                    <a:pt x="1093495" y="1828800"/>
                  </a:lnTo>
                  <a:lnTo>
                    <a:pt x="1090469" y="1816100"/>
                  </a:lnTo>
                  <a:lnTo>
                    <a:pt x="1094555" y="1814777"/>
                  </a:lnTo>
                  <a:lnTo>
                    <a:pt x="1083946" y="1803400"/>
                  </a:lnTo>
                  <a:close/>
                  <a:moveTo>
                    <a:pt x="1094555" y="1814777"/>
                  </a:moveTo>
                  <a:lnTo>
                    <a:pt x="1090469" y="1816100"/>
                  </a:lnTo>
                  <a:lnTo>
                    <a:pt x="1093495" y="1828800"/>
                  </a:lnTo>
                  <a:lnTo>
                    <a:pt x="1091977" y="1816100"/>
                  </a:lnTo>
                  <a:lnTo>
                    <a:pt x="1095788" y="1816100"/>
                  </a:lnTo>
                  <a:lnTo>
                    <a:pt x="1094555" y="1814777"/>
                  </a:lnTo>
                  <a:close/>
                  <a:moveTo>
                    <a:pt x="1129703" y="1803400"/>
                  </a:moveTo>
                  <a:lnTo>
                    <a:pt x="1094555" y="1814777"/>
                  </a:lnTo>
                  <a:lnTo>
                    <a:pt x="1095788" y="1816100"/>
                  </a:lnTo>
                  <a:lnTo>
                    <a:pt x="1091977" y="1816100"/>
                  </a:lnTo>
                  <a:lnTo>
                    <a:pt x="1093495" y="1828800"/>
                  </a:lnTo>
                  <a:lnTo>
                    <a:pt x="1132729" y="1816100"/>
                  </a:lnTo>
                  <a:lnTo>
                    <a:pt x="1129703" y="1803400"/>
                  </a:lnTo>
                  <a:close/>
                  <a:moveTo>
                    <a:pt x="434520" y="1792535"/>
                  </a:moveTo>
                  <a:lnTo>
                    <a:pt x="434520" y="1803400"/>
                  </a:lnTo>
                  <a:lnTo>
                    <a:pt x="447986" y="1803400"/>
                  </a:lnTo>
                  <a:lnTo>
                    <a:pt x="449185" y="1814923"/>
                  </a:lnTo>
                  <a:lnTo>
                    <a:pt x="451399" y="1816100"/>
                  </a:lnTo>
                  <a:lnTo>
                    <a:pt x="454970" y="1803400"/>
                  </a:lnTo>
                  <a:lnTo>
                    <a:pt x="434520" y="1792535"/>
                  </a:lnTo>
                  <a:close/>
                  <a:moveTo>
                    <a:pt x="1045832" y="1803400"/>
                  </a:moveTo>
                  <a:lnTo>
                    <a:pt x="1022241" y="1803400"/>
                  </a:lnTo>
                  <a:lnTo>
                    <a:pt x="1022983" y="1806768"/>
                  </a:lnTo>
                  <a:lnTo>
                    <a:pt x="1044973" y="1816100"/>
                  </a:lnTo>
                  <a:lnTo>
                    <a:pt x="1047034" y="1809739"/>
                  </a:lnTo>
                  <a:lnTo>
                    <a:pt x="1045832" y="1803400"/>
                  </a:lnTo>
                  <a:close/>
                  <a:moveTo>
                    <a:pt x="1076323" y="1803400"/>
                  </a:moveTo>
                  <a:lnTo>
                    <a:pt x="1049088" y="1803400"/>
                  </a:lnTo>
                  <a:lnTo>
                    <a:pt x="1047034" y="1809739"/>
                  </a:lnTo>
                  <a:lnTo>
                    <a:pt x="1048240" y="1816100"/>
                  </a:lnTo>
                  <a:lnTo>
                    <a:pt x="1081338" y="1816100"/>
                  </a:lnTo>
                  <a:lnTo>
                    <a:pt x="1079596" y="1806909"/>
                  </a:lnTo>
                  <a:lnTo>
                    <a:pt x="1076323" y="1803400"/>
                  </a:lnTo>
                  <a:close/>
                  <a:moveTo>
                    <a:pt x="1130164" y="1752600"/>
                  </a:moveTo>
                  <a:lnTo>
                    <a:pt x="1129494" y="1765300"/>
                  </a:lnTo>
                  <a:lnTo>
                    <a:pt x="1125997" y="1803400"/>
                  </a:lnTo>
                  <a:lnTo>
                    <a:pt x="1131222" y="1803400"/>
                  </a:lnTo>
                  <a:lnTo>
                    <a:pt x="1132729" y="1816100"/>
                  </a:lnTo>
                  <a:lnTo>
                    <a:pt x="1136132" y="1816100"/>
                  </a:lnTo>
                  <a:lnTo>
                    <a:pt x="1136454" y="1803199"/>
                  </a:lnTo>
                  <a:lnTo>
                    <a:pt x="1139566" y="1769194"/>
                  </a:lnTo>
                  <a:lnTo>
                    <a:pt x="1132248" y="1765300"/>
                  </a:lnTo>
                  <a:lnTo>
                    <a:pt x="1137169" y="1765300"/>
                  </a:lnTo>
                  <a:lnTo>
                    <a:pt x="1130164" y="1752600"/>
                  </a:lnTo>
                  <a:close/>
                  <a:moveTo>
                    <a:pt x="431065" y="1790700"/>
                  </a:moveTo>
                  <a:lnTo>
                    <a:pt x="427494" y="1803400"/>
                  </a:lnTo>
                  <a:lnTo>
                    <a:pt x="449185" y="1814923"/>
                  </a:lnTo>
                  <a:lnTo>
                    <a:pt x="447986" y="1803400"/>
                  </a:lnTo>
                  <a:lnTo>
                    <a:pt x="434520" y="1803400"/>
                  </a:lnTo>
                  <a:lnTo>
                    <a:pt x="434520" y="1792535"/>
                  </a:lnTo>
                  <a:lnTo>
                    <a:pt x="431065" y="1790700"/>
                  </a:lnTo>
                  <a:close/>
                  <a:moveTo>
                    <a:pt x="1019162" y="1790700"/>
                  </a:moveTo>
                  <a:lnTo>
                    <a:pt x="1017099" y="1803400"/>
                  </a:lnTo>
                  <a:lnTo>
                    <a:pt x="1045832" y="1803400"/>
                  </a:lnTo>
                  <a:lnTo>
                    <a:pt x="1047034" y="1809739"/>
                  </a:lnTo>
                  <a:lnTo>
                    <a:pt x="1049088" y="1803400"/>
                  </a:lnTo>
                  <a:lnTo>
                    <a:pt x="1019162" y="1790700"/>
                  </a:lnTo>
                  <a:close/>
                  <a:moveTo>
                    <a:pt x="1078930" y="1803400"/>
                  </a:moveTo>
                  <a:lnTo>
                    <a:pt x="1076323" y="1803400"/>
                  </a:lnTo>
                  <a:lnTo>
                    <a:pt x="1079596" y="1806909"/>
                  </a:lnTo>
                  <a:lnTo>
                    <a:pt x="1078930" y="1803400"/>
                  </a:lnTo>
                  <a:close/>
                  <a:moveTo>
                    <a:pt x="1019162" y="1790700"/>
                  </a:moveTo>
                  <a:lnTo>
                    <a:pt x="1015047" y="1803400"/>
                  </a:lnTo>
                  <a:lnTo>
                    <a:pt x="1022983" y="1806768"/>
                  </a:lnTo>
                  <a:lnTo>
                    <a:pt x="1022241" y="1803400"/>
                  </a:lnTo>
                  <a:lnTo>
                    <a:pt x="1017099" y="1803400"/>
                  </a:lnTo>
                  <a:lnTo>
                    <a:pt x="1019162" y="1790700"/>
                  </a:lnTo>
                  <a:close/>
                  <a:moveTo>
                    <a:pt x="427986" y="1778000"/>
                  </a:moveTo>
                  <a:lnTo>
                    <a:pt x="424049" y="1778000"/>
                  </a:lnTo>
                  <a:lnTo>
                    <a:pt x="424049" y="1803400"/>
                  </a:lnTo>
                  <a:lnTo>
                    <a:pt x="427494" y="1803400"/>
                  </a:lnTo>
                  <a:lnTo>
                    <a:pt x="431065" y="1790700"/>
                  </a:lnTo>
                  <a:lnTo>
                    <a:pt x="430583" y="1790700"/>
                  </a:lnTo>
                  <a:lnTo>
                    <a:pt x="427986" y="1778000"/>
                  </a:lnTo>
                  <a:close/>
                  <a:moveTo>
                    <a:pt x="1139795" y="1766697"/>
                  </a:moveTo>
                  <a:lnTo>
                    <a:pt x="1139566" y="1769194"/>
                  </a:lnTo>
                  <a:lnTo>
                    <a:pt x="1203848" y="1803400"/>
                  </a:lnTo>
                  <a:lnTo>
                    <a:pt x="1204895" y="1803400"/>
                  </a:lnTo>
                  <a:lnTo>
                    <a:pt x="1207372" y="1802656"/>
                  </a:lnTo>
                  <a:lnTo>
                    <a:pt x="1139795" y="1766697"/>
                  </a:lnTo>
                  <a:close/>
                  <a:moveTo>
                    <a:pt x="1207372" y="1802656"/>
                  </a:moveTo>
                  <a:lnTo>
                    <a:pt x="1204895" y="1803400"/>
                  </a:lnTo>
                  <a:lnTo>
                    <a:pt x="1207722" y="1803400"/>
                  </a:lnTo>
                  <a:lnTo>
                    <a:pt x="1208391" y="1803199"/>
                  </a:lnTo>
                  <a:lnTo>
                    <a:pt x="1207372" y="1802656"/>
                  </a:lnTo>
                  <a:close/>
                  <a:moveTo>
                    <a:pt x="1208391" y="1803199"/>
                  </a:moveTo>
                  <a:lnTo>
                    <a:pt x="1207722" y="1803400"/>
                  </a:lnTo>
                  <a:lnTo>
                    <a:pt x="1208769" y="1803400"/>
                  </a:lnTo>
                  <a:lnTo>
                    <a:pt x="1208391" y="1803199"/>
                  </a:lnTo>
                  <a:close/>
                  <a:moveTo>
                    <a:pt x="1250024" y="1790700"/>
                  </a:moveTo>
                  <a:lnTo>
                    <a:pt x="1247197" y="1790700"/>
                  </a:lnTo>
                  <a:lnTo>
                    <a:pt x="1207372" y="1802656"/>
                  </a:lnTo>
                  <a:lnTo>
                    <a:pt x="1208391" y="1803199"/>
                  </a:lnTo>
                  <a:lnTo>
                    <a:pt x="1250024" y="1790700"/>
                  </a:lnTo>
                  <a:close/>
                  <a:moveTo>
                    <a:pt x="434520" y="1778000"/>
                  </a:moveTo>
                  <a:lnTo>
                    <a:pt x="427986" y="1778000"/>
                  </a:lnTo>
                  <a:lnTo>
                    <a:pt x="430583" y="1790700"/>
                  </a:lnTo>
                  <a:lnTo>
                    <a:pt x="431065" y="1790700"/>
                  </a:lnTo>
                  <a:lnTo>
                    <a:pt x="434520" y="1792535"/>
                  </a:lnTo>
                  <a:lnTo>
                    <a:pt x="434520" y="1778000"/>
                  </a:lnTo>
                  <a:close/>
                  <a:moveTo>
                    <a:pt x="344460" y="1752600"/>
                  </a:moveTo>
                  <a:lnTo>
                    <a:pt x="334733" y="1752600"/>
                  </a:lnTo>
                  <a:lnTo>
                    <a:pt x="346251" y="1790700"/>
                  </a:lnTo>
                  <a:lnTo>
                    <a:pt x="349583" y="1782008"/>
                  </a:lnTo>
                  <a:lnTo>
                    <a:pt x="346942" y="1778000"/>
                  </a:lnTo>
                  <a:lnTo>
                    <a:pt x="353078" y="1778000"/>
                  </a:lnTo>
                  <a:lnTo>
                    <a:pt x="353544" y="1772613"/>
                  </a:lnTo>
                  <a:lnTo>
                    <a:pt x="344460" y="1752600"/>
                  </a:lnTo>
                  <a:close/>
                  <a:moveTo>
                    <a:pt x="349583" y="1782008"/>
                  </a:moveTo>
                  <a:lnTo>
                    <a:pt x="346251" y="1790700"/>
                  </a:lnTo>
                  <a:lnTo>
                    <a:pt x="351123" y="1784346"/>
                  </a:lnTo>
                  <a:lnTo>
                    <a:pt x="349583" y="1782008"/>
                  </a:lnTo>
                  <a:close/>
                  <a:moveTo>
                    <a:pt x="351123" y="1784346"/>
                  </a:moveTo>
                  <a:lnTo>
                    <a:pt x="346251" y="1790700"/>
                  </a:lnTo>
                  <a:lnTo>
                    <a:pt x="355308" y="1790700"/>
                  </a:lnTo>
                  <a:lnTo>
                    <a:pt x="351123" y="1784346"/>
                  </a:lnTo>
                  <a:close/>
                  <a:moveTo>
                    <a:pt x="352584" y="1782440"/>
                  </a:moveTo>
                  <a:lnTo>
                    <a:pt x="351123" y="1784346"/>
                  </a:lnTo>
                  <a:lnTo>
                    <a:pt x="355308" y="1790700"/>
                  </a:lnTo>
                  <a:lnTo>
                    <a:pt x="352584" y="1782440"/>
                  </a:lnTo>
                  <a:close/>
                  <a:moveTo>
                    <a:pt x="355957" y="1765300"/>
                  </a:moveTo>
                  <a:lnTo>
                    <a:pt x="354177" y="1765300"/>
                  </a:lnTo>
                  <a:lnTo>
                    <a:pt x="353544" y="1772613"/>
                  </a:lnTo>
                  <a:lnTo>
                    <a:pt x="355989" y="1778000"/>
                  </a:lnTo>
                  <a:lnTo>
                    <a:pt x="352584" y="1782440"/>
                  </a:lnTo>
                  <a:lnTo>
                    <a:pt x="355308" y="1790700"/>
                  </a:lnTo>
                  <a:lnTo>
                    <a:pt x="361444" y="1778000"/>
                  </a:lnTo>
                  <a:lnTo>
                    <a:pt x="357256" y="1778000"/>
                  </a:lnTo>
                  <a:lnTo>
                    <a:pt x="355957" y="1765300"/>
                  </a:lnTo>
                  <a:close/>
                  <a:moveTo>
                    <a:pt x="397841" y="1778000"/>
                  </a:moveTo>
                  <a:lnTo>
                    <a:pt x="388694" y="1778000"/>
                  </a:lnTo>
                  <a:lnTo>
                    <a:pt x="394563" y="1790700"/>
                  </a:lnTo>
                  <a:lnTo>
                    <a:pt x="400438" y="1790700"/>
                  </a:lnTo>
                  <a:lnTo>
                    <a:pt x="397841" y="1778000"/>
                  </a:lnTo>
                  <a:close/>
                  <a:moveTo>
                    <a:pt x="391977" y="1765300"/>
                  </a:moveTo>
                  <a:lnTo>
                    <a:pt x="386103" y="1765300"/>
                  </a:lnTo>
                  <a:lnTo>
                    <a:pt x="388700" y="1778000"/>
                  </a:lnTo>
                  <a:lnTo>
                    <a:pt x="397841" y="1778000"/>
                  </a:lnTo>
                  <a:lnTo>
                    <a:pt x="400438" y="1790700"/>
                  </a:lnTo>
                  <a:lnTo>
                    <a:pt x="403715" y="1790700"/>
                  </a:lnTo>
                  <a:lnTo>
                    <a:pt x="391977" y="1765300"/>
                  </a:lnTo>
                  <a:close/>
                  <a:moveTo>
                    <a:pt x="424049" y="1778000"/>
                  </a:moveTo>
                  <a:lnTo>
                    <a:pt x="397846" y="1778000"/>
                  </a:lnTo>
                  <a:lnTo>
                    <a:pt x="403715" y="1790700"/>
                  </a:lnTo>
                  <a:lnTo>
                    <a:pt x="424049" y="1790700"/>
                  </a:lnTo>
                  <a:lnTo>
                    <a:pt x="424049" y="1778000"/>
                  </a:lnTo>
                  <a:close/>
                  <a:moveTo>
                    <a:pt x="1253846" y="1765300"/>
                  </a:moveTo>
                  <a:lnTo>
                    <a:pt x="1243375" y="1765300"/>
                  </a:lnTo>
                  <a:lnTo>
                    <a:pt x="1243375" y="1790700"/>
                  </a:lnTo>
                  <a:lnTo>
                    <a:pt x="1253846" y="1790700"/>
                  </a:lnTo>
                  <a:lnTo>
                    <a:pt x="1253846" y="1765300"/>
                  </a:lnTo>
                  <a:close/>
                  <a:moveTo>
                    <a:pt x="351120" y="1778000"/>
                  </a:moveTo>
                  <a:lnTo>
                    <a:pt x="349583" y="1782008"/>
                  </a:lnTo>
                  <a:lnTo>
                    <a:pt x="351123" y="1784346"/>
                  </a:lnTo>
                  <a:lnTo>
                    <a:pt x="352584" y="1782440"/>
                  </a:lnTo>
                  <a:lnTo>
                    <a:pt x="351120" y="1778000"/>
                  </a:lnTo>
                  <a:close/>
                  <a:moveTo>
                    <a:pt x="353544" y="1772613"/>
                  </a:moveTo>
                  <a:lnTo>
                    <a:pt x="353078" y="1778000"/>
                  </a:lnTo>
                  <a:lnTo>
                    <a:pt x="351120" y="1778000"/>
                  </a:lnTo>
                  <a:lnTo>
                    <a:pt x="352584" y="1782440"/>
                  </a:lnTo>
                  <a:lnTo>
                    <a:pt x="355989" y="1778000"/>
                  </a:lnTo>
                  <a:lnTo>
                    <a:pt x="353544" y="1772613"/>
                  </a:lnTo>
                  <a:close/>
                  <a:moveTo>
                    <a:pt x="351120" y="1778000"/>
                  </a:moveTo>
                  <a:lnTo>
                    <a:pt x="346942" y="1778000"/>
                  </a:lnTo>
                  <a:lnTo>
                    <a:pt x="349583" y="1782008"/>
                  </a:lnTo>
                  <a:lnTo>
                    <a:pt x="351120" y="1778000"/>
                  </a:lnTo>
                  <a:close/>
                  <a:moveTo>
                    <a:pt x="382826" y="1765300"/>
                  </a:moveTo>
                  <a:lnTo>
                    <a:pt x="355957" y="1765300"/>
                  </a:lnTo>
                  <a:lnTo>
                    <a:pt x="358554" y="1778000"/>
                  </a:lnTo>
                  <a:lnTo>
                    <a:pt x="388694" y="1778000"/>
                  </a:lnTo>
                  <a:lnTo>
                    <a:pt x="382826" y="1765300"/>
                  </a:lnTo>
                  <a:close/>
                  <a:moveTo>
                    <a:pt x="386103" y="1765300"/>
                  </a:moveTo>
                  <a:lnTo>
                    <a:pt x="382826" y="1765300"/>
                  </a:lnTo>
                  <a:lnTo>
                    <a:pt x="388694" y="1778000"/>
                  </a:lnTo>
                  <a:lnTo>
                    <a:pt x="386103" y="1765300"/>
                  </a:lnTo>
                  <a:close/>
                  <a:moveTo>
                    <a:pt x="1137169" y="1765300"/>
                  </a:moveTo>
                  <a:lnTo>
                    <a:pt x="1132248" y="1765300"/>
                  </a:lnTo>
                  <a:lnTo>
                    <a:pt x="1139566" y="1769194"/>
                  </a:lnTo>
                  <a:lnTo>
                    <a:pt x="1139795" y="1766697"/>
                  </a:lnTo>
                  <a:lnTo>
                    <a:pt x="1137169" y="1765300"/>
                  </a:lnTo>
                  <a:close/>
                  <a:moveTo>
                    <a:pt x="1139923" y="1765300"/>
                  </a:moveTo>
                  <a:lnTo>
                    <a:pt x="1137169" y="1765300"/>
                  </a:lnTo>
                  <a:lnTo>
                    <a:pt x="1139795" y="1766697"/>
                  </a:lnTo>
                  <a:lnTo>
                    <a:pt x="1139923" y="1765300"/>
                  </a:lnTo>
                  <a:close/>
                  <a:moveTo>
                    <a:pt x="1274327" y="1752600"/>
                  </a:moveTo>
                  <a:lnTo>
                    <a:pt x="1247145" y="1765300"/>
                  </a:lnTo>
                  <a:lnTo>
                    <a:pt x="1274715" y="1765300"/>
                  </a:lnTo>
                  <a:lnTo>
                    <a:pt x="1275793" y="1758950"/>
                  </a:lnTo>
                  <a:lnTo>
                    <a:pt x="1274327" y="1752600"/>
                  </a:lnTo>
                  <a:close/>
                  <a:moveTo>
                    <a:pt x="1275793" y="1758950"/>
                  </a:moveTo>
                  <a:lnTo>
                    <a:pt x="1274715" y="1765300"/>
                  </a:lnTo>
                  <a:lnTo>
                    <a:pt x="1277259" y="1765300"/>
                  </a:lnTo>
                  <a:lnTo>
                    <a:pt x="1275793" y="1758950"/>
                  </a:lnTo>
                  <a:close/>
                  <a:moveTo>
                    <a:pt x="1295164" y="1752600"/>
                  </a:moveTo>
                  <a:lnTo>
                    <a:pt x="1276872" y="1752600"/>
                  </a:lnTo>
                  <a:lnTo>
                    <a:pt x="1275793" y="1758950"/>
                  </a:lnTo>
                  <a:lnTo>
                    <a:pt x="1277259" y="1765300"/>
                  </a:lnTo>
                  <a:lnTo>
                    <a:pt x="1295866" y="1765300"/>
                  </a:lnTo>
                  <a:lnTo>
                    <a:pt x="1296944" y="1758950"/>
                  </a:lnTo>
                  <a:lnTo>
                    <a:pt x="1295164" y="1752600"/>
                  </a:lnTo>
                  <a:close/>
                  <a:moveTo>
                    <a:pt x="1328273" y="1739900"/>
                  </a:moveTo>
                  <a:lnTo>
                    <a:pt x="1324818" y="1741225"/>
                  </a:lnTo>
                  <a:lnTo>
                    <a:pt x="1324818" y="1752600"/>
                  </a:lnTo>
                  <a:lnTo>
                    <a:pt x="1298023" y="1752600"/>
                  </a:lnTo>
                  <a:lnTo>
                    <a:pt x="1296944" y="1758950"/>
                  </a:lnTo>
                  <a:lnTo>
                    <a:pt x="1298724" y="1765300"/>
                  </a:lnTo>
                  <a:lnTo>
                    <a:pt x="1331823" y="1752600"/>
                  </a:lnTo>
                  <a:lnTo>
                    <a:pt x="1328273" y="1739900"/>
                  </a:lnTo>
                  <a:close/>
                  <a:moveTo>
                    <a:pt x="1324818" y="1741225"/>
                  </a:moveTo>
                  <a:lnTo>
                    <a:pt x="1295164" y="1752600"/>
                  </a:lnTo>
                  <a:lnTo>
                    <a:pt x="1296944" y="1758950"/>
                  </a:lnTo>
                  <a:lnTo>
                    <a:pt x="1298023" y="1752600"/>
                  </a:lnTo>
                  <a:lnTo>
                    <a:pt x="1324818" y="1752600"/>
                  </a:lnTo>
                  <a:lnTo>
                    <a:pt x="1324818" y="1741225"/>
                  </a:lnTo>
                  <a:close/>
                  <a:moveTo>
                    <a:pt x="320191" y="1728056"/>
                  </a:moveTo>
                  <a:lnTo>
                    <a:pt x="315906" y="1733550"/>
                  </a:lnTo>
                  <a:lnTo>
                    <a:pt x="312419" y="1739900"/>
                  </a:lnTo>
                  <a:lnTo>
                    <a:pt x="336104" y="1752600"/>
                  </a:lnTo>
                  <a:lnTo>
                    <a:pt x="343078" y="1752600"/>
                  </a:lnTo>
                  <a:lnTo>
                    <a:pt x="320191" y="1728056"/>
                  </a:lnTo>
                  <a:close/>
                  <a:moveTo>
                    <a:pt x="1335289" y="1739900"/>
                  </a:moveTo>
                  <a:lnTo>
                    <a:pt x="1328273" y="1739900"/>
                  </a:lnTo>
                  <a:lnTo>
                    <a:pt x="1331823" y="1752600"/>
                  </a:lnTo>
                  <a:lnTo>
                    <a:pt x="1335289" y="1752600"/>
                  </a:lnTo>
                  <a:lnTo>
                    <a:pt x="1335289" y="1739900"/>
                  </a:lnTo>
                  <a:close/>
                  <a:moveTo>
                    <a:pt x="1335289" y="1727200"/>
                  </a:moveTo>
                  <a:lnTo>
                    <a:pt x="1324818" y="1727200"/>
                  </a:lnTo>
                  <a:lnTo>
                    <a:pt x="1324818" y="1741225"/>
                  </a:lnTo>
                  <a:lnTo>
                    <a:pt x="1328273" y="1739900"/>
                  </a:lnTo>
                  <a:lnTo>
                    <a:pt x="1335289" y="1739900"/>
                  </a:lnTo>
                  <a:lnTo>
                    <a:pt x="1335289" y="1727200"/>
                  </a:lnTo>
                  <a:close/>
                  <a:moveTo>
                    <a:pt x="300870" y="1676400"/>
                  </a:moveTo>
                  <a:lnTo>
                    <a:pt x="290964" y="1676400"/>
                  </a:lnTo>
                  <a:lnTo>
                    <a:pt x="310953" y="1739900"/>
                  </a:lnTo>
                  <a:lnTo>
                    <a:pt x="315906" y="1733550"/>
                  </a:lnTo>
                  <a:lnTo>
                    <a:pt x="319393" y="1727200"/>
                  </a:lnTo>
                  <a:lnTo>
                    <a:pt x="320859" y="1727200"/>
                  </a:lnTo>
                  <a:lnTo>
                    <a:pt x="300870" y="1676400"/>
                  </a:lnTo>
                  <a:close/>
                  <a:moveTo>
                    <a:pt x="319393" y="1727200"/>
                  </a:moveTo>
                  <a:lnTo>
                    <a:pt x="315906" y="1733550"/>
                  </a:lnTo>
                  <a:lnTo>
                    <a:pt x="320191" y="1728056"/>
                  </a:lnTo>
                  <a:lnTo>
                    <a:pt x="319393" y="1727200"/>
                  </a:lnTo>
                  <a:close/>
                  <a:moveTo>
                    <a:pt x="320859" y="1727200"/>
                  </a:moveTo>
                  <a:lnTo>
                    <a:pt x="319393" y="1727200"/>
                  </a:lnTo>
                  <a:lnTo>
                    <a:pt x="320191" y="1728056"/>
                  </a:lnTo>
                  <a:lnTo>
                    <a:pt x="320859" y="1727200"/>
                  </a:lnTo>
                  <a:close/>
                  <a:moveTo>
                    <a:pt x="218776" y="1663812"/>
                  </a:moveTo>
                  <a:lnTo>
                    <a:pt x="205899" y="1727200"/>
                  </a:lnTo>
                  <a:lnTo>
                    <a:pt x="211920" y="1727200"/>
                  </a:lnTo>
                  <a:lnTo>
                    <a:pt x="210066" y="1714500"/>
                  </a:lnTo>
                  <a:lnTo>
                    <a:pt x="219304" y="1714500"/>
                  </a:lnTo>
                  <a:lnTo>
                    <a:pt x="228987" y="1676400"/>
                  </a:lnTo>
                  <a:lnTo>
                    <a:pt x="223893" y="1670050"/>
                  </a:lnTo>
                  <a:lnTo>
                    <a:pt x="218776" y="1663812"/>
                  </a:lnTo>
                  <a:close/>
                  <a:moveTo>
                    <a:pt x="219304" y="1714500"/>
                  </a:moveTo>
                  <a:lnTo>
                    <a:pt x="210066" y="1714500"/>
                  </a:lnTo>
                  <a:lnTo>
                    <a:pt x="211920" y="1727200"/>
                  </a:lnTo>
                  <a:lnTo>
                    <a:pt x="216077" y="1727200"/>
                  </a:lnTo>
                  <a:lnTo>
                    <a:pt x="219304" y="1714500"/>
                  </a:lnTo>
                  <a:close/>
                  <a:moveTo>
                    <a:pt x="226987" y="1714500"/>
                  </a:moveTo>
                  <a:lnTo>
                    <a:pt x="219304" y="1714500"/>
                  </a:lnTo>
                  <a:lnTo>
                    <a:pt x="216077" y="1727200"/>
                  </a:lnTo>
                  <a:lnTo>
                    <a:pt x="233071" y="1727200"/>
                  </a:lnTo>
                  <a:lnTo>
                    <a:pt x="232145" y="1720857"/>
                  </a:lnTo>
                  <a:lnTo>
                    <a:pt x="226987" y="1714500"/>
                  </a:lnTo>
                  <a:close/>
                  <a:moveTo>
                    <a:pt x="232651" y="1721481"/>
                  </a:moveTo>
                  <a:lnTo>
                    <a:pt x="233071" y="1727200"/>
                  </a:lnTo>
                  <a:lnTo>
                    <a:pt x="237291" y="1727200"/>
                  </a:lnTo>
                  <a:lnTo>
                    <a:pt x="232651" y="1721481"/>
                  </a:lnTo>
                  <a:close/>
                  <a:moveTo>
                    <a:pt x="232139" y="1714500"/>
                  </a:moveTo>
                  <a:lnTo>
                    <a:pt x="232651" y="1721481"/>
                  </a:lnTo>
                  <a:lnTo>
                    <a:pt x="237291" y="1727200"/>
                  </a:lnTo>
                  <a:lnTo>
                    <a:pt x="232139" y="1714500"/>
                  </a:lnTo>
                  <a:close/>
                  <a:moveTo>
                    <a:pt x="239514" y="1714500"/>
                  </a:moveTo>
                  <a:lnTo>
                    <a:pt x="232139" y="1714500"/>
                  </a:lnTo>
                  <a:lnTo>
                    <a:pt x="237291" y="1727200"/>
                  </a:lnTo>
                  <a:lnTo>
                    <a:pt x="239514" y="1714500"/>
                  </a:lnTo>
                  <a:close/>
                  <a:moveTo>
                    <a:pt x="1290390" y="1651000"/>
                  </a:moveTo>
                  <a:lnTo>
                    <a:pt x="1289478" y="1652302"/>
                  </a:lnTo>
                  <a:lnTo>
                    <a:pt x="1291122" y="1663700"/>
                  </a:lnTo>
                  <a:lnTo>
                    <a:pt x="1281500" y="1663700"/>
                  </a:lnTo>
                  <a:lnTo>
                    <a:pt x="1325603" y="1727200"/>
                  </a:lnTo>
                  <a:lnTo>
                    <a:pt x="1334493" y="1727200"/>
                  </a:lnTo>
                  <a:lnTo>
                    <a:pt x="1297740" y="1663700"/>
                  </a:lnTo>
                  <a:lnTo>
                    <a:pt x="1291122" y="1663700"/>
                  </a:lnTo>
                  <a:lnTo>
                    <a:pt x="1289478" y="1652302"/>
                  </a:lnTo>
                  <a:lnTo>
                    <a:pt x="1291143" y="1652302"/>
                  </a:lnTo>
                  <a:lnTo>
                    <a:pt x="1290390" y="1651000"/>
                  </a:lnTo>
                  <a:close/>
                  <a:moveTo>
                    <a:pt x="232139" y="1714500"/>
                  </a:moveTo>
                  <a:lnTo>
                    <a:pt x="231218" y="1714500"/>
                  </a:lnTo>
                  <a:lnTo>
                    <a:pt x="232145" y="1720857"/>
                  </a:lnTo>
                  <a:lnTo>
                    <a:pt x="232651" y="1721481"/>
                  </a:lnTo>
                  <a:lnTo>
                    <a:pt x="232139" y="1714500"/>
                  </a:lnTo>
                  <a:close/>
                  <a:moveTo>
                    <a:pt x="233647" y="1676400"/>
                  </a:moveTo>
                  <a:lnTo>
                    <a:pt x="226987" y="1714500"/>
                  </a:lnTo>
                  <a:lnTo>
                    <a:pt x="232145" y="1720857"/>
                  </a:lnTo>
                  <a:lnTo>
                    <a:pt x="231218" y="1714500"/>
                  </a:lnTo>
                  <a:lnTo>
                    <a:pt x="239514" y="1714500"/>
                  </a:lnTo>
                  <a:lnTo>
                    <a:pt x="243961" y="1689100"/>
                  </a:lnTo>
                  <a:lnTo>
                    <a:pt x="238809" y="1689100"/>
                  </a:lnTo>
                  <a:lnTo>
                    <a:pt x="233647" y="1676400"/>
                  </a:lnTo>
                  <a:close/>
                  <a:moveTo>
                    <a:pt x="233647" y="1676400"/>
                  </a:moveTo>
                  <a:lnTo>
                    <a:pt x="238809" y="1689100"/>
                  </a:lnTo>
                  <a:lnTo>
                    <a:pt x="238539" y="1682424"/>
                  </a:lnTo>
                  <a:lnTo>
                    <a:pt x="233647" y="1676400"/>
                  </a:lnTo>
                  <a:close/>
                  <a:moveTo>
                    <a:pt x="238539" y="1682424"/>
                  </a:moveTo>
                  <a:lnTo>
                    <a:pt x="238809" y="1689100"/>
                  </a:lnTo>
                  <a:lnTo>
                    <a:pt x="239312" y="1689100"/>
                  </a:lnTo>
                  <a:lnTo>
                    <a:pt x="238804" y="1682750"/>
                  </a:lnTo>
                  <a:lnTo>
                    <a:pt x="238539" y="1682424"/>
                  </a:lnTo>
                  <a:close/>
                  <a:moveTo>
                    <a:pt x="238804" y="1682750"/>
                  </a:moveTo>
                  <a:lnTo>
                    <a:pt x="239312" y="1689100"/>
                  </a:lnTo>
                  <a:lnTo>
                    <a:pt x="243961" y="1689100"/>
                  </a:lnTo>
                  <a:lnTo>
                    <a:pt x="238804" y="1682750"/>
                  </a:lnTo>
                  <a:close/>
                  <a:moveTo>
                    <a:pt x="274368" y="1676400"/>
                  </a:moveTo>
                  <a:lnTo>
                    <a:pt x="238296" y="1676400"/>
                  </a:lnTo>
                  <a:lnTo>
                    <a:pt x="238804" y="1682750"/>
                  </a:lnTo>
                  <a:lnTo>
                    <a:pt x="243961" y="1689100"/>
                  </a:lnTo>
                  <a:lnTo>
                    <a:pt x="275373" y="1689100"/>
                  </a:lnTo>
                  <a:lnTo>
                    <a:pt x="274368" y="1676400"/>
                  </a:lnTo>
                  <a:close/>
                  <a:moveTo>
                    <a:pt x="279059" y="1676400"/>
                  </a:moveTo>
                  <a:lnTo>
                    <a:pt x="274871" y="1676400"/>
                  </a:lnTo>
                  <a:lnTo>
                    <a:pt x="275373" y="1689100"/>
                  </a:lnTo>
                  <a:lnTo>
                    <a:pt x="277677" y="1689100"/>
                  </a:lnTo>
                  <a:lnTo>
                    <a:pt x="279059" y="1676400"/>
                  </a:lnTo>
                  <a:close/>
                  <a:moveTo>
                    <a:pt x="238296" y="1676400"/>
                  </a:moveTo>
                  <a:lnTo>
                    <a:pt x="233647" y="1676400"/>
                  </a:lnTo>
                  <a:lnTo>
                    <a:pt x="238539" y="1682424"/>
                  </a:lnTo>
                  <a:lnTo>
                    <a:pt x="238296" y="1676400"/>
                  </a:lnTo>
                  <a:close/>
                  <a:moveTo>
                    <a:pt x="230335" y="1663700"/>
                  </a:moveTo>
                  <a:lnTo>
                    <a:pt x="218799" y="1663700"/>
                  </a:lnTo>
                  <a:lnTo>
                    <a:pt x="223893" y="1670050"/>
                  </a:lnTo>
                  <a:lnTo>
                    <a:pt x="229102" y="1676400"/>
                  </a:lnTo>
                  <a:lnTo>
                    <a:pt x="230335" y="1663700"/>
                  </a:lnTo>
                  <a:close/>
                  <a:moveTo>
                    <a:pt x="279886" y="1663700"/>
                  </a:moveTo>
                  <a:lnTo>
                    <a:pt x="270682" y="1676400"/>
                  </a:lnTo>
                  <a:lnTo>
                    <a:pt x="281007" y="1676400"/>
                  </a:lnTo>
                  <a:lnTo>
                    <a:pt x="284075" y="1670050"/>
                  </a:lnTo>
                  <a:lnTo>
                    <a:pt x="279886" y="1663700"/>
                  </a:lnTo>
                  <a:close/>
                  <a:moveTo>
                    <a:pt x="284075" y="1670050"/>
                  </a:moveTo>
                  <a:lnTo>
                    <a:pt x="281007" y="1676400"/>
                  </a:lnTo>
                  <a:lnTo>
                    <a:pt x="288263" y="1676400"/>
                  </a:lnTo>
                  <a:lnTo>
                    <a:pt x="284075" y="1670050"/>
                  </a:lnTo>
                  <a:close/>
                  <a:moveTo>
                    <a:pt x="287143" y="1663700"/>
                  </a:moveTo>
                  <a:lnTo>
                    <a:pt x="284075" y="1670050"/>
                  </a:lnTo>
                  <a:lnTo>
                    <a:pt x="288263" y="1676400"/>
                  </a:lnTo>
                  <a:lnTo>
                    <a:pt x="298985" y="1676400"/>
                  </a:lnTo>
                  <a:lnTo>
                    <a:pt x="287143" y="1663700"/>
                  </a:lnTo>
                  <a:close/>
                  <a:moveTo>
                    <a:pt x="218799" y="1663700"/>
                  </a:moveTo>
                  <a:lnTo>
                    <a:pt x="223893" y="1670050"/>
                  </a:lnTo>
                  <a:lnTo>
                    <a:pt x="218799" y="1663700"/>
                  </a:lnTo>
                  <a:close/>
                  <a:moveTo>
                    <a:pt x="232799" y="1638300"/>
                  </a:moveTo>
                  <a:lnTo>
                    <a:pt x="222380" y="1638300"/>
                  </a:lnTo>
                  <a:lnTo>
                    <a:pt x="218684" y="1663700"/>
                  </a:lnTo>
                  <a:lnTo>
                    <a:pt x="230335" y="1663700"/>
                  </a:lnTo>
                  <a:lnTo>
                    <a:pt x="232799" y="1638300"/>
                  </a:lnTo>
                  <a:close/>
                  <a:moveTo>
                    <a:pt x="1285625" y="1625600"/>
                  </a:moveTo>
                  <a:lnTo>
                    <a:pt x="1275270" y="1625600"/>
                  </a:lnTo>
                  <a:lnTo>
                    <a:pt x="1280767" y="1663700"/>
                  </a:lnTo>
                  <a:lnTo>
                    <a:pt x="1281500" y="1663700"/>
                  </a:lnTo>
                  <a:lnTo>
                    <a:pt x="1289478" y="1652302"/>
                  </a:lnTo>
                  <a:lnTo>
                    <a:pt x="1285625" y="1625600"/>
                  </a:lnTo>
                  <a:close/>
                  <a:moveTo>
                    <a:pt x="227951" y="1574800"/>
                  </a:moveTo>
                  <a:lnTo>
                    <a:pt x="217511" y="1574800"/>
                  </a:lnTo>
                  <a:lnTo>
                    <a:pt x="222370" y="1638300"/>
                  </a:lnTo>
                  <a:lnTo>
                    <a:pt x="232809" y="1638300"/>
                  </a:lnTo>
                  <a:lnTo>
                    <a:pt x="227951" y="1574800"/>
                  </a:lnTo>
                  <a:close/>
                  <a:moveTo>
                    <a:pt x="1276254" y="1612900"/>
                  </a:moveTo>
                  <a:lnTo>
                    <a:pt x="1274945" y="1625600"/>
                  </a:lnTo>
                  <a:lnTo>
                    <a:pt x="1280442" y="1625600"/>
                  </a:lnTo>
                  <a:lnTo>
                    <a:pt x="1276254" y="1612900"/>
                  </a:lnTo>
                  <a:close/>
                  <a:moveTo>
                    <a:pt x="1285458" y="1600200"/>
                  </a:moveTo>
                  <a:lnTo>
                    <a:pt x="1276254" y="1612900"/>
                  </a:lnTo>
                  <a:lnTo>
                    <a:pt x="1284631" y="1625600"/>
                  </a:lnTo>
                  <a:lnTo>
                    <a:pt x="1293834" y="1612900"/>
                  </a:lnTo>
                  <a:lnTo>
                    <a:pt x="1288568" y="1612900"/>
                  </a:lnTo>
                  <a:lnTo>
                    <a:pt x="1289646" y="1606550"/>
                  </a:lnTo>
                  <a:lnTo>
                    <a:pt x="1285458" y="1600200"/>
                  </a:lnTo>
                  <a:close/>
                  <a:moveTo>
                    <a:pt x="1239815" y="1600200"/>
                  </a:moveTo>
                  <a:lnTo>
                    <a:pt x="1234527" y="1612900"/>
                  </a:lnTo>
                  <a:lnTo>
                    <a:pt x="1244380" y="1612900"/>
                  </a:lnTo>
                  <a:lnTo>
                    <a:pt x="1239815" y="1600200"/>
                  </a:lnTo>
                  <a:close/>
                  <a:moveTo>
                    <a:pt x="1244380" y="1606550"/>
                  </a:moveTo>
                  <a:lnTo>
                    <a:pt x="1245197" y="1612900"/>
                  </a:lnTo>
                  <a:lnTo>
                    <a:pt x="1248946" y="1612900"/>
                  </a:lnTo>
                  <a:lnTo>
                    <a:pt x="1244380" y="1606550"/>
                  </a:lnTo>
                  <a:close/>
                  <a:moveTo>
                    <a:pt x="1258150" y="1600200"/>
                  </a:moveTo>
                  <a:lnTo>
                    <a:pt x="1243564" y="1600200"/>
                  </a:lnTo>
                  <a:lnTo>
                    <a:pt x="1244380" y="1606550"/>
                  </a:lnTo>
                  <a:lnTo>
                    <a:pt x="1248946" y="1612900"/>
                  </a:lnTo>
                  <a:lnTo>
                    <a:pt x="1258150" y="1600200"/>
                  </a:lnTo>
                  <a:close/>
                  <a:moveTo>
                    <a:pt x="1267678" y="1600200"/>
                  </a:moveTo>
                  <a:lnTo>
                    <a:pt x="1258150" y="1600200"/>
                  </a:lnTo>
                  <a:lnTo>
                    <a:pt x="1248946" y="1612900"/>
                  </a:lnTo>
                  <a:lnTo>
                    <a:pt x="1267416" y="1612900"/>
                  </a:lnTo>
                  <a:lnTo>
                    <a:pt x="1268495" y="1606550"/>
                  </a:lnTo>
                  <a:lnTo>
                    <a:pt x="1267678" y="1600200"/>
                  </a:lnTo>
                  <a:close/>
                  <a:moveTo>
                    <a:pt x="1268495" y="1606550"/>
                  </a:moveTo>
                  <a:lnTo>
                    <a:pt x="1267416" y="1612900"/>
                  </a:lnTo>
                  <a:lnTo>
                    <a:pt x="1269312" y="1612900"/>
                  </a:lnTo>
                  <a:lnTo>
                    <a:pt x="1268495" y="1606550"/>
                  </a:lnTo>
                  <a:close/>
                  <a:moveTo>
                    <a:pt x="1285458" y="1600200"/>
                  </a:moveTo>
                  <a:lnTo>
                    <a:pt x="1269573" y="1600200"/>
                  </a:lnTo>
                  <a:lnTo>
                    <a:pt x="1268495" y="1606550"/>
                  </a:lnTo>
                  <a:lnTo>
                    <a:pt x="1269312" y="1612900"/>
                  </a:lnTo>
                  <a:lnTo>
                    <a:pt x="1276254" y="1612900"/>
                  </a:lnTo>
                  <a:lnTo>
                    <a:pt x="1285458" y="1600200"/>
                  </a:lnTo>
                  <a:close/>
                  <a:moveTo>
                    <a:pt x="1289646" y="1606550"/>
                  </a:moveTo>
                  <a:lnTo>
                    <a:pt x="1288568" y="1612900"/>
                  </a:lnTo>
                  <a:lnTo>
                    <a:pt x="1289646" y="1612900"/>
                  </a:lnTo>
                  <a:lnTo>
                    <a:pt x="1290124" y="1607274"/>
                  </a:lnTo>
                  <a:lnTo>
                    <a:pt x="1289646" y="1606550"/>
                  </a:lnTo>
                  <a:close/>
                  <a:moveTo>
                    <a:pt x="1290124" y="1607274"/>
                  </a:moveTo>
                  <a:lnTo>
                    <a:pt x="1289646" y="1612900"/>
                  </a:lnTo>
                  <a:lnTo>
                    <a:pt x="1293834" y="1612900"/>
                  </a:lnTo>
                  <a:lnTo>
                    <a:pt x="1290124" y="1607274"/>
                  </a:lnTo>
                  <a:close/>
                  <a:moveTo>
                    <a:pt x="1298766" y="1600200"/>
                  </a:moveTo>
                  <a:lnTo>
                    <a:pt x="1290725" y="1600200"/>
                  </a:lnTo>
                  <a:lnTo>
                    <a:pt x="1290124" y="1607274"/>
                  </a:lnTo>
                  <a:lnTo>
                    <a:pt x="1293834" y="1612900"/>
                  </a:lnTo>
                  <a:lnTo>
                    <a:pt x="1298766" y="1600200"/>
                  </a:lnTo>
                  <a:close/>
                  <a:moveTo>
                    <a:pt x="1249019" y="1587500"/>
                  </a:moveTo>
                  <a:lnTo>
                    <a:pt x="1239815" y="1600200"/>
                  </a:lnTo>
                  <a:lnTo>
                    <a:pt x="1244380" y="1606550"/>
                  </a:lnTo>
                  <a:lnTo>
                    <a:pt x="1243564" y="1600200"/>
                  </a:lnTo>
                  <a:lnTo>
                    <a:pt x="1258150" y="1600200"/>
                  </a:lnTo>
                  <a:lnTo>
                    <a:pt x="1249019" y="1587500"/>
                  </a:lnTo>
                  <a:close/>
                  <a:moveTo>
                    <a:pt x="1290725" y="1600200"/>
                  </a:moveTo>
                  <a:lnTo>
                    <a:pt x="1285458" y="1600200"/>
                  </a:lnTo>
                  <a:lnTo>
                    <a:pt x="1289646" y="1606550"/>
                  </a:lnTo>
                  <a:lnTo>
                    <a:pt x="1290725" y="1600200"/>
                  </a:lnTo>
                  <a:close/>
                  <a:moveTo>
                    <a:pt x="1258935" y="1587500"/>
                  </a:moveTo>
                  <a:lnTo>
                    <a:pt x="1253584" y="1587500"/>
                  </a:lnTo>
                  <a:lnTo>
                    <a:pt x="1258150" y="1600200"/>
                  </a:lnTo>
                  <a:lnTo>
                    <a:pt x="1258935" y="1587500"/>
                  </a:lnTo>
                  <a:close/>
                  <a:moveTo>
                    <a:pt x="1256265" y="1562100"/>
                  </a:moveTo>
                  <a:lnTo>
                    <a:pt x="1245825" y="1562100"/>
                  </a:lnTo>
                  <a:lnTo>
                    <a:pt x="1248370" y="1587500"/>
                  </a:lnTo>
                  <a:lnTo>
                    <a:pt x="1258799" y="1587500"/>
                  </a:lnTo>
                  <a:lnTo>
                    <a:pt x="1256265" y="1562100"/>
                  </a:lnTo>
                  <a:close/>
                  <a:moveTo>
                    <a:pt x="240202" y="1536700"/>
                  </a:moveTo>
                  <a:lnTo>
                    <a:pt x="230422" y="1536700"/>
                  </a:lnTo>
                  <a:lnTo>
                    <a:pt x="217836" y="1574800"/>
                  </a:lnTo>
                  <a:lnTo>
                    <a:pt x="227616" y="1574800"/>
                  </a:lnTo>
                  <a:lnTo>
                    <a:pt x="240202" y="1536700"/>
                  </a:lnTo>
                  <a:close/>
                  <a:moveTo>
                    <a:pt x="1228779" y="1524000"/>
                  </a:moveTo>
                  <a:lnTo>
                    <a:pt x="1220224" y="1524000"/>
                  </a:lnTo>
                  <a:lnTo>
                    <a:pt x="1246768" y="1562100"/>
                  </a:lnTo>
                  <a:lnTo>
                    <a:pt x="1255323" y="1562100"/>
                  </a:lnTo>
                  <a:lnTo>
                    <a:pt x="1228779" y="1524000"/>
                  </a:lnTo>
                  <a:close/>
                  <a:moveTo>
                    <a:pt x="237940" y="1511300"/>
                  </a:moveTo>
                  <a:lnTo>
                    <a:pt x="235312" y="1524000"/>
                  </a:lnTo>
                  <a:lnTo>
                    <a:pt x="230076" y="1524000"/>
                  </a:lnTo>
                  <a:lnTo>
                    <a:pt x="230076" y="1536700"/>
                  </a:lnTo>
                  <a:lnTo>
                    <a:pt x="240547" y="1536700"/>
                  </a:lnTo>
                  <a:lnTo>
                    <a:pt x="240547" y="1524000"/>
                  </a:lnTo>
                  <a:lnTo>
                    <a:pt x="237940" y="1511300"/>
                  </a:lnTo>
                  <a:close/>
                  <a:moveTo>
                    <a:pt x="237940" y="1511300"/>
                  </a:moveTo>
                  <a:lnTo>
                    <a:pt x="217888" y="1511300"/>
                  </a:lnTo>
                  <a:lnTo>
                    <a:pt x="232694" y="1524000"/>
                  </a:lnTo>
                  <a:lnTo>
                    <a:pt x="237940" y="1511300"/>
                  </a:lnTo>
                  <a:close/>
                  <a:moveTo>
                    <a:pt x="1205049" y="1502360"/>
                  </a:moveTo>
                  <a:lnTo>
                    <a:pt x="1202853" y="1511300"/>
                  </a:lnTo>
                  <a:lnTo>
                    <a:pt x="1194591" y="1511300"/>
                  </a:lnTo>
                  <a:lnTo>
                    <a:pt x="1221240" y="1524000"/>
                  </a:lnTo>
                  <a:lnTo>
                    <a:pt x="1227753" y="1524000"/>
                  </a:lnTo>
                  <a:lnTo>
                    <a:pt x="1214428" y="1511300"/>
                  </a:lnTo>
                  <a:lnTo>
                    <a:pt x="1202853" y="1511300"/>
                  </a:lnTo>
                  <a:lnTo>
                    <a:pt x="1197846" y="1504954"/>
                  </a:lnTo>
                  <a:lnTo>
                    <a:pt x="1207771" y="1504954"/>
                  </a:lnTo>
                  <a:lnTo>
                    <a:pt x="1205049" y="1502360"/>
                  </a:lnTo>
                  <a:close/>
                  <a:moveTo>
                    <a:pt x="226694" y="1460500"/>
                  </a:moveTo>
                  <a:lnTo>
                    <a:pt x="216223" y="1460500"/>
                  </a:lnTo>
                  <a:lnTo>
                    <a:pt x="215270" y="1511300"/>
                  </a:lnTo>
                  <a:lnTo>
                    <a:pt x="225741" y="1511300"/>
                  </a:lnTo>
                  <a:lnTo>
                    <a:pt x="226694" y="1460500"/>
                  </a:lnTo>
                  <a:close/>
                  <a:moveTo>
                    <a:pt x="1192832" y="1498600"/>
                  </a:moveTo>
                  <a:lnTo>
                    <a:pt x="1191806" y="1511300"/>
                  </a:lnTo>
                  <a:lnTo>
                    <a:pt x="1194591" y="1511300"/>
                  </a:lnTo>
                  <a:lnTo>
                    <a:pt x="1196618" y="1503397"/>
                  </a:lnTo>
                  <a:lnTo>
                    <a:pt x="1192832" y="1498600"/>
                  </a:lnTo>
                  <a:close/>
                  <a:moveTo>
                    <a:pt x="1201104" y="1498600"/>
                  </a:moveTo>
                  <a:lnTo>
                    <a:pt x="1197846" y="1504954"/>
                  </a:lnTo>
                  <a:lnTo>
                    <a:pt x="1202853" y="1511300"/>
                  </a:lnTo>
                  <a:lnTo>
                    <a:pt x="1205049" y="1502360"/>
                  </a:lnTo>
                  <a:lnTo>
                    <a:pt x="1201104" y="1498600"/>
                  </a:lnTo>
                  <a:close/>
                  <a:moveTo>
                    <a:pt x="1201104" y="1498600"/>
                  </a:moveTo>
                  <a:lnTo>
                    <a:pt x="1197848" y="1498600"/>
                  </a:lnTo>
                  <a:lnTo>
                    <a:pt x="1196618" y="1503397"/>
                  </a:lnTo>
                  <a:lnTo>
                    <a:pt x="1197846" y="1504954"/>
                  </a:lnTo>
                  <a:lnTo>
                    <a:pt x="1201104" y="1498600"/>
                  </a:lnTo>
                  <a:close/>
                  <a:moveTo>
                    <a:pt x="1209094" y="1485900"/>
                  </a:moveTo>
                  <a:lnTo>
                    <a:pt x="1199073" y="1485900"/>
                  </a:lnTo>
                  <a:lnTo>
                    <a:pt x="1192832" y="1498600"/>
                  </a:lnTo>
                  <a:lnTo>
                    <a:pt x="1196618" y="1503397"/>
                  </a:lnTo>
                  <a:lnTo>
                    <a:pt x="1197848" y="1498600"/>
                  </a:lnTo>
                  <a:lnTo>
                    <a:pt x="1205973" y="1498600"/>
                  </a:lnTo>
                  <a:lnTo>
                    <a:pt x="1209094" y="1485900"/>
                  </a:lnTo>
                  <a:close/>
                  <a:moveTo>
                    <a:pt x="1205973" y="1498600"/>
                  </a:moveTo>
                  <a:lnTo>
                    <a:pt x="1201104" y="1498600"/>
                  </a:lnTo>
                  <a:lnTo>
                    <a:pt x="1205049" y="1502360"/>
                  </a:lnTo>
                  <a:lnTo>
                    <a:pt x="1205973" y="1498600"/>
                  </a:lnTo>
                  <a:close/>
                  <a:moveTo>
                    <a:pt x="1209324" y="1447800"/>
                  </a:moveTo>
                  <a:lnTo>
                    <a:pt x="1198853" y="1447800"/>
                  </a:lnTo>
                  <a:lnTo>
                    <a:pt x="1198853" y="1485900"/>
                  </a:lnTo>
                  <a:lnTo>
                    <a:pt x="1209324" y="1485900"/>
                  </a:lnTo>
                  <a:lnTo>
                    <a:pt x="1209324" y="1447800"/>
                  </a:lnTo>
                  <a:close/>
                  <a:moveTo>
                    <a:pt x="220663" y="1447800"/>
                  </a:moveTo>
                  <a:lnTo>
                    <a:pt x="216307" y="1460500"/>
                  </a:lnTo>
                  <a:lnTo>
                    <a:pt x="221459" y="1460500"/>
                  </a:lnTo>
                  <a:lnTo>
                    <a:pt x="220663" y="1447800"/>
                  </a:lnTo>
                  <a:close/>
                  <a:moveTo>
                    <a:pt x="240338" y="1447800"/>
                  </a:moveTo>
                  <a:lnTo>
                    <a:pt x="220663" y="1447800"/>
                  </a:lnTo>
                  <a:lnTo>
                    <a:pt x="222255" y="1460500"/>
                  </a:lnTo>
                  <a:lnTo>
                    <a:pt x="240338" y="1460500"/>
                  </a:lnTo>
                  <a:lnTo>
                    <a:pt x="240338" y="1447800"/>
                  </a:lnTo>
                  <a:close/>
                  <a:moveTo>
                    <a:pt x="240338" y="1433495"/>
                  </a:moveTo>
                  <a:lnTo>
                    <a:pt x="240338" y="1460500"/>
                  </a:lnTo>
                  <a:lnTo>
                    <a:pt x="246369" y="1460500"/>
                  </a:lnTo>
                  <a:lnTo>
                    <a:pt x="244777" y="1447800"/>
                  </a:lnTo>
                  <a:lnTo>
                    <a:pt x="250809" y="1447800"/>
                  </a:lnTo>
                  <a:lnTo>
                    <a:pt x="250809" y="1435100"/>
                  </a:lnTo>
                  <a:lnTo>
                    <a:pt x="241259" y="1435100"/>
                  </a:lnTo>
                  <a:lnTo>
                    <a:pt x="240338" y="1433495"/>
                  </a:lnTo>
                  <a:close/>
                  <a:moveTo>
                    <a:pt x="250809" y="1447800"/>
                  </a:moveTo>
                  <a:lnTo>
                    <a:pt x="244777" y="1447800"/>
                  </a:lnTo>
                  <a:lnTo>
                    <a:pt x="246369" y="1460500"/>
                  </a:lnTo>
                  <a:lnTo>
                    <a:pt x="250809" y="1460500"/>
                  </a:lnTo>
                  <a:lnTo>
                    <a:pt x="250809" y="1447800"/>
                  </a:lnTo>
                  <a:close/>
                  <a:moveTo>
                    <a:pt x="1199136" y="1409700"/>
                  </a:moveTo>
                  <a:lnTo>
                    <a:pt x="1193680" y="1409700"/>
                  </a:lnTo>
                  <a:lnTo>
                    <a:pt x="1197356" y="1422400"/>
                  </a:lnTo>
                  <a:lnTo>
                    <a:pt x="1191617" y="1425845"/>
                  </a:lnTo>
                  <a:lnTo>
                    <a:pt x="1199021" y="1447800"/>
                  </a:lnTo>
                  <a:lnTo>
                    <a:pt x="1209156" y="1447800"/>
                  </a:lnTo>
                  <a:lnTo>
                    <a:pt x="1200591" y="1422400"/>
                  </a:lnTo>
                  <a:lnTo>
                    <a:pt x="1199136" y="1409700"/>
                  </a:lnTo>
                  <a:close/>
                  <a:moveTo>
                    <a:pt x="249887" y="1422400"/>
                  </a:moveTo>
                  <a:lnTo>
                    <a:pt x="240338" y="1422400"/>
                  </a:lnTo>
                  <a:lnTo>
                    <a:pt x="240338" y="1433495"/>
                  </a:lnTo>
                  <a:lnTo>
                    <a:pt x="241259" y="1435100"/>
                  </a:lnTo>
                  <a:lnTo>
                    <a:pt x="249887" y="1422400"/>
                  </a:lnTo>
                  <a:close/>
                  <a:moveTo>
                    <a:pt x="250809" y="1422400"/>
                  </a:moveTo>
                  <a:lnTo>
                    <a:pt x="249887" y="1422400"/>
                  </a:lnTo>
                  <a:lnTo>
                    <a:pt x="241259" y="1435100"/>
                  </a:lnTo>
                  <a:lnTo>
                    <a:pt x="250809" y="1435100"/>
                  </a:lnTo>
                  <a:lnTo>
                    <a:pt x="250809" y="1422400"/>
                  </a:lnTo>
                  <a:close/>
                  <a:moveTo>
                    <a:pt x="1153486" y="1414419"/>
                  </a:moveTo>
                  <a:lnTo>
                    <a:pt x="1152163" y="1422400"/>
                  </a:lnTo>
                  <a:lnTo>
                    <a:pt x="1173315" y="1435100"/>
                  </a:lnTo>
                  <a:lnTo>
                    <a:pt x="1173960" y="1427345"/>
                  </a:lnTo>
                  <a:lnTo>
                    <a:pt x="1172529" y="1422400"/>
                  </a:lnTo>
                  <a:lnTo>
                    <a:pt x="1157640" y="1422400"/>
                  </a:lnTo>
                  <a:lnTo>
                    <a:pt x="1153486" y="1414419"/>
                  </a:lnTo>
                  <a:close/>
                  <a:moveTo>
                    <a:pt x="1173960" y="1427345"/>
                  </a:moveTo>
                  <a:lnTo>
                    <a:pt x="1173315" y="1435100"/>
                  </a:lnTo>
                  <a:lnTo>
                    <a:pt x="1174367" y="1428750"/>
                  </a:lnTo>
                  <a:lnTo>
                    <a:pt x="1173960" y="1427345"/>
                  </a:lnTo>
                  <a:close/>
                  <a:moveTo>
                    <a:pt x="1174367" y="1428750"/>
                  </a:moveTo>
                  <a:lnTo>
                    <a:pt x="1173315" y="1435100"/>
                  </a:lnTo>
                  <a:lnTo>
                    <a:pt x="1176205" y="1435100"/>
                  </a:lnTo>
                  <a:lnTo>
                    <a:pt x="1174367" y="1428750"/>
                  </a:lnTo>
                  <a:close/>
                  <a:moveTo>
                    <a:pt x="1174859" y="1425777"/>
                  </a:moveTo>
                  <a:lnTo>
                    <a:pt x="1174367" y="1428750"/>
                  </a:lnTo>
                  <a:lnTo>
                    <a:pt x="1176205" y="1435100"/>
                  </a:lnTo>
                  <a:lnTo>
                    <a:pt x="1174859" y="1425777"/>
                  </a:lnTo>
                  <a:close/>
                  <a:moveTo>
                    <a:pt x="1193680" y="1409700"/>
                  </a:moveTo>
                  <a:lnTo>
                    <a:pt x="1173974" y="1421532"/>
                  </a:lnTo>
                  <a:lnTo>
                    <a:pt x="1175419" y="1422400"/>
                  </a:lnTo>
                  <a:lnTo>
                    <a:pt x="1174859" y="1425777"/>
                  </a:lnTo>
                  <a:lnTo>
                    <a:pt x="1176205" y="1435100"/>
                  </a:lnTo>
                  <a:lnTo>
                    <a:pt x="1191617" y="1425845"/>
                  </a:lnTo>
                  <a:lnTo>
                    <a:pt x="1190455" y="1422400"/>
                  </a:lnTo>
                  <a:lnTo>
                    <a:pt x="1195523" y="1422400"/>
                  </a:lnTo>
                  <a:lnTo>
                    <a:pt x="1193680" y="1409700"/>
                  </a:lnTo>
                  <a:close/>
                  <a:moveTo>
                    <a:pt x="220694" y="1384300"/>
                  </a:moveTo>
                  <a:lnTo>
                    <a:pt x="212077" y="1384300"/>
                  </a:lnTo>
                  <a:lnTo>
                    <a:pt x="240338" y="1433495"/>
                  </a:lnTo>
                  <a:lnTo>
                    <a:pt x="240338" y="1422400"/>
                  </a:lnTo>
                  <a:lnTo>
                    <a:pt x="249887" y="1422400"/>
                  </a:lnTo>
                  <a:lnTo>
                    <a:pt x="220694" y="1384300"/>
                  </a:lnTo>
                  <a:close/>
                  <a:moveTo>
                    <a:pt x="1174372" y="1422400"/>
                  </a:moveTo>
                  <a:lnTo>
                    <a:pt x="1173960" y="1427345"/>
                  </a:lnTo>
                  <a:lnTo>
                    <a:pt x="1174367" y="1428750"/>
                  </a:lnTo>
                  <a:lnTo>
                    <a:pt x="1174859" y="1425777"/>
                  </a:lnTo>
                  <a:lnTo>
                    <a:pt x="1174372" y="1422400"/>
                  </a:lnTo>
                  <a:close/>
                  <a:moveTo>
                    <a:pt x="1173974" y="1421532"/>
                  </a:moveTo>
                  <a:lnTo>
                    <a:pt x="1172529" y="1422400"/>
                  </a:lnTo>
                  <a:lnTo>
                    <a:pt x="1173960" y="1427345"/>
                  </a:lnTo>
                  <a:lnTo>
                    <a:pt x="1174372" y="1422400"/>
                  </a:lnTo>
                  <a:lnTo>
                    <a:pt x="1175419" y="1422400"/>
                  </a:lnTo>
                  <a:lnTo>
                    <a:pt x="1173974" y="1421532"/>
                  </a:lnTo>
                  <a:close/>
                  <a:moveTo>
                    <a:pt x="1193680" y="1409700"/>
                  </a:moveTo>
                  <a:lnTo>
                    <a:pt x="1195523" y="1422400"/>
                  </a:lnTo>
                  <a:lnTo>
                    <a:pt x="1190455" y="1422400"/>
                  </a:lnTo>
                  <a:lnTo>
                    <a:pt x="1191617" y="1425845"/>
                  </a:lnTo>
                  <a:lnTo>
                    <a:pt x="1197356" y="1422400"/>
                  </a:lnTo>
                  <a:lnTo>
                    <a:pt x="1193680" y="1409700"/>
                  </a:lnTo>
                  <a:close/>
                  <a:moveTo>
                    <a:pt x="1175419" y="1422400"/>
                  </a:moveTo>
                  <a:lnTo>
                    <a:pt x="1174372" y="1422400"/>
                  </a:lnTo>
                  <a:lnTo>
                    <a:pt x="1174859" y="1425777"/>
                  </a:lnTo>
                  <a:lnTo>
                    <a:pt x="1175419" y="1422400"/>
                  </a:lnTo>
                  <a:close/>
                  <a:moveTo>
                    <a:pt x="1131201" y="1371600"/>
                  </a:moveTo>
                  <a:lnTo>
                    <a:pt x="1126771" y="1384300"/>
                  </a:lnTo>
                  <a:lnTo>
                    <a:pt x="1122353" y="1384300"/>
                  </a:lnTo>
                  <a:lnTo>
                    <a:pt x="1148792" y="1422400"/>
                  </a:lnTo>
                  <a:lnTo>
                    <a:pt x="1152163" y="1422400"/>
                  </a:lnTo>
                  <a:lnTo>
                    <a:pt x="1153486" y="1414419"/>
                  </a:lnTo>
                  <a:lnTo>
                    <a:pt x="1137810" y="1384300"/>
                  </a:lnTo>
                  <a:lnTo>
                    <a:pt x="1125002" y="1384300"/>
                  </a:lnTo>
                  <a:lnTo>
                    <a:pt x="1123071" y="1383269"/>
                  </a:lnTo>
                  <a:lnTo>
                    <a:pt x="1137274" y="1383269"/>
                  </a:lnTo>
                  <a:lnTo>
                    <a:pt x="1131201" y="1371600"/>
                  </a:lnTo>
                  <a:close/>
                  <a:moveTo>
                    <a:pt x="1154268" y="1409700"/>
                  </a:moveTo>
                  <a:lnTo>
                    <a:pt x="1153486" y="1414419"/>
                  </a:lnTo>
                  <a:lnTo>
                    <a:pt x="1157640" y="1422400"/>
                  </a:lnTo>
                  <a:lnTo>
                    <a:pt x="1172529" y="1422400"/>
                  </a:lnTo>
                  <a:lnTo>
                    <a:pt x="1173974" y="1421532"/>
                  </a:lnTo>
                  <a:lnTo>
                    <a:pt x="1154268" y="1409700"/>
                  </a:lnTo>
                  <a:close/>
                  <a:moveTo>
                    <a:pt x="232160" y="1295400"/>
                  </a:moveTo>
                  <a:lnTo>
                    <a:pt x="221762" y="1295400"/>
                  </a:lnTo>
                  <a:lnTo>
                    <a:pt x="211187" y="1384300"/>
                  </a:lnTo>
                  <a:lnTo>
                    <a:pt x="221584" y="1384300"/>
                  </a:lnTo>
                  <a:lnTo>
                    <a:pt x="232160" y="1295400"/>
                  </a:lnTo>
                  <a:close/>
                  <a:moveTo>
                    <a:pt x="1037214" y="1346200"/>
                  </a:moveTo>
                  <a:lnTo>
                    <a:pt x="1031465" y="1358900"/>
                  </a:lnTo>
                  <a:lnTo>
                    <a:pt x="1070061" y="1384300"/>
                  </a:lnTo>
                  <a:lnTo>
                    <a:pt x="1072498" y="1373551"/>
                  </a:lnTo>
                  <a:lnTo>
                    <a:pt x="1072302" y="1371600"/>
                  </a:lnTo>
                  <a:lnTo>
                    <a:pt x="1075820" y="1371600"/>
                  </a:lnTo>
                  <a:lnTo>
                    <a:pt x="1037214" y="1346200"/>
                  </a:lnTo>
                  <a:close/>
                  <a:moveTo>
                    <a:pt x="1072498" y="1373551"/>
                  </a:moveTo>
                  <a:lnTo>
                    <a:pt x="1070061" y="1384300"/>
                  </a:lnTo>
                  <a:lnTo>
                    <a:pt x="1072941" y="1377950"/>
                  </a:lnTo>
                  <a:lnTo>
                    <a:pt x="1072498" y="1373551"/>
                  </a:lnTo>
                  <a:close/>
                  <a:moveTo>
                    <a:pt x="1072941" y="1377950"/>
                  </a:moveTo>
                  <a:lnTo>
                    <a:pt x="1070061" y="1384300"/>
                  </a:lnTo>
                  <a:lnTo>
                    <a:pt x="1073579" y="1384300"/>
                  </a:lnTo>
                  <a:lnTo>
                    <a:pt x="1072941" y="1377950"/>
                  </a:lnTo>
                  <a:close/>
                  <a:moveTo>
                    <a:pt x="1073228" y="1377316"/>
                  </a:moveTo>
                  <a:lnTo>
                    <a:pt x="1072941" y="1377950"/>
                  </a:lnTo>
                  <a:lnTo>
                    <a:pt x="1073579" y="1384300"/>
                  </a:lnTo>
                  <a:lnTo>
                    <a:pt x="1073228" y="1377316"/>
                  </a:lnTo>
                  <a:close/>
                  <a:moveTo>
                    <a:pt x="1101202" y="1371600"/>
                  </a:moveTo>
                  <a:lnTo>
                    <a:pt x="1075820" y="1371600"/>
                  </a:lnTo>
                  <a:lnTo>
                    <a:pt x="1073228" y="1377316"/>
                  </a:lnTo>
                  <a:lnTo>
                    <a:pt x="1073579" y="1384300"/>
                  </a:lnTo>
                  <a:lnTo>
                    <a:pt x="1102271" y="1372170"/>
                  </a:lnTo>
                  <a:lnTo>
                    <a:pt x="1101202" y="1371600"/>
                  </a:lnTo>
                  <a:close/>
                  <a:moveTo>
                    <a:pt x="1126777" y="1377950"/>
                  </a:moveTo>
                  <a:lnTo>
                    <a:pt x="1123071" y="1383269"/>
                  </a:lnTo>
                  <a:lnTo>
                    <a:pt x="1125002" y="1384300"/>
                  </a:lnTo>
                  <a:lnTo>
                    <a:pt x="1126777" y="1377950"/>
                  </a:lnTo>
                  <a:close/>
                  <a:moveTo>
                    <a:pt x="1127884" y="1376360"/>
                  </a:moveTo>
                  <a:lnTo>
                    <a:pt x="1126777" y="1377950"/>
                  </a:lnTo>
                  <a:lnTo>
                    <a:pt x="1125002" y="1384300"/>
                  </a:lnTo>
                  <a:lnTo>
                    <a:pt x="1126771" y="1384300"/>
                  </a:lnTo>
                  <a:lnTo>
                    <a:pt x="1127884" y="1376360"/>
                  </a:lnTo>
                  <a:close/>
                  <a:moveTo>
                    <a:pt x="1131201" y="1371600"/>
                  </a:moveTo>
                  <a:lnTo>
                    <a:pt x="1127884" y="1376360"/>
                  </a:lnTo>
                  <a:lnTo>
                    <a:pt x="1126771" y="1384300"/>
                  </a:lnTo>
                  <a:lnTo>
                    <a:pt x="1131201" y="1371600"/>
                  </a:lnTo>
                  <a:close/>
                  <a:moveTo>
                    <a:pt x="1128552" y="1371600"/>
                  </a:moveTo>
                  <a:lnTo>
                    <a:pt x="1103620" y="1371600"/>
                  </a:lnTo>
                  <a:lnTo>
                    <a:pt x="1102271" y="1372170"/>
                  </a:lnTo>
                  <a:lnTo>
                    <a:pt x="1123071" y="1383269"/>
                  </a:lnTo>
                  <a:lnTo>
                    <a:pt x="1126777" y="1377950"/>
                  </a:lnTo>
                  <a:lnTo>
                    <a:pt x="1128552" y="1371600"/>
                  </a:lnTo>
                  <a:close/>
                  <a:moveTo>
                    <a:pt x="1072941" y="1371600"/>
                  </a:moveTo>
                  <a:lnTo>
                    <a:pt x="1072498" y="1373551"/>
                  </a:lnTo>
                  <a:lnTo>
                    <a:pt x="1072941" y="1377950"/>
                  </a:lnTo>
                  <a:lnTo>
                    <a:pt x="1073228" y="1377316"/>
                  </a:lnTo>
                  <a:lnTo>
                    <a:pt x="1072941" y="1371600"/>
                  </a:lnTo>
                  <a:close/>
                  <a:moveTo>
                    <a:pt x="1075820" y="1371600"/>
                  </a:moveTo>
                  <a:lnTo>
                    <a:pt x="1072941" y="1371600"/>
                  </a:lnTo>
                  <a:lnTo>
                    <a:pt x="1073228" y="1377316"/>
                  </a:lnTo>
                  <a:lnTo>
                    <a:pt x="1075820" y="1371600"/>
                  </a:lnTo>
                  <a:close/>
                  <a:moveTo>
                    <a:pt x="1131201" y="1371600"/>
                  </a:moveTo>
                  <a:lnTo>
                    <a:pt x="1128552" y="1371600"/>
                  </a:lnTo>
                  <a:lnTo>
                    <a:pt x="1127884" y="1376360"/>
                  </a:lnTo>
                  <a:lnTo>
                    <a:pt x="1131201" y="1371600"/>
                  </a:lnTo>
                  <a:close/>
                  <a:moveTo>
                    <a:pt x="1072941" y="1371600"/>
                  </a:moveTo>
                  <a:lnTo>
                    <a:pt x="1072302" y="1371600"/>
                  </a:lnTo>
                  <a:lnTo>
                    <a:pt x="1072498" y="1373551"/>
                  </a:lnTo>
                  <a:lnTo>
                    <a:pt x="1072941" y="1371600"/>
                  </a:lnTo>
                  <a:close/>
                  <a:moveTo>
                    <a:pt x="1103620" y="1371600"/>
                  </a:moveTo>
                  <a:lnTo>
                    <a:pt x="1101202" y="1371600"/>
                  </a:lnTo>
                  <a:lnTo>
                    <a:pt x="1102271" y="1372170"/>
                  </a:lnTo>
                  <a:lnTo>
                    <a:pt x="1103620" y="1371600"/>
                  </a:lnTo>
                  <a:close/>
                  <a:moveTo>
                    <a:pt x="1012817" y="1295400"/>
                  </a:moveTo>
                  <a:lnTo>
                    <a:pt x="1003404" y="1295400"/>
                  </a:lnTo>
                  <a:lnTo>
                    <a:pt x="1029633" y="1346200"/>
                  </a:lnTo>
                  <a:lnTo>
                    <a:pt x="1030261" y="1358900"/>
                  </a:lnTo>
                  <a:lnTo>
                    <a:pt x="1031465" y="1358900"/>
                  </a:lnTo>
                  <a:lnTo>
                    <a:pt x="1034345" y="1346200"/>
                  </a:lnTo>
                  <a:lnTo>
                    <a:pt x="1039046" y="1346200"/>
                  </a:lnTo>
                  <a:lnTo>
                    <a:pt x="1012817" y="1295400"/>
                  </a:lnTo>
                  <a:close/>
                  <a:moveTo>
                    <a:pt x="233249" y="1244600"/>
                  </a:moveTo>
                  <a:lnTo>
                    <a:pt x="222778" y="1244600"/>
                  </a:lnTo>
                  <a:lnTo>
                    <a:pt x="221720" y="1295400"/>
                  </a:lnTo>
                  <a:lnTo>
                    <a:pt x="232191" y="1295400"/>
                  </a:lnTo>
                  <a:lnTo>
                    <a:pt x="233249" y="1244600"/>
                  </a:lnTo>
                  <a:close/>
                  <a:moveTo>
                    <a:pt x="1008608" y="1257300"/>
                  </a:moveTo>
                  <a:lnTo>
                    <a:pt x="1006576" y="1257300"/>
                  </a:lnTo>
                  <a:lnTo>
                    <a:pt x="1006293" y="1270000"/>
                  </a:lnTo>
                  <a:lnTo>
                    <a:pt x="1002911" y="1295400"/>
                  </a:lnTo>
                  <a:lnTo>
                    <a:pt x="1013309" y="1295400"/>
                  </a:lnTo>
                  <a:lnTo>
                    <a:pt x="1016691" y="1270000"/>
                  </a:lnTo>
                  <a:lnTo>
                    <a:pt x="1011497" y="1270000"/>
                  </a:lnTo>
                  <a:lnTo>
                    <a:pt x="1008608" y="1257300"/>
                  </a:lnTo>
                  <a:close/>
                  <a:moveTo>
                    <a:pt x="1026544" y="1257300"/>
                  </a:moveTo>
                  <a:lnTo>
                    <a:pt x="1008608" y="1257300"/>
                  </a:lnTo>
                  <a:lnTo>
                    <a:pt x="1014387" y="1270000"/>
                  </a:lnTo>
                  <a:lnTo>
                    <a:pt x="1026544" y="1257300"/>
                  </a:lnTo>
                  <a:close/>
                  <a:moveTo>
                    <a:pt x="1007843" y="1219200"/>
                  </a:moveTo>
                  <a:lnTo>
                    <a:pt x="998650" y="1219200"/>
                  </a:lnTo>
                  <a:lnTo>
                    <a:pt x="1019057" y="1257300"/>
                  </a:lnTo>
                  <a:lnTo>
                    <a:pt x="1028261" y="1257300"/>
                  </a:lnTo>
                  <a:lnTo>
                    <a:pt x="1007843" y="1219200"/>
                  </a:lnTo>
                  <a:close/>
                  <a:moveTo>
                    <a:pt x="218443" y="1206500"/>
                  </a:moveTo>
                  <a:lnTo>
                    <a:pt x="208831" y="1206500"/>
                  </a:lnTo>
                  <a:lnTo>
                    <a:pt x="223207" y="1244600"/>
                  </a:lnTo>
                  <a:lnTo>
                    <a:pt x="232820" y="1231900"/>
                  </a:lnTo>
                  <a:lnTo>
                    <a:pt x="218443" y="1206500"/>
                  </a:lnTo>
                  <a:close/>
                  <a:moveTo>
                    <a:pt x="232820" y="1231900"/>
                  </a:moveTo>
                  <a:lnTo>
                    <a:pt x="228013" y="1244600"/>
                  </a:lnTo>
                  <a:lnTo>
                    <a:pt x="233270" y="1244600"/>
                  </a:lnTo>
                  <a:lnTo>
                    <a:pt x="232820" y="1231900"/>
                  </a:lnTo>
                  <a:close/>
                  <a:moveTo>
                    <a:pt x="999697" y="1193800"/>
                  </a:moveTo>
                  <a:lnTo>
                    <a:pt x="989655" y="1193800"/>
                  </a:lnTo>
                  <a:lnTo>
                    <a:pt x="998220" y="1219200"/>
                  </a:lnTo>
                  <a:lnTo>
                    <a:pt x="1008262" y="1219200"/>
                  </a:lnTo>
                  <a:lnTo>
                    <a:pt x="999697" y="1193800"/>
                  </a:lnTo>
                  <a:close/>
                  <a:moveTo>
                    <a:pt x="223103" y="1130300"/>
                  </a:moveTo>
                  <a:lnTo>
                    <a:pt x="212632" y="1130300"/>
                  </a:lnTo>
                  <a:lnTo>
                    <a:pt x="214318" y="1206500"/>
                  </a:lnTo>
                  <a:lnTo>
                    <a:pt x="224788" y="1206500"/>
                  </a:lnTo>
                  <a:lnTo>
                    <a:pt x="223103" y="1130300"/>
                  </a:lnTo>
                  <a:close/>
                  <a:moveTo>
                    <a:pt x="999917" y="1155700"/>
                  </a:moveTo>
                  <a:lnTo>
                    <a:pt x="989446" y="1155700"/>
                  </a:lnTo>
                  <a:lnTo>
                    <a:pt x="989446" y="1193800"/>
                  </a:lnTo>
                  <a:lnTo>
                    <a:pt x="999917" y="1193800"/>
                  </a:lnTo>
                  <a:lnTo>
                    <a:pt x="999917" y="1155700"/>
                  </a:lnTo>
                  <a:close/>
                  <a:moveTo>
                    <a:pt x="997467" y="1117600"/>
                  </a:moveTo>
                  <a:lnTo>
                    <a:pt x="995498" y="1117600"/>
                  </a:lnTo>
                  <a:lnTo>
                    <a:pt x="988996" y="1130300"/>
                  </a:lnTo>
                  <a:lnTo>
                    <a:pt x="987837" y="1130300"/>
                  </a:lnTo>
                  <a:lnTo>
                    <a:pt x="989456" y="1155700"/>
                  </a:lnTo>
                  <a:lnTo>
                    <a:pt x="999906" y="1155700"/>
                  </a:lnTo>
                  <a:lnTo>
                    <a:pt x="998280" y="1130300"/>
                  </a:lnTo>
                  <a:lnTo>
                    <a:pt x="988996" y="1130300"/>
                  </a:lnTo>
                  <a:lnTo>
                    <a:pt x="987762" y="1129124"/>
                  </a:lnTo>
                  <a:lnTo>
                    <a:pt x="998204" y="1129124"/>
                  </a:lnTo>
                  <a:lnTo>
                    <a:pt x="997467" y="1117600"/>
                  </a:lnTo>
                  <a:close/>
                  <a:moveTo>
                    <a:pt x="211121" y="1105307"/>
                  </a:moveTo>
                  <a:lnTo>
                    <a:pt x="206339" y="1111250"/>
                  </a:lnTo>
                  <a:lnTo>
                    <a:pt x="201742" y="1117600"/>
                  </a:lnTo>
                  <a:lnTo>
                    <a:pt x="213270" y="1130300"/>
                  </a:lnTo>
                  <a:lnTo>
                    <a:pt x="222464" y="1130300"/>
                  </a:lnTo>
                  <a:lnTo>
                    <a:pt x="211121" y="1105307"/>
                  </a:lnTo>
                  <a:close/>
                  <a:moveTo>
                    <a:pt x="995498" y="1117600"/>
                  </a:moveTo>
                  <a:lnTo>
                    <a:pt x="987027" y="1117600"/>
                  </a:lnTo>
                  <a:lnTo>
                    <a:pt x="987762" y="1129124"/>
                  </a:lnTo>
                  <a:lnTo>
                    <a:pt x="988996" y="1130300"/>
                  </a:lnTo>
                  <a:lnTo>
                    <a:pt x="995498" y="1117600"/>
                  </a:lnTo>
                  <a:close/>
                  <a:moveTo>
                    <a:pt x="969718" y="1093027"/>
                  </a:moveTo>
                  <a:lnTo>
                    <a:pt x="965593" y="1098550"/>
                  </a:lnTo>
                  <a:lnTo>
                    <a:pt x="962337" y="1104900"/>
                  </a:lnTo>
                  <a:lnTo>
                    <a:pt x="987762" y="1129124"/>
                  </a:lnTo>
                  <a:lnTo>
                    <a:pt x="987027" y="1117600"/>
                  </a:lnTo>
                  <a:lnTo>
                    <a:pt x="995498" y="1117600"/>
                  </a:lnTo>
                  <a:lnTo>
                    <a:pt x="969718" y="1093027"/>
                  </a:lnTo>
                  <a:close/>
                  <a:moveTo>
                    <a:pt x="204710" y="1074175"/>
                  </a:moveTo>
                  <a:lnTo>
                    <a:pt x="202737" y="1079500"/>
                  </a:lnTo>
                  <a:lnTo>
                    <a:pt x="192873" y="1079500"/>
                  </a:lnTo>
                  <a:lnTo>
                    <a:pt x="201229" y="1117600"/>
                  </a:lnTo>
                  <a:lnTo>
                    <a:pt x="206339" y="1111250"/>
                  </a:lnTo>
                  <a:lnTo>
                    <a:pt x="210935" y="1104900"/>
                  </a:lnTo>
                  <a:lnTo>
                    <a:pt x="211449" y="1104900"/>
                  </a:lnTo>
                  <a:lnTo>
                    <a:pt x="205878" y="1079500"/>
                  </a:lnTo>
                  <a:lnTo>
                    <a:pt x="197983" y="1079500"/>
                  </a:lnTo>
                  <a:lnTo>
                    <a:pt x="196358" y="1075169"/>
                  </a:lnTo>
                  <a:lnTo>
                    <a:pt x="204928" y="1075169"/>
                  </a:lnTo>
                  <a:lnTo>
                    <a:pt x="204710" y="1074175"/>
                  </a:lnTo>
                  <a:close/>
                  <a:moveTo>
                    <a:pt x="210935" y="1104900"/>
                  </a:moveTo>
                  <a:lnTo>
                    <a:pt x="206339" y="1111250"/>
                  </a:lnTo>
                  <a:lnTo>
                    <a:pt x="211121" y="1105307"/>
                  </a:lnTo>
                  <a:lnTo>
                    <a:pt x="210935" y="1104900"/>
                  </a:lnTo>
                  <a:close/>
                  <a:moveTo>
                    <a:pt x="211449" y="1104900"/>
                  </a:moveTo>
                  <a:lnTo>
                    <a:pt x="210935" y="1104900"/>
                  </a:lnTo>
                  <a:lnTo>
                    <a:pt x="211121" y="1105307"/>
                  </a:lnTo>
                  <a:lnTo>
                    <a:pt x="211449" y="1104900"/>
                  </a:lnTo>
                  <a:close/>
                  <a:moveTo>
                    <a:pt x="958265" y="1087871"/>
                  </a:moveTo>
                  <a:lnTo>
                    <a:pt x="955028" y="1092200"/>
                  </a:lnTo>
                  <a:lnTo>
                    <a:pt x="960850" y="1104900"/>
                  </a:lnTo>
                  <a:lnTo>
                    <a:pt x="965593" y="1098550"/>
                  </a:lnTo>
                  <a:lnTo>
                    <a:pt x="968850" y="1092200"/>
                  </a:lnTo>
                  <a:lnTo>
                    <a:pt x="959782" y="1092200"/>
                  </a:lnTo>
                  <a:lnTo>
                    <a:pt x="958265" y="1087871"/>
                  </a:lnTo>
                  <a:close/>
                  <a:moveTo>
                    <a:pt x="968850" y="1092200"/>
                  </a:moveTo>
                  <a:lnTo>
                    <a:pt x="965593" y="1098550"/>
                  </a:lnTo>
                  <a:lnTo>
                    <a:pt x="969718" y="1093027"/>
                  </a:lnTo>
                  <a:lnTo>
                    <a:pt x="968850" y="1092200"/>
                  </a:lnTo>
                  <a:close/>
                  <a:moveTo>
                    <a:pt x="967694" y="1086424"/>
                  </a:moveTo>
                  <a:lnTo>
                    <a:pt x="964232" y="1092200"/>
                  </a:lnTo>
                  <a:lnTo>
                    <a:pt x="968850" y="1092200"/>
                  </a:lnTo>
                  <a:lnTo>
                    <a:pt x="969718" y="1093027"/>
                  </a:lnTo>
                  <a:lnTo>
                    <a:pt x="970336" y="1092200"/>
                  </a:lnTo>
                  <a:lnTo>
                    <a:pt x="967694" y="1086424"/>
                  </a:lnTo>
                  <a:close/>
                  <a:moveTo>
                    <a:pt x="955332" y="1079500"/>
                  </a:moveTo>
                  <a:lnTo>
                    <a:pt x="953834" y="1092200"/>
                  </a:lnTo>
                  <a:lnTo>
                    <a:pt x="955028" y="1092200"/>
                  </a:lnTo>
                  <a:lnTo>
                    <a:pt x="958265" y="1087871"/>
                  </a:lnTo>
                  <a:lnTo>
                    <a:pt x="955332" y="1079500"/>
                  </a:lnTo>
                  <a:close/>
                  <a:moveTo>
                    <a:pt x="959779" y="1085846"/>
                  </a:moveTo>
                  <a:lnTo>
                    <a:pt x="958265" y="1087871"/>
                  </a:lnTo>
                  <a:lnTo>
                    <a:pt x="959782" y="1092200"/>
                  </a:lnTo>
                  <a:lnTo>
                    <a:pt x="964232" y="1092200"/>
                  </a:lnTo>
                  <a:lnTo>
                    <a:pt x="959779" y="1085846"/>
                  </a:lnTo>
                  <a:close/>
                  <a:moveTo>
                    <a:pt x="964525" y="1079500"/>
                  </a:moveTo>
                  <a:lnTo>
                    <a:pt x="959779" y="1085846"/>
                  </a:lnTo>
                  <a:lnTo>
                    <a:pt x="964232" y="1092200"/>
                  </a:lnTo>
                  <a:lnTo>
                    <a:pt x="967694" y="1086424"/>
                  </a:lnTo>
                  <a:lnTo>
                    <a:pt x="964525" y="1079500"/>
                  </a:lnTo>
                  <a:close/>
                  <a:moveTo>
                    <a:pt x="971844" y="1079500"/>
                  </a:moveTo>
                  <a:lnTo>
                    <a:pt x="964525" y="1079500"/>
                  </a:lnTo>
                  <a:lnTo>
                    <a:pt x="967694" y="1086424"/>
                  </a:lnTo>
                  <a:lnTo>
                    <a:pt x="971844" y="1079500"/>
                  </a:lnTo>
                  <a:close/>
                  <a:moveTo>
                    <a:pt x="970556" y="1054100"/>
                  </a:moveTo>
                  <a:lnTo>
                    <a:pt x="955332" y="1079500"/>
                  </a:lnTo>
                  <a:lnTo>
                    <a:pt x="959779" y="1085846"/>
                  </a:lnTo>
                  <a:lnTo>
                    <a:pt x="964525" y="1079500"/>
                  </a:lnTo>
                  <a:lnTo>
                    <a:pt x="971844" y="1079500"/>
                  </a:lnTo>
                  <a:lnTo>
                    <a:pt x="979457" y="1066800"/>
                  </a:lnTo>
                  <a:lnTo>
                    <a:pt x="975006" y="1066800"/>
                  </a:lnTo>
                  <a:lnTo>
                    <a:pt x="970556" y="1054100"/>
                  </a:lnTo>
                  <a:close/>
                  <a:moveTo>
                    <a:pt x="193219" y="1066800"/>
                  </a:moveTo>
                  <a:lnTo>
                    <a:pt x="192486" y="1079500"/>
                  </a:lnTo>
                  <a:lnTo>
                    <a:pt x="192873" y="1079500"/>
                  </a:lnTo>
                  <a:lnTo>
                    <a:pt x="196358" y="1075169"/>
                  </a:lnTo>
                  <a:lnTo>
                    <a:pt x="193219" y="1066800"/>
                  </a:lnTo>
                  <a:close/>
                  <a:moveTo>
                    <a:pt x="197980" y="1073153"/>
                  </a:moveTo>
                  <a:lnTo>
                    <a:pt x="196358" y="1075169"/>
                  </a:lnTo>
                  <a:lnTo>
                    <a:pt x="197983" y="1079500"/>
                  </a:lnTo>
                  <a:lnTo>
                    <a:pt x="202737" y="1079500"/>
                  </a:lnTo>
                  <a:lnTo>
                    <a:pt x="197980" y="1073153"/>
                  </a:lnTo>
                  <a:close/>
                  <a:moveTo>
                    <a:pt x="203093" y="1066800"/>
                  </a:moveTo>
                  <a:lnTo>
                    <a:pt x="197980" y="1073153"/>
                  </a:lnTo>
                  <a:lnTo>
                    <a:pt x="202737" y="1079500"/>
                  </a:lnTo>
                  <a:lnTo>
                    <a:pt x="204710" y="1074175"/>
                  </a:lnTo>
                  <a:lnTo>
                    <a:pt x="203093" y="1066800"/>
                  </a:lnTo>
                  <a:close/>
                  <a:moveTo>
                    <a:pt x="207443" y="1066800"/>
                  </a:moveTo>
                  <a:lnTo>
                    <a:pt x="203093" y="1066800"/>
                  </a:lnTo>
                  <a:lnTo>
                    <a:pt x="204710" y="1074175"/>
                  </a:lnTo>
                  <a:lnTo>
                    <a:pt x="207443" y="1066800"/>
                  </a:lnTo>
                  <a:close/>
                  <a:moveTo>
                    <a:pt x="212150" y="1054100"/>
                  </a:moveTo>
                  <a:lnTo>
                    <a:pt x="202632" y="1054100"/>
                  </a:lnTo>
                  <a:lnTo>
                    <a:pt x="193219" y="1066800"/>
                  </a:lnTo>
                  <a:lnTo>
                    <a:pt x="197980" y="1073153"/>
                  </a:lnTo>
                  <a:lnTo>
                    <a:pt x="203093" y="1066800"/>
                  </a:lnTo>
                  <a:lnTo>
                    <a:pt x="207443" y="1066800"/>
                  </a:lnTo>
                  <a:lnTo>
                    <a:pt x="212150" y="1054100"/>
                  </a:lnTo>
                  <a:close/>
                  <a:moveTo>
                    <a:pt x="970556" y="1054100"/>
                  </a:moveTo>
                  <a:lnTo>
                    <a:pt x="975006" y="1066800"/>
                  </a:lnTo>
                  <a:lnTo>
                    <a:pt x="973306" y="1058023"/>
                  </a:lnTo>
                  <a:lnTo>
                    <a:pt x="970556" y="1054100"/>
                  </a:lnTo>
                  <a:close/>
                  <a:moveTo>
                    <a:pt x="973306" y="1058023"/>
                  </a:moveTo>
                  <a:lnTo>
                    <a:pt x="975006" y="1066800"/>
                  </a:lnTo>
                  <a:lnTo>
                    <a:pt x="977467" y="1066800"/>
                  </a:lnTo>
                  <a:lnTo>
                    <a:pt x="975006" y="1060450"/>
                  </a:lnTo>
                  <a:lnTo>
                    <a:pt x="973306" y="1058023"/>
                  </a:lnTo>
                  <a:close/>
                  <a:moveTo>
                    <a:pt x="975006" y="1060450"/>
                  </a:moveTo>
                  <a:lnTo>
                    <a:pt x="977467" y="1066800"/>
                  </a:lnTo>
                  <a:lnTo>
                    <a:pt x="978719" y="1065748"/>
                  </a:lnTo>
                  <a:lnTo>
                    <a:pt x="975006" y="1060450"/>
                  </a:lnTo>
                  <a:close/>
                  <a:moveTo>
                    <a:pt x="978719" y="1065748"/>
                  </a:moveTo>
                  <a:lnTo>
                    <a:pt x="977467" y="1066800"/>
                  </a:lnTo>
                  <a:lnTo>
                    <a:pt x="979457" y="1066800"/>
                  </a:lnTo>
                  <a:lnTo>
                    <a:pt x="978719" y="1065748"/>
                  </a:lnTo>
                  <a:close/>
                  <a:moveTo>
                    <a:pt x="992587" y="1054100"/>
                  </a:moveTo>
                  <a:lnTo>
                    <a:pt x="972546" y="1054100"/>
                  </a:lnTo>
                  <a:lnTo>
                    <a:pt x="975006" y="1060450"/>
                  </a:lnTo>
                  <a:lnTo>
                    <a:pt x="978719" y="1065748"/>
                  </a:lnTo>
                  <a:lnTo>
                    <a:pt x="992587" y="1054100"/>
                  </a:lnTo>
                  <a:close/>
                  <a:moveTo>
                    <a:pt x="972546" y="1054100"/>
                  </a:moveTo>
                  <a:lnTo>
                    <a:pt x="970556" y="1054100"/>
                  </a:lnTo>
                  <a:lnTo>
                    <a:pt x="973306" y="1058023"/>
                  </a:lnTo>
                  <a:lnTo>
                    <a:pt x="972546" y="1054100"/>
                  </a:lnTo>
                  <a:close/>
                  <a:moveTo>
                    <a:pt x="205857" y="927100"/>
                  </a:moveTo>
                  <a:lnTo>
                    <a:pt x="195397" y="927100"/>
                  </a:lnTo>
                  <a:lnTo>
                    <a:pt x="202161" y="1054100"/>
                  </a:lnTo>
                  <a:lnTo>
                    <a:pt x="212621" y="1054100"/>
                  </a:lnTo>
                  <a:lnTo>
                    <a:pt x="205857" y="927100"/>
                  </a:lnTo>
                  <a:close/>
                  <a:moveTo>
                    <a:pt x="993037" y="1003300"/>
                  </a:moveTo>
                  <a:lnTo>
                    <a:pt x="987807" y="1009650"/>
                  </a:lnTo>
                  <a:lnTo>
                    <a:pt x="985739" y="1016000"/>
                  </a:lnTo>
                  <a:lnTo>
                    <a:pt x="982577" y="1016000"/>
                  </a:lnTo>
                  <a:lnTo>
                    <a:pt x="984901" y="1054100"/>
                  </a:lnTo>
                  <a:lnTo>
                    <a:pt x="995362" y="1054100"/>
                  </a:lnTo>
                  <a:lnTo>
                    <a:pt x="993618" y="1016000"/>
                  </a:lnTo>
                  <a:lnTo>
                    <a:pt x="985739" y="1016000"/>
                  </a:lnTo>
                  <a:lnTo>
                    <a:pt x="983400" y="1015000"/>
                  </a:lnTo>
                  <a:lnTo>
                    <a:pt x="993573" y="1015000"/>
                  </a:lnTo>
                  <a:lnTo>
                    <a:pt x="993037" y="1003300"/>
                  </a:lnTo>
                  <a:close/>
                  <a:moveTo>
                    <a:pt x="987807" y="1009650"/>
                  </a:moveTo>
                  <a:lnTo>
                    <a:pt x="983400" y="1015000"/>
                  </a:lnTo>
                  <a:lnTo>
                    <a:pt x="985739" y="1016000"/>
                  </a:lnTo>
                  <a:lnTo>
                    <a:pt x="987807" y="1009650"/>
                  </a:lnTo>
                  <a:close/>
                  <a:moveTo>
                    <a:pt x="962312" y="991520"/>
                  </a:moveTo>
                  <a:lnTo>
                    <a:pt x="958086" y="996950"/>
                  </a:lnTo>
                  <a:lnTo>
                    <a:pt x="956012" y="1003300"/>
                  </a:lnTo>
                  <a:lnTo>
                    <a:pt x="983400" y="1015000"/>
                  </a:lnTo>
                  <a:lnTo>
                    <a:pt x="987807" y="1009650"/>
                  </a:lnTo>
                  <a:lnTo>
                    <a:pt x="989875" y="1003300"/>
                  </a:lnTo>
                  <a:lnTo>
                    <a:pt x="962312" y="991520"/>
                  </a:lnTo>
                  <a:close/>
                  <a:moveTo>
                    <a:pt x="950609" y="977900"/>
                  </a:moveTo>
                  <a:lnTo>
                    <a:pt x="947332" y="977900"/>
                  </a:lnTo>
                  <a:lnTo>
                    <a:pt x="953143" y="1003300"/>
                  </a:lnTo>
                  <a:lnTo>
                    <a:pt x="958086" y="990600"/>
                  </a:lnTo>
                  <a:lnTo>
                    <a:pt x="953929" y="990600"/>
                  </a:lnTo>
                  <a:lnTo>
                    <a:pt x="950609" y="977900"/>
                  </a:lnTo>
                  <a:close/>
                  <a:moveTo>
                    <a:pt x="958086" y="990600"/>
                  </a:moveTo>
                  <a:lnTo>
                    <a:pt x="953143" y="1003300"/>
                  </a:lnTo>
                  <a:lnTo>
                    <a:pt x="956774" y="998635"/>
                  </a:lnTo>
                  <a:lnTo>
                    <a:pt x="958086" y="990600"/>
                  </a:lnTo>
                  <a:close/>
                  <a:moveTo>
                    <a:pt x="956774" y="998635"/>
                  </a:moveTo>
                  <a:lnTo>
                    <a:pt x="953143" y="1003300"/>
                  </a:lnTo>
                  <a:lnTo>
                    <a:pt x="956012" y="1003300"/>
                  </a:lnTo>
                  <a:lnTo>
                    <a:pt x="956774" y="998635"/>
                  </a:lnTo>
                  <a:close/>
                  <a:moveTo>
                    <a:pt x="960159" y="990600"/>
                  </a:moveTo>
                  <a:lnTo>
                    <a:pt x="958086" y="990600"/>
                  </a:lnTo>
                  <a:lnTo>
                    <a:pt x="956774" y="998635"/>
                  </a:lnTo>
                  <a:lnTo>
                    <a:pt x="958086" y="996950"/>
                  </a:lnTo>
                  <a:lnTo>
                    <a:pt x="960159" y="990600"/>
                  </a:lnTo>
                  <a:close/>
                  <a:moveTo>
                    <a:pt x="960159" y="990600"/>
                  </a:moveTo>
                  <a:lnTo>
                    <a:pt x="958086" y="996950"/>
                  </a:lnTo>
                  <a:lnTo>
                    <a:pt x="962312" y="991520"/>
                  </a:lnTo>
                  <a:lnTo>
                    <a:pt x="960159" y="990600"/>
                  </a:lnTo>
                  <a:close/>
                  <a:moveTo>
                    <a:pt x="960064" y="984134"/>
                  </a:moveTo>
                  <a:lnTo>
                    <a:pt x="953929" y="990600"/>
                  </a:lnTo>
                  <a:lnTo>
                    <a:pt x="960159" y="990600"/>
                  </a:lnTo>
                  <a:lnTo>
                    <a:pt x="962312" y="991520"/>
                  </a:lnTo>
                  <a:lnTo>
                    <a:pt x="963028" y="990600"/>
                  </a:lnTo>
                  <a:lnTo>
                    <a:pt x="960064" y="984134"/>
                  </a:lnTo>
                  <a:close/>
                  <a:moveTo>
                    <a:pt x="955698" y="972542"/>
                  </a:moveTo>
                  <a:lnTo>
                    <a:pt x="950609" y="977900"/>
                  </a:lnTo>
                  <a:lnTo>
                    <a:pt x="953929" y="990600"/>
                  </a:lnTo>
                  <a:lnTo>
                    <a:pt x="960064" y="984134"/>
                  </a:lnTo>
                  <a:lnTo>
                    <a:pt x="957206" y="977900"/>
                  </a:lnTo>
                  <a:lnTo>
                    <a:pt x="960159" y="977900"/>
                  </a:lnTo>
                  <a:lnTo>
                    <a:pt x="955698" y="972542"/>
                  </a:lnTo>
                  <a:close/>
                  <a:moveTo>
                    <a:pt x="961399" y="966540"/>
                  </a:moveTo>
                  <a:lnTo>
                    <a:pt x="955698" y="972542"/>
                  </a:lnTo>
                  <a:lnTo>
                    <a:pt x="960159" y="977900"/>
                  </a:lnTo>
                  <a:lnTo>
                    <a:pt x="957206" y="977900"/>
                  </a:lnTo>
                  <a:lnTo>
                    <a:pt x="960064" y="984134"/>
                  </a:lnTo>
                  <a:lnTo>
                    <a:pt x="965981" y="977900"/>
                  </a:lnTo>
                  <a:lnTo>
                    <a:pt x="964182" y="970996"/>
                  </a:lnTo>
                  <a:lnTo>
                    <a:pt x="961399" y="966540"/>
                  </a:lnTo>
                  <a:close/>
                  <a:moveTo>
                    <a:pt x="964182" y="970996"/>
                  </a:moveTo>
                  <a:lnTo>
                    <a:pt x="965981" y="977900"/>
                  </a:lnTo>
                  <a:lnTo>
                    <a:pt x="968494" y="977900"/>
                  </a:lnTo>
                  <a:lnTo>
                    <a:pt x="964182" y="970996"/>
                  </a:lnTo>
                  <a:close/>
                  <a:moveTo>
                    <a:pt x="932594" y="933458"/>
                  </a:moveTo>
                  <a:lnTo>
                    <a:pt x="928432" y="939800"/>
                  </a:lnTo>
                  <a:lnTo>
                    <a:pt x="955698" y="972542"/>
                  </a:lnTo>
                  <a:lnTo>
                    <a:pt x="961399" y="966540"/>
                  </a:lnTo>
                  <a:lnTo>
                    <a:pt x="944698" y="939800"/>
                  </a:lnTo>
                  <a:lnTo>
                    <a:pt x="932516" y="939800"/>
                  </a:lnTo>
                  <a:lnTo>
                    <a:pt x="932594" y="933458"/>
                  </a:lnTo>
                  <a:close/>
                  <a:moveTo>
                    <a:pt x="962672" y="965200"/>
                  </a:moveTo>
                  <a:lnTo>
                    <a:pt x="961399" y="966540"/>
                  </a:lnTo>
                  <a:lnTo>
                    <a:pt x="964182" y="970996"/>
                  </a:lnTo>
                  <a:lnTo>
                    <a:pt x="962672" y="965200"/>
                  </a:lnTo>
                  <a:close/>
                  <a:moveTo>
                    <a:pt x="885082" y="927100"/>
                  </a:moveTo>
                  <a:lnTo>
                    <a:pt x="884548" y="939800"/>
                  </a:lnTo>
                  <a:lnTo>
                    <a:pt x="890213" y="939800"/>
                  </a:lnTo>
                  <a:lnTo>
                    <a:pt x="890216" y="939601"/>
                  </a:lnTo>
                  <a:lnTo>
                    <a:pt x="885082" y="927100"/>
                  </a:lnTo>
                  <a:close/>
                  <a:moveTo>
                    <a:pt x="890216" y="939601"/>
                  </a:moveTo>
                  <a:lnTo>
                    <a:pt x="890213" y="939800"/>
                  </a:lnTo>
                  <a:lnTo>
                    <a:pt x="890216" y="939601"/>
                  </a:lnTo>
                  <a:close/>
                  <a:moveTo>
                    <a:pt x="890292" y="933450"/>
                  </a:moveTo>
                  <a:lnTo>
                    <a:pt x="890297" y="939800"/>
                  </a:lnTo>
                  <a:lnTo>
                    <a:pt x="895501" y="939800"/>
                  </a:lnTo>
                  <a:lnTo>
                    <a:pt x="890292" y="933450"/>
                  </a:lnTo>
                  <a:close/>
                  <a:moveTo>
                    <a:pt x="896667" y="927100"/>
                  </a:moveTo>
                  <a:lnTo>
                    <a:pt x="890370" y="927100"/>
                  </a:lnTo>
                  <a:lnTo>
                    <a:pt x="890298" y="933458"/>
                  </a:lnTo>
                  <a:lnTo>
                    <a:pt x="895501" y="939800"/>
                  </a:lnTo>
                  <a:lnTo>
                    <a:pt x="896667" y="927100"/>
                  </a:lnTo>
                  <a:close/>
                  <a:moveTo>
                    <a:pt x="932673" y="927100"/>
                  </a:moveTo>
                  <a:lnTo>
                    <a:pt x="896667" y="927100"/>
                  </a:lnTo>
                  <a:lnTo>
                    <a:pt x="895501" y="939800"/>
                  </a:lnTo>
                  <a:lnTo>
                    <a:pt x="928432" y="939800"/>
                  </a:lnTo>
                  <a:lnTo>
                    <a:pt x="932594" y="933458"/>
                  </a:lnTo>
                  <a:lnTo>
                    <a:pt x="932673" y="927100"/>
                  </a:lnTo>
                  <a:close/>
                  <a:moveTo>
                    <a:pt x="932636" y="933393"/>
                  </a:moveTo>
                  <a:lnTo>
                    <a:pt x="932516" y="939800"/>
                  </a:lnTo>
                  <a:lnTo>
                    <a:pt x="932636" y="933393"/>
                  </a:lnTo>
                  <a:close/>
                  <a:moveTo>
                    <a:pt x="936767" y="927100"/>
                  </a:moveTo>
                  <a:lnTo>
                    <a:pt x="932636" y="933393"/>
                  </a:lnTo>
                  <a:lnTo>
                    <a:pt x="932599" y="939800"/>
                  </a:lnTo>
                  <a:lnTo>
                    <a:pt x="936767" y="927100"/>
                  </a:lnTo>
                  <a:close/>
                  <a:moveTo>
                    <a:pt x="936767" y="927100"/>
                  </a:moveTo>
                  <a:lnTo>
                    <a:pt x="932599" y="939800"/>
                  </a:lnTo>
                  <a:lnTo>
                    <a:pt x="944698" y="939800"/>
                  </a:lnTo>
                  <a:lnTo>
                    <a:pt x="936767" y="927100"/>
                  </a:lnTo>
                  <a:close/>
                  <a:moveTo>
                    <a:pt x="899176" y="889000"/>
                  </a:moveTo>
                  <a:lnTo>
                    <a:pt x="898098" y="889000"/>
                  </a:lnTo>
                  <a:lnTo>
                    <a:pt x="893784" y="901700"/>
                  </a:lnTo>
                  <a:lnTo>
                    <a:pt x="888569" y="901700"/>
                  </a:lnTo>
                  <a:lnTo>
                    <a:pt x="885082" y="927100"/>
                  </a:lnTo>
                  <a:lnTo>
                    <a:pt x="890292" y="933450"/>
                  </a:lnTo>
                  <a:lnTo>
                    <a:pt x="890370" y="927100"/>
                  </a:lnTo>
                  <a:lnTo>
                    <a:pt x="896667" y="927100"/>
                  </a:lnTo>
                  <a:lnTo>
                    <a:pt x="898998" y="901700"/>
                  </a:lnTo>
                  <a:lnTo>
                    <a:pt x="899176" y="889000"/>
                  </a:lnTo>
                  <a:close/>
                  <a:moveTo>
                    <a:pt x="936767" y="927100"/>
                  </a:moveTo>
                  <a:lnTo>
                    <a:pt x="932673" y="927100"/>
                  </a:lnTo>
                  <a:lnTo>
                    <a:pt x="932636" y="933393"/>
                  </a:lnTo>
                  <a:lnTo>
                    <a:pt x="936767" y="927100"/>
                  </a:lnTo>
                  <a:close/>
                  <a:moveTo>
                    <a:pt x="158078" y="863600"/>
                  </a:moveTo>
                  <a:lnTo>
                    <a:pt x="154927" y="863600"/>
                  </a:lnTo>
                  <a:lnTo>
                    <a:pt x="153967" y="869422"/>
                  </a:lnTo>
                  <a:lnTo>
                    <a:pt x="196423" y="927100"/>
                  </a:lnTo>
                  <a:lnTo>
                    <a:pt x="204820" y="927100"/>
                  </a:lnTo>
                  <a:lnTo>
                    <a:pt x="158078" y="863600"/>
                  </a:lnTo>
                  <a:close/>
                  <a:moveTo>
                    <a:pt x="883501" y="876300"/>
                  </a:moveTo>
                  <a:lnTo>
                    <a:pt x="874884" y="876300"/>
                  </a:lnTo>
                  <a:lnTo>
                    <a:pt x="889470" y="901700"/>
                  </a:lnTo>
                  <a:lnTo>
                    <a:pt x="898098" y="889000"/>
                  </a:lnTo>
                  <a:lnTo>
                    <a:pt x="883501" y="876300"/>
                  </a:lnTo>
                  <a:close/>
                  <a:moveTo>
                    <a:pt x="904705" y="850900"/>
                  </a:moveTo>
                  <a:lnTo>
                    <a:pt x="900443" y="857250"/>
                  </a:lnTo>
                  <a:lnTo>
                    <a:pt x="900443" y="863600"/>
                  </a:lnTo>
                  <a:lnTo>
                    <a:pt x="896182" y="863600"/>
                  </a:lnTo>
                  <a:lnTo>
                    <a:pt x="920725" y="889000"/>
                  </a:lnTo>
                  <a:lnTo>
                    <a:pt x="924160" y="889000"/>
                  </a:lnTo>
                  <a:lnTo>
                    <a:pt x="927955" y="886992"/>
                  </a:lnTo>
                  <a:lnTo>
                    <a:pt x="912886" y="863600"/>
                  </a:lnTo>
                  <a:lnTo>
                    <a:pt x="900443" y="863600"/>
                  </a:lnTo>
                  <a:lnTo>
                    <a:pt x="900443" y="857250"/>
                  </a:lnTo>
                  <a:lnTo>
                    <a:pt x="908796" y="857250"/>
                  </a:lnTo>
                  <a:lnTo>
                    <a:pt x="904705" y="850900"/>
                  </a:lnTo>
                  <a:close/>
                  <a:moveTo>
                    <a:pt x="927955" y="886992"/>
                  </a:moveTo>
                  <a:lnTo>
                    <a:pt x="924160" y="889000"/>
                  </a:lnTo>
                  <a:lnTo>
                    <a:pt x="929249" y="889000"/>
                  </a:lnTo>
                  <a:lnTo>
                    <a:pt x="927955" y="886992"/>
                  </a:lnTo>
                  <a:close/>
                  <a:moveTo>
                    <a:pt x="948170" y="876300"/>
                  </a:moveTo>
                  <a:lnTo>
                    <a:pt x="927955" y="886992"/>
                  </a:lnTo>
                  <a:lnTo>
                    <a:pt x="929249" y="889000"/>
                  </a:lnTo>
                  <a:lnTo>
                    <a:pt x="944306" y="889000"/>
                  </a:lnTo>
                  <a:lnTo>
                    <a:pt x="948650" y="880009"/>
                  </a:lnTo>
                  <a:lnTo>
                    <a:pt x="948170" y="876300"/>
                  </a:lnTo>
                  <a:close/>
                  <a:moveTo>
                    <a:pt x="948650" y="880009"/>
                  </a:moveTo>
                  <a:lnTo>
                    <a:pt x="944306" y="889000"/>
                  </a:lnTo>
                  <a:lnTo>
                    <a:pt x="949814" y="889000"/>
                  </a:lnTo>
                  <a:lnTo>
                    <a:pt x="948650" y="880009"/>
                  </a:lnTo>
                  <a:close/>
                  <a:moveTo>
                    <a:pt x="959803" y="876300"/>
                  </a:moveTo>
                  <a:lnTo>
                    <a:pt x="950442" y="876300"/>
                  </a:lnTo>
                  <a:lnTo>
                    <a:pt x="948650" y="880009"/>
                  </a:lnTo>
                  <a:lnTo>
                    <a:pt x="949814" y="889000"/>
                  </a:lnTo>
                  <a:lnTo>
                    <a:pt x="953677" y="889000"/>
                  </a:lnTo>
                  <a:lnTo>
                    <a:pt x="959803" y="876300"/>
                  </a:lnTo>
                  <a:close/>
                  <a:moveTo>
                    <a:pt x="110185" y="850900"/>
                  </a:moveTo>
                  <a:lnTo>
                    <a:pt x="108101" y="863600"/>
                  </a:lnTo>
                  <a:lnTo>
                    <a:pt x="152833" y="876300"/>
                  </a:lnTo>
                  <a:lnTo>
                    <a:pt x="153967" y="869422"/>
                  </a:lnTo>
                  <a:lnTo>
                    <a:pt x="149681" y="863600"/>
                  </a:lnTo>
                  <a:lnTo>
                    <a:pt x="114373" y="863600"/>
                  </a:lnTo>
                  <a:lnTo>
                    <a:pt x="114373" y="852088"/>
                  </a:lnTo>
                  <a:lnTo>
                    <a:pt x="110185" y="850900"/>
                  </a:lnTo>
                  <a:close/>
                  <a:moveTo>
                    <a:pt x="885428" y="850900"/>
                  </a:moveTo>
                  <a:lnTo>
                    <a:pt x="880423" y="850900"/>
                  </a:lnTo>
                  <a:lnTo>
                    <a:pt x="874182" y="876300"/>
                  </a:lnTo>
                  <a:lnTo>
                    <a:pt x="884192" y="876300"/>
                  </a:lnTo>
                  <a:lnTo>
                    <a:pt x="887313" y="863600"/>
                  </a:lnTo>
                  <a:lnTo>
                    <a:pt x="885428" y="863600"/>
                  </a:lnTo>
                  <a:lnTo>
                    <a:pt x="885428" y="850900"/>
                  </a:lnTo>
                  <a:close/>
                  <a:moveTo>
                    <a:pt x="945625" y="838200"/>
                  </a:moveTo>
                  <a:lnTo>
                    <a:pt x="935856" y="838200"/>
                  </a:lnTo>
                  <a:lnTo>
                    <a:pt x="950232" y="876300"/>
                  </a:lnTo>
                  <a:lnTo>
                    <a:pt x="960012" y="876300"/>
                  </a:lnTo>
                  <a:lnTo>
                    <a:pt x="945625" y="838200"/>
                  </a:lnTo>
                  <a:close/>
                  <a:moveTo>
                    <a:pt x="114373" y="852088"/>
                  </a:moveTo>
                  <a:lnTo>
                    <a:pt x="114373" y="863600"/>
                  </a:lnTo>
                  <a:lnTo>
                    <a:pt x="149681" y="863600"/>
                  </a:lnTo>
                  <a:lnTo>
                    <a:pt x="153967" y="869422"/>
                  </a:lnTo>
                  <a:lnTo>
                    <a:pt x="154927" y="863600"/>
                  </a:lnTo>
                  <a:lnTo>
                    <a:pt x="114373" y="852088"/>
                  </a:lnTo>
                  <a:close/>
                  <a:moveTo>
                    <a:pt x="110185" y="850900"/>
                  </a:moveTo>
                  <a:lnTo>
                    <a:pt x="103902" y="850900"/>
                  </a:lnTo>
                  <a:lnTo>
                    <a:pt x="103902" y="863600"/>
                  </a:lnTo>
                  <a:lnTo>
                    <a:pt x="108101" y="863600"/>
                  </a:lnTo>
                  <a:lnTo>
                    <a:pt x="110185" y="850900"/>
                  </a:lnTo>
                  <a:close/>
                  <a:moveTo>
                    <a:pt x="890433" y="850900"/>
                  </a:moveTo>
                  <a:lnTo>
                    <a:pt x="885428" y="850900"/>
                  </a:lnTo>
                  <a:lnTo>
                    <a:pt x="885428" y="863600"/>
                  </a:lnTo>
                  <a:lnTo>
                    <a:pt x="887313" y="863600"/>
                  </a:lnTo>
                  <a:lnTo>
                    <a:pt x="890433" y="850900"/>
                  </a:lnTo>
                  <a:close/>
                  <a:moveTo>
                    <a:pt x="900443" y="850900"/>
                  </a:moveTo>
                  <a:lnTo>
                    <a:pt x="890433" y="850900"/>
                  </a:lnTo>
                  <a:lnTo>
                    <a:pt x="887313" y="863600"/>
                  </a:lnTo>
                  <a:lnTo>
                    <a:pt x="896182" y="863600"/>
                  </a:lnTo>
                  <a:lnTo>
                    <a:pt x="900443" y="857250"/>
                  </a:lnTo>
                  <a:lnTo>
                    <a:pt x="900443" y="850900"/>
                  </a:lnTo>
                  <a:close/>
                  <a:moveTo>
                    <a:pt x="114373" y="838200"/>
                  </a:moveTo>
                  <a:lnTo>
                    <a:pt x="112206" y="838200"/>
                  </a:lnTo>
                  <a:lnTo>
                    <a:pt x="109138" y="850900"/>
                  </a:lnTo>
                  <a:lnTo>
                    <a:pt x="110185" y="850900"/>
                  </a:lnTo>
                  <a:lnTo>
                    <a:pt x="114373" y="852088"/>
                  </a:lnTo>
                  <a:lnTo>
                    <a:pt x="114373" y="838200"/>
                  </a:lnTo>
                  <a:close/>
                  <a:moveTo>
                    <a:pt x="101414" y="830487"/>
                  </a:moveTo>
                  <a:lnTo>
                    <a:pt x="94991" y="838200"/>
                  </a:lnTo>
                  <a:lnTo>
                    <a:pt x="88311" y="838200"/>
                  </a:lnTo>
                  <a:lnTo>
                    <a:pt x="106080" y="850900"/>
                  </a:lnTo>
                  <a:lnTo>
                    <a:pt x="112206" y="838200"/>
                  </a:lnTo>
                  <a:lnTo>
                    <a:pt x="91379" y="838200"/>
                  </a:lnTo>
                  <a:lnTo>
                    <a:pt x="90239" y="834203"/>
                  </a:lnTo>
                  <a:lnTo>
                    <a:pt x="106613" y="834203"/>
                  </a:lnTo>
                  <a:lnTo>
                    <a:pt x="101414" y="830487"/>
                  </a:lnTo>
                  <a:close/>
                  <a:moveTo>
                    <a:pt x="87756" y="825500"/>
                  </a:moveTo>
                  <a:lnTo>
                    <a:pt x="83201" y="838200"/>
                  </a:lnTo>
                  <a:lnTo>
                    <a:pt x="88311" y="838200"/>
                  </a:lnTo>
                  <a:lnTo>
                    <a:pt x="90239" y="834203"/>
                  </a:lnTo>
                  <a:lnTo>
                    <a:pt x="87756" y="825500"/>
                  </a:lnTo>
                  <a:close/>
                  <a:moveTo>
                    <a:pt x="91374" y="831850"/>
                  </a:moveTo>
                  <a:lnTo>
                    <a:pt x="90239" y="834203"/>
                  </a:lnTo>
                  <a:lnTo>
                    <a:pt x="91379" y="838200"/>
                  </a:lnTo>
                  <a:lnTo>
                    <a:pt x="94991" y="838200"/>
                  </a:lnTo>
                  <a:lnTo>
                    <a:pt x="91374" y="831850"/>
                  </a:lnTo>
                  <a:close/>
                  <a:moveTo>
                    <a:pt x="94436" y="825500"/>
                  </a:moveTo>
                  <a:lnTo>
                    <a:pt x="91374" y="831850"/>
                  </a:lnTo>
                  <a:lnTo>
                    <a:pt x="94991" y="838200"/>
                  </a:lnTo>
                  <a:lnTo>
                    <a:pt x="101414" y="830487"/>
                  </a:lnTo>
                  <a:lnTo>
                    <a:pt x="94436" y="825500"/>
                  </a:lnTo>
                  <a:close/>
                  <a:moveTo>
                    <a:pt x="915511" y="791902"/>
                  </a:moveTo>
                  <a:lnTo>
                    <a:pt x="913500" y="800100"/>
                  </a:lnTo>
                  <a:lnTo>
                    <a:pt x="904318" y="800100"/>
                  </a:lnTo>
                  <a:lnTo>
                    <a:pt x="936578" y="838200"/>
                  </a:lnTo>
                  <a:lnTo>
                    <a:pt x="944903" y="838200"/>
                  </a:lnTo>
                  <a:lnTo>
                    <a:pt x="920715" y="800100"/>
                  </a:lnTo>
                  <a:lnTo>
                    <a:pt x="913500" y="800100"/>
                  </a:lnTo>
                  <a:lnTo>
                    <a:pt x="908485" y="793750"/>
                  </a:lnTo>
                  <a:lnTo>
                    <a:pt x="916684" y="793750"/>
                  </a:lnTo>
                  <a:lnTo>
                    <a:pt x="915511" y="791902"/>
                  </a:lnTo>
                  <a:close/>
                  <a:moveTo>
                    <a:pt x="116143" y="812800"/>
                  </a:moveTo>
                  <a:lnTo>
                    <a:pt x="108907" y="812800"/>
                  </a:lnTo>
                  <a:lnTo>
                    <a:pt x="87756" y="825500"/>
                  </a:lnTo>
                  <a:lnTo>
                    <a:pt x="91374" y="831850"/>
                  </a:lnTo>
                  <a:lnTo>
                    <a:pt x="94436" y="825500"/>
                  </a:lnTo>
                  <a:lnTo>
                    <a:pt x="105567" y="825500"/>
                  </a:lnTo>
                  <a:lnTo>
                    <a:pt x="116143" y="812800"/>
                  </a:lnTo>
                  <a:close/>
                  <a:moveTo>
                    <a:pt x="105567" y="825500"/>
                  </a:moveTo>
                  <a:lnTo>
                    <a:pt x="94436" y="825500"/>
                  </a:lnTo>
                  <a:lnTo>
                    <a:pt x="101414" y="830487"/>
                  </a:lnTo>
                  <a:lnTo>
                    <a:pt x="105567" y="825500"/>
                  </a:lnTo>
                  <a:close/>
                  <a:moveTo>
                    <a:pt x="94080" y="800100"/>
                  </a:moveTo>
                  <a:lnTo>
                    <a:pt x="88667" y="800100"/>
                  </a:lnTo>
                  <a:lnTo>
                    <a:pt x="109818" y="812800"/>
                  </a:lnTo>
                  <a:lnTo>
                    <a:pt x="115232" y="812800"/>
                  </a:lnTo>
                  <a:lnTo>
                    <a:pt x="94080" y="800100"/>
                  </a:lnTo>
                  <a:close/>
                  <a:moveTo>
                    <a:pt x="72406" y="762000"/>
                  </a:moveTo>
                  <a:lnTo>
                    <a:pt x="63809" y="774700"/>
                  </a:lnTo>
                  <a:lnTo>
                    <a:pt x="87075" y="800100"/>
                  </a:lnTo>
                  <a:lnTo>
                    <a:pt x="95672" y="800100"/>
                  </a:lnTo>
                  <a:lnTo>
                    <a:pt x="72406" y="762000"/>
                  </a:lnTo>
                  <a:close/>
                  <a:moveTo>
                    <a:pt x="903469" y="787400"/>
                  </a:moveTo>
                  <a:lnTo>
                    <a:pt x="902695" y="800100"/>
                  </a:lnTo>
                  <a:lnTo>
                    <a:pt x="904318" y="800100"/>
                  </a:lnTo>
                  <a:lnTo>
                    <a:pt x="907013" y="791886"/>
                  </a:lnTo>
                  <a:lnTo>
                    <a:pt x="903469" y="787400"/>
                  </a:lnTo>
                  <a:close/>
                  <a:moveTo>
                    <a:pt x="912652" y="787400"/>
                  </a:moveTo>
                  <a:lnTo>
                    <a:pt x="908485" y="793750"/>
                  </a:lnTo>
                  <a:lnTo>
                    <a:pt x="913500" y="800100"/>
                  </a:lnTo>
                  <a:lnTo>
                    <a:pt x="915511" y="791902"/>
                  </a:lnTo>
                  <a:lnTo>
                    <a:pt x="912652" y="787400"/>
                  </a:lnTo>
                  <a:close/>
                  <a:moveTo>
                    <a:pt x="912652" y="787400"/>
                  </a:moveTo>
                  <a:lnTo>
                    <a:pt x="908485" y="787400"/>
                  </a:lnTo>
                  <a:lnTo>
                    <a:pt x="907013" y="791886"/>
                  </a:lnTo>
                  <a:lnTo>
                    <a:pt x="908485" y="793750"/>
                  </a:lnTo>
                  <a:lnTo>
                    <a:pt x="912652" y="787400"/>
                  </a:lnTo>
                  <a:close/>
                  <a:moveTo>
                    <a:pt x="916616" y="787400"/>
                  </a:moveTo>
                  <a:lnTo>
                    <a:pt x="912652" y="787400"/>
                  </a:lnTo>
                  <a:lnTo>
                    <a:pt x="915511" y="791902"/>
                  </a:lnTo>
                  <a:lnTo>
                    <a:pt x="916616" y="787400"/>
                  </a:lnTo>
                  <a:close/>
                  <a:moveTo>
                    <a:pt x="919731" y="774700"/>
                  </a:moveTo>
                  <a:lnTo>
                    <a:pt x="909710" y="774700"/>
                  </a:lnTo>
                  <a:lnTo>
                    <a:pt x="903469" y="787400"/>
                  </a:lnTo>
                  <a:lnTo>
                    <a:pt x="907013" y="791886"/>
                  </a:lnTo>
                  <a:lnTo>
                    <a:pt x="908485" y="787400"/>
                  </a:lnTo>
                  <a:lnTo>
                    <a:pt x="916616" y="787400"/>
                  </a:lnTo>
                  <a:lnTo>
                    <a:pt x="919731" y="774700"/>
                  </a:lnTo>
                  <a:close/>
                  <a:moveTo>
                    <a:pt x="68102" y="762000"/>
                  </a:moveTo>
                  <a:lnTo>
                    <a:pt x="63390" y="762000"/>
                  </a:lnTo>
                  <a:lnTo>
                    <a:pt x="63809" y="774700"/>
                  </a:lnTo>
                  <a:lnTo>
                    <a:pt x="68102" y="762000"/>
                  </a:lnTo>
                  <a:close/>
                  <a:moveTo>
                    <a:pt x="912055" y="762000"/>
                  </a:moveTo>
                  <a:lnTo>
                    <a:pt x="910307" y="774700"/>
                  </a:lnTo>
                  <a:lnTo>
                    <a:pt x="914726" y="774700"/>
                  </a:lnTo>
                  <a:lnTo>
                    <a:pt x="912055" y="762000"/>
                  </a:lnTo>
                  <a:close/>
                  <a:moveTo>
                    <a:pt x="934495" y="751515"/>
                  </a:moveTo>
                  <a:lnTo>
                    <a:pt x="912055" y="762000"/>
                  </a:lnTo>
                  <a:lnTo>
                    <a:pt x="917385" y="774700"/>
                  </a:lnTo>
                  <a:lnTo>
                    <a:pt x="944568" y="762000"/>
                  </a:lnTo>
                  <a:lnTo>
                    <a:pt x="936851" y="762000"/>
                  </a:lnTo>
                  <a:lnTo>
                    <a:pt x="934495" y="751515"/>
                  </a:lnTo>
                  <a:close/>
                  <a:moveTo>
                    <a:pt x="64490" y="736600"/>
                  </a:moveTo>
                  <a:lnTo>
                    <a:pt x="64155" y="736600"/>
                  </a:lnTo>
                  <a:lnTo>
                    <a:pt x="57619" y="745598"/>
                  </a:lnTo>
                  <a:lnTo>
                    <a:pt x="63149" y="762000"/>
                  </a:lnTo>
                  <a:lnTo>
                    <a:pt x="73055" y="762000"/>
                  </a:lnTo>
                  <a:lnTo>
                    <a:pt x="64490" y="736600"/>
                  </a:lnTo>
                  <a:close/>
                  <a:moveTo>
                    <a:pt x="939238" y="749300"/>
                  </a:moveTo>
                  <a:lnTo>
                    <a:pt x="934495" y="751515"/>
                  </a:lnTo>
                  <a:lnTo>
                    <a:pt x="936851" y="762000"/>
                  </a:lnTo>
                  <a:lnTo>
                    <a:pt x="941903" y="755650"/>
                  </a:lnTo>
                  <a:lnTo>
                    <a:pt x="939238" y="749300"/>
                  </a:lnTo>
                  <a:close/>
                  <a:moveTo>
                    <a:pt x="941903" y="755650"/>
                  </a:moveTo>
                  <a:lnTo>
                    <a:pt x="936851" y="762000"/>
                  </a:lnTo>
                  <a:lnTo>
                    <a:pt x="941908" y="762000"/>
                  </a:lnTo>
                  <a:lnTo>
                    <a:pt x="943202" y="758744"/>
                  </a:lnTo>
                  <a:lnTo>
                    <a:pt x="941903" y="755650"/>
                  </a:lnTo>
                  <a:close/>
                  <a:moveTo>
                    <a:pt x="943202" y="758744"/>
                  </a:moveTo>
                  <a:lnTo>
                    <a:pt x="941908" y="762000"/>
                  </a:lnTo>
                  <a:lnTo>
                    <a:pt x="944568" y="762000"/>
                  </a:lnTo>
                  <a:lnTo>
                    <a:pt x="943202" y="758744"/>
                  </a:lnTo>
                  <a:close/>
                  <a:moveTo>
                    <a:pt x="946955" y="749300"/>
                  </a:moveTo>
                  <a:lnTo>
                    <a:pt x="943202" y="758744"/>
                  </a:lnTo>
                  <a:lnTo>
                    <a:pt x="944568" y="762000"/>
                  </a:lnTo>
                  <a:lnTo>
                    <a:pt x="947992" y="762000"/>
                  </a:lnTo>
                  <a:lnTo>
                    <a:pt x="946955" y="749300"/>
                  </a:lnTo>
                  <a:close/>
                  <a:moveTo>
                    <a:pt x="946955" y="749300"/>
                  </a:moveTo>
                  <a:lnTo>
                    <a:pt x="939238" y="749300"/>
                  </a:lnTo>
                  <a:lnTo>
                    <a:pt x="941903" y="755650"/>
                  </a:lnTo>
                  <a:lnTo>
                    <a:pt x="946955" y="749300"/>
                  </a:lnTo>
                  <a:close/>
                  <a:moveTo>
                    <a:pt x="941248" y="736600"/>
                  </a:moveTo>
                  <a:lnTo>
                    <a:pt x="931144" y="736600"/>
                  </a:lnTo>
                  <a:lnTo>
                    <a:pt x="934495" y="751515"/>
                  </a:lnTo>
                  <a:lnTo>
                    <a:pt x="939238" y="749300"/>
                  </a:lnTo>
                  <a:lnTo>
                    <a:pt x="946955" y="749300"/>
                  </a:lnTo>
                  <a:lnTo>
                    <a:pt x="941248" y="736600"/>
                  </a:lnTo>
                  <a:close/>
                  <a:moveTo>
                    <a:pt x="23747" y="660400"/>
                  </a:moveTo>
                  <a:lnTo>
                    <a:pt x="19135" y="666750"/>
                  </a:lnTo>
                  <a:lnTo>
                    <a:pt x="14826" y="673100"/>
                  </a:lnTo>
                  <a:lnTo>
                    <a:pt x="14523" y="673100"/>
                  </a:lnTo>
                  <a:lnTo>
                    <a:pt x="54930" y="749300"/>
                  </a:lnTo>
                  <a:lnTo>
                    <a:pt x="57619" y="745598"/>
                  </a:lnTo>
                  <a:lnTo>
                    <a:pt x="54584" y="736600"/>
                  </a:lnTo>
                  <a:lnTo>
                    <a:pt x="64155" y="736600"/>
                  </a:lnTo>
                  <a:lnTo>
                    <a:pt x="30482" y="673100"/>
                  </a:lnTo>
                  <a:lnTo>
                    <a:pt x="14826" y="673100"/>
                  </a:lnTo>
                  <a:lnTo>
                    <a:pt x="14692" y="672866"/>
                  </a:lnTo>
                  <a:lnTo>
                    <a:pt x="30358" y="672866"/>
                  </a:lnTo>
                  <a:lnTo>
                    <a:pt x="23747" y="660400"/>
                  </a:lnTo>
                  <a:close/>
                  <a:moveTo>
                    <a:pt x="835932" y="723900"/>
                  </a:moveTo>
                  <a:lnTo>
                    <a:pt x="832341" y="736600"/>
                  </a:lnTo>
                  <a:lnTo>
                    <a:pt x="856141" y="749300"/>
                  </a:lnTo>
                  <a:lnTo>
                    <a:pt x="857931" y="736600"/>
                  </a:lnTo>
                  <a:lnTo>
                    <a:pt x="839367" y="736600"/>
                  </a:lnTo>
                  <a:lnTo>
                    <a:pt x="839367" y="725733"/>
                  </a:lnTo>
                  <a:lnTo>
                    <a:pt x="835932" y="723900"/>
                  </a:lnTo>
                  <a:close/>
                  <a:moveTo>
                    <a:pt x="857931" y="736600"/>
                  </a:moveTo>
                  <a:lnTo>
                    <a:pt x="856141" y="749300"/>
                  </a:lnTo>
                  <a:lnTo>
                    <a:pt x="857889" y="743102"/>
                  </a:lnTo>
                  <a:lnTo>
                    <a:pt x="857931" y="736600"/>
                  </a:lnTo>
                  <a:close/>
                  <a:moveTo>
                    <a:pt x="857889" y="743102"/>
                  </a:moveTo>
                  <a:lnTo>
                    <a:pt x="856141" y="749300"/>
                  </a:lnTo>
                  <a:lnTo>
                    <a:pt x="857848" y="749300"/>
                  </a:lnTo>
                  <a:lnTo>
                    <a:pt x="857889" y="743102"/>
                  </a:lnTo>
                  <a:close/>
                  <a:moveTo>
                    <a:pt x="897312" y="736600"/>
                  </a:moveTo>
                  <a:lnTo>
                    <a:pt x="859722" y="736600"/>
                  </a:lnTo>
                  <a:lnTo>
                    <a:pt x="857928" y="742961"/>
                  </a:lnTo>
                  <a:lnTo>
                    <a:pt x="857848" y="749300"/>
                  </a:lnTo>
                  <a:lnTo>
                    <a:pt x="900161" y="749300"/>
                  </a:lnTo>
                  <a:lnTo>
                    <a:pt x="900239" y="742961"/>
                  </a:lnTo>
                  <a:lnTo>
                    <a:pt x="897312" y="736600"/>
                  </a:lnTo>
                  <a:close/>
                  <a:moveTo>
                    <a:pt x="918838" y="731381"/>
                  </a:moveTo>
                  <a:lnTo>
                    <a:pt x="918317" y="736600"/>
                  </a:lnTo>
                  <a:lnTo>
                    <a:pt x="900318" y="736600"/>
                  </a:lnTo>
                  <a:lnTo>
                    <a:pt x="900304" y="743102"/>
                  </a:lnTo>
                  <a:lnTo>
                    <a:pt x="903155" y="749300"/>
                  </a:lnTo>
                  <a:lnTo>
                    <a:pt x="921238" y="736600"/>
                  </a:lnTo>
                  <a:lnTo>
                    <a:pt x="918838" y="731381"/>
                  </a:lnTo>
                  <a:close/>
                  <a:moveTo>
                    <a:pt x="64155" y="736600"/>
                  </a:moveTo>
                  <a:lnTo>
                    <a:pt x="54584" y="736600"/>
                  </a:lnTo>
                  <a:lnTo>
                    <a:pt x="57619" y="745598"/>
                  </a:lnTo>
                  <a:lnTo>
                    <a:pt x="64155" y="736600"/>
                  </a:lnTo>
                  <a:close/>
                  <a:moveTo>
                    <a:pt x="858005" y="736600"/>
                  </a:moveTo>
                  <a:lnTo>
                    <a:pt x="857889" y="743102"/>
                  </a:lnTo>
                  <a:lnTo>
                    <a:pt x="858005" y="736600"/>
                  </a:lnTo>
                  <a:close/>
                  <a:moveTo>
                    <a:pt x="839367" y="725733"/>
                  </a:moveTo>
                  <a:lnTo>
                    <a:pt x="839367" y="736600"/>
                  </a:lnTo>
                  <a:lnTo>
                    <a:pt x="858005" y="736600"/>
                  </a:lnTo>
                  <a:lnTo>
                    <a:pt x="857926" y="742969"/>
                  </a:lnTo>
                  <a:lnTo>
                    <a:pt x="859722" y="736600"/>
                  </a:lnTo>
                  <a:lnTo>
                    <a:pt x="839367" y="725733"/>
                  </a:lnTo>
                  <a:close/>
                  <a:moveTo>
                    <a:pt x="915396" y="723900"/>
                  </a:moveTo>
                  <a:lnTo>
                    <a:pt x="897312" y="736600"/>
                  </a:lnTo>
                  <a:lnTo>
                    <a:pt x="900239" y="742961"/>
                  </a:lnTo>
                  <a:lnTo>
                    <a:pt x="900318" y="736600"/>
                  </a:lnTo>
                  <a:lnTo>
                    <a:pt x="917061" y="736600"/>
                  </a:lnTo>
                  <a:lnTo>
                    <a:pt x="917643" y="733669"/>
                  </a:lnTo>
                  <a:lnTo>
                    <a:pt x="915396" y="723900"/>
                  </a:lnTo>
                  <a:close/>
                  <a:moveTo>
                    <a:pt x="829367" y="698500"/>
                  </a:moveTo>
                  <a:lnTo>
                    <a:pt x="828896" y="698500"/>
                  </a:lnTo>
                  <a:lnTo>
                    <a:pt x="828896" y="736600"/>
                  </a:lnTo>
                  <a:lnTo>
                    <a:pt x="832341" y="736600"/>
                  </a:lnTo>
                  <a:lnTo>
                    <a:pt x="835932" y="723900"/>
                  </a:lnTo>
                  <a:lnTo>
                    <a:pt x="839367" y="723900"/>
                  </a:lnTo>
                  <a:lnTo>
                    <a:pt x="839367" y="711200"/>
                  </a:lnTo>
                  <a:lnTo>
                    <a:pt x="834131" y="711200"/>
                  </a:lnTo>
                  <a:lnTo>
                    <a:pt x="829367" y="698500"/>
                  </a:lnTo>
                  <a:close/>
                  <a:moveTo>
                    <a:pt x="917643" y="733669"/>
                  </a:moveTo>
                  <a:lnTo>
                    <a:pt x="917061" y="736600"/>
                  </a:lnTo>
                  <a:lnTo>
                    <a:pt x="918317" y="736600"/>
                  </a:lnTo>
                  <a:lnTo>
                    <a:pt x="917643" y="733669"/>
                  </a:lnTo>
                  <a:close/>
                  <a:moveTo>
                    <a:pt x="918321" y="730257"/>
                  </a:moveTo>
                  <a:lnTo>
                    <a:pt x="917643" y="733669"/>
                  </a:lnTo>
                  <a:lnTo>
                    <a:pt x="918317" y="736600"/>
                  </a:lnTo>
                  <a:lnTo>
                    <a:pt x="918838" y="731381"/>
                  </a:lnTo>
                  <a:lnTo>
                    <a:pt x="918321" y="730257"/>
                  </a:lnTo>
                  <a:close/>
                  <a:moveTo>
                    <a:pt x="919584" y="723900"/>
                  </a:moveTo>
                  <a:lnTo>
                    <a:pt x="918838" y="731381"/>
                  </a:lnTo>
                  <a:lnTo>
                    <a:pt x="921238" y="736600"/>
                  </a:lnTo>
                  <a:lnTo>
                    <a:pt x="937458" y="736600"/>
                  </a:lnTo>
                  <a:lnTo>
                    <a:pt x="919584" y="723900"/>
                  </a:lnTo>
                  <a:close/>
                  <a:moveTo>
                    <a:pt x="915396" y="723900"/>
                  </a:moveTo>
                  <a:lnTo>
                    <a:pt x="917643" y="733669"/>
                  </a:lnTo>
                  <a:lnTo>
                    <a:pt x="918321" y="730257"/>
                  </a:lnTo>
                  <a:lnTo>
                    <a:pt x="915396" y="723900"/>
                  </a:lnTo>
                  <a:close/>
                  <a:moveTo>
                    <a:pt x="919584" y="723900"/>
                  </a:moveTo>
                  <a:lnTo>
                    <a:pt x="918321" y="730257"/>
                  </a:lnTo>
                  <a:lnTo>
                    <a:pt x="918838" y="731381"/>
                  </a:lnTo>
                  <a:lnTo>
                    <a:pt x="919584" y="723900"/>
                  </a:lnTo>
                  <a:close/>
                  <a:moveTo>
                    <a:pt x="919584" y="723900"/>
                  </a:moveTo>
                  <a:lnTo>
                    <a:pt x="915396" y="723900"/>
                  </a:lnTo>
                  <a:lnTo>
                    <a:pt x="918321" y="730257"/>
                  </a:lnTo>
                  <a:lnTo>
                    <a:pt x="919584" y="723900"/>
                  </a:lnTo>
                  <a:close/>
                  <a:moveTo>
                    <a:pt x="839367" y="723900"/>
                  </a:moveTo>
                  <a:lnTo>
                    <a:pt x="835932" y="723900"/>
                  </a:lnTo>
                  <a:lnTo>
                    <a:pt x="839367" y="725733"/>
                  </a:lnTo>
                  <a:lnTo>
                    <a:pt x="839367" y="723900"/>
                  </a:lnTo>
                  <a:close/>
                  <a:moveTo>
                    <a:pt x="876025" y="622300"/>
                  </a:moveTo>
                  <a:lnTo>
                    <a:pt x="866486" y="622300"/>
                  </a:lnTo>
                  <a:lnTo>
                    <a:pt x="829367" y="698500"/>
                  </a:lnTo>
                  <a:lnTo>
                    <a:pt x="838906" y="711200"/>
                  </a:lnTo>
                  <a:lnTo>
                    <a:pt x="876025" y="622300"/>
                  </a:lnTo>
                  <a:close/>
                  <a:moveTo>
                    <a:pt x="19135" y="666750"/>
                  </a:moveTo>
                  <a:lnTo>
                    <a:pt x="14692" y="672866"/>
                  </a:lnTo>
                  <a:lnTo>
                    <a:pt x="14826" y="673100"/>
                  </a:lnTo>
                  <a:lnTo>
                    <a:pt x="19135" y="666750"/>
                  </a:lnTo>
                  <a:close/>
                  <a:moveTo>
                    <a:pt x="8858" y="647700"/>
                  </a:moveTo>
                  <a:lnTo>
                    <a:pt x="230" y="647700"/>
                  </a:lnTo>
                  <a:lnTo>
                    <a:pt x="14692" y="672866"/>
                  </a:lnTo>
                  <a:lnTo>
                    <a:pt x="19135" y="666750"/>
                  </a:lnTo>
                  <a:lnTo>
                    <a:pt x="23444" y="660400"/>
                  </a:lnTo>
                  <a:lnTo>
                    <a:pt x="8858" y="647700"/>
                  </a:lnTo>
                  <a:close/>
                  <a:moveTo>
                    <a:pt x="166603" y="635987"/>
                  </a:moveTo>
                  <a:lnTo>
                    <a:pt x="162974" y="641350"/>
                  </a:lnTo>
                  <a:lnTo>
                    <a:pt x="160989" y="647700"/>
                  </a:lnTo>
                  <a:lnTo>
                    <a:pt x="182141" y="660400"/>
                  </a:lnTo>
                  <a:lnTo>
                    <a:pt x="183563" y="651320"/>
                  </a:lnTo>
                  <a:lnTo>
                    <a:pt x="182811" y="647700"/>
                  </a:lnTo>
                  <a:lnTo>
                    <a:pt x="186109" y="647700"/>
                  </a:lnTo>
                  <a:lnTo>
                    <a:pt x="166603" y="635987"/>
                  </a:lnTo>
                  <a:close/>
                  <a:moveTo>
                    <a:pt x="183563" y="651320"/>
                  </a:moveTo>
                  <a:lnTo>
                    <a:pt x="182141" y="660400"/>
                  </a:lnTo>
                  <a:lnTo>
                    <a:pt x="184128" y="654039"/>
                  </a:lnTo>
                  <a:lnTo>
                    <a:pt x="183563" y="651320"/>
                  </a:lnTo>
                  <a:close/>
                  <a:moveTo>
                    <a:pt x="184128" y="654039"/>
                  </a:moveTo>
                  <a:lnTo>
                    <a:pt x="182141" y="660400"/>
                  </a:lnTo>
                  <a:lnTo>
                    <a:pt x="185449" y="660400"/>
                  </a:lnTo>
                  <a:lnTo>
                    <a:pt x="184128" y="654039"/>
                  </a:lnTo>
                  <a:close/>
                  <a:moveTo>
                    <a:pt x="184624" y="652453"/>
                  </a:moveTo>
                  <a:lnTo>
                    <a:pt x="184128" y="654039"/>
                  </a:lnTo>
                  <a:lnTo>
                    <a:pt x="185449" y="660400"/>
                  </a:lnTo>
                  <a:lnTo>
                    <a:pt x="184624" y="652453"/>
                  </a:lnTo>
                  <a:close/>
                  <a:moveTo>
                    <a:pt x="200465" y="647700"/>
                  </a:moveTo>
                  <a:lnTo>
                    <a:pt x="186109" y="647700"/>
                  </a:lnTo>
                  <a:lnTo>
                    <a:pt x="184624" y="652453"/>
                  </a:lnTo>
                  <a:lnTo>
                    <a:pt x="185449" y="660400"/>
                  </a:lnTo>
                  <a:lnTo>
                    <a:pt x="200465" y="647700"/>
                  </a:lnTo>
                  <a:close/>
                  <a:moveTo>
                    <a:pt x="184130" y="647700"/>
                  </a:moveTo>
                  <a:lnTo>
                    <a:pt x="183563" y="651320"/>
                  </a:lnTo>
                  <a:lnTo>
                    <a:pt x="184128" y="654039"/>
                  </a:lnTo>
                  <a:lnTo>
                    <a:pt x="184624" y="652453"/>
                  </a:lnTo>
                  <a:lnTo>
                    <a:pt x="184130" y="647700"/>
                  </a:lnTo>
                  <a:close/>
                  <a:moveTo>
                    <a:pt x="186109" y="647700"/>
                  </a:moveTo>
                  <a:lnTo>
                    <a:pt x="184130" y="647700"/>
                  </a:lnTo>
                  <a:lnTo>
                    <a:pt x="184624" y="652453"/>
                  </a:lnTo>
                  <a:lnTo>
                    <a:pt x="186109" y="647700"/>
                  </a:lnTo>
                  <a:close/>
                  <a:moveTo>
                    <a:pt x="184130" y="647700"/>
                  </a:moveTo>
                  <a:lnTo>
                    <a:pt x="182811" y="647700"/>
                  </a:lnTo>
                  <a:lnTo>
                    <a:pt x="183563" y="651320"/>
                  </a:lnTo>
                  <a:lnTo>
                    <a:pt x="184130" y="647700"/>
                  </a:lnTo>
                  <a:close/>
                  <a:moveTo>
                    <a:pt x="9308" y="622300"/>
                  </a:moveTo>
                  <a:lnTo>
                    <a:pt x="0" y="647700"/>
                  </a:lnTo>
                  <a:lnTo>
                    <a:pt x="9088" y="647700"/>
                  </a:lnTo>
                  <a:lnTo>
                    <a:pt x="18397" y="635000"/>
                  </a:lnTo>
                  <a:lnTo>
                    <a:pt x="15172" y="635000"/>
                  </a:lnTo>
                  <a:lnTo>
                    <a:pt x="13850" y="628646"/>
                  </a:lnTo>
                  <a:lnTo>
                    <a:pt x="9308" y="622300"/>
                  </a:lnTo>
                  <a:close/>
                  <a:moveTo>
                    <a:pt x="144006" y="609600"/>
                  </a:moveTo>
                  <a:lnTo>
                    <a:pt x="141325" y="609600"/>
                  </a:lnTo>
                  <a:lnTo>
                    <a:pt x="136456" y="611314"/>
                  </a:lnTo>
                  <a:lnTo>
                    <a:pt x="158675" y="647700"/>
                  </a:lnTo>
                  <a:lnTo>
                    <a:pt x="162974" y="641350"/>
                  </a:lnTo>
                  <a:lnTo>
                    <a:pt x="164958" y="635000"/>
                  </a:lnTo>
                  <a:lnTo>
                    <a:pt x="167272" y="635000"/>
                  </a:lnTo>
                  <a:lnTo>
                    <a:pt x="144006" y="609600"/>
                  </a:lnTo>
                  <a:close/>
                  <a:moveTo>
                    <a:pt x="200870" y="630218"/>
                  </a:moveTo>
                  <a:lnTo>
                    <a:pt x="194391" y="647700"/>
                  </a:lnTo>
                  <a:lnTo>
                    <a:pt x="203899" y="647700"/>
                  </a:lnTo>
                  <a:lnTo>
                    <a:pt x="213312" y="635000"/>
                  </a:lnTo>
                  <a:lnTo>
                    <a:pt x="204852" y="635000"/>
                  </a:lnTo>
                  <a:lnTo>
                    <a:pt x="200870" y="630218"/>
                  </a:lnTo>
                  <a:close/>
                  <a:moveTo>
                    <a:pt x="164958" y="635000"/>
                  </a:moveTo>
                  <a:lnTo>
                    <a:pt x="162974" y="641350"/>
                  </a:lnTo>
                  <a:lnTo>
                    <a:pt x="166603" y="635987"/>
                  </a:lnTo>
                  <a:lnTo>
                    <a:pt x="164958" y="635000"/>
                  </a:lnTo>
                  <a:close/>
                  <a:moveTo>
                    <a:pt x="167272" y="635000"/>
                  </a:moveTo>
                  <a:lnTo>
                    <a:pt x="164958" y="635000"/>
                  </a:lnTo>
                  <a:lnTo>
                    <a:pt x="166603" y="635987"/>
                  </a:lnTo>
                  <a:lnTo>
                    <a:pt x="167272" y="635000"/>
                  </a:lnTo>
                  <a:close/>
                  <a:moveTo>
                    <a:pt x="13852" y="628650"/>
                  </a:moveTo>
                  <a:lnTo>
                    <a:pt x="15172" y="635000"/>
                  </a:lnTo>
                  <a:lnTo>
                    <a:pt x="18397" y="635000"/>
                  </a:lnTo>
                  <a:lnTo>
                    <a:pt x="13852" y="628650"/>
                  </a:lnTo>
                  <a:close/>
                  <a:moveTo>
                    <a:pt x="27548" y="622300"/>
                  </a:moveTo>
                  <a:lnTo>
                    <a:pt x="12533" y="622300"/>
                  </a:lnTo>
                  <a:lnTo>
                    <a:pt x="13852" y="628650"/>
                  </a:lnTo>
                  <a:lnTo>
                    <a:pt x="18397" y="635000"/>
                  </a:lnTo>
                  <a:lnTo>
                    <a:pt x="29056" y="635000"/>
                  </a:lnTo>
                  <a:lnTo>
                    <a:pt x="28867" y="628646"/>
                  </a:lnTo>
                  <a:lnTo>
                    <a:pt x="27548" y="622300"/>
                  </a:lnTo>
                  <a:close/>
                  <a:moveTo>
                    <a:pt x="28868" y="628650"/>
                  </a:moveTo>
                  <a:lnTo>
                    <a:pt x="29056" y="635000"/>
                  </a:lnTo>
                  <a:lnTo>
                    <a:pt x="30149" y="634814"/>
                  </a:lnTo>
                  <a:lnTo>
                    <a:pt x="28868" y="628650"/>
                  </a:lnTo>
                  <a:close/>
                  <a:moveTo>
                    <a:pt x="30149" y="634814"/>
                  </a:moveTo>
                  <a:lnTo>
                    <a:pt x="29056" y="635000"/>
                  </a:lnTo>
                  <a:lnTo>
                    <a:pt x="30187" y="635000"/>
                  </a:lnTo>
                  <a:lnTo>
                    <a:pt x="30149" y="634814"/>
                  </a:lnTo>
                  <a:close/>
                  <a:moveTo>
                    <a:pt x="203805" y="622300"/>
                  </a:moveTo>
                  <a:lnTo>
                    <a:pt x="200870" y="630218"/>
                  </a:lnTo>
                  <a:lnTo>
                    <a:pt x="204852" y="635000"/>
                  </a:lnTo>
                  <a:lnTo>
                    <a:pt x="208556" y="628646"/>
                  </a:lnTo>
                  <a:lnTo>
                    <a:pt x="203805" y="622300"/>
                  </a:lnTo>
                  <a:close/>
                  <a:moveTo>
                    <a:pt x="208556" y="628646"/>
                  </a:moveTo>
                  <a:lnTo>
                    <a:pt x="204852" y="635000"/>
                  </a:lnTo>
                  <a:lnTo>
                    <a:pt x="213312" y="635000"/>
                  </a:lnTo>
                  <a:lnTo>
                    <a:pt x="208556" y="628646"/>
                  </a:lnTo>
                  <a:close/>
                  <a:moveTo>
                    <a:pt x="214841" y="622300"/>
                  </a:moveTo>
                  <a:lnTo>
                    <a:pt x="212255" y="622300"/>
                  </a:lnTo>
                  <a:lnTo>
                    <a:pt x="210004" y="626161"/>
                  </a:lnTo>
                  <a:lnTo>
                    <a:pt x="213312" y="635000"/>
                  </a:lnTo>
                  <a:lnTo>
                    <a:pt x="214841" y="622300"/>
                  </a:lnTo>
                  <a:close/>
                  <a:moveTo>
                    <a:pt x="103829" y="622300"/>
                  </a:moveTo>
                  <a:lnTo>
                    <a:pt x="28679" y="622300"/>
                  </a:lnTo>
                  <a:lnTo>
                    <a:pt x="28868" y="628650"/>
                  </a:lnTo>
                  <a:lnTo>
                    <a:pt x="30149" y="634814"/>
                  </a:lnTo>
                  <a:lnTo>
                    <a:pt x="103829" y="622300"/>
                  </a:lnTo>
                  <a:close/>
                  <a:moveTo>
                    <a:pt x="191104" y="596900"/>
                  </a:moveTo>
                  <a:lnTo>
                    <a:pt x="190096" y="598628"/>
                  </a:lnTo>
                  <a:lnTo>
                    <a:pt x="192475" y="609600"/>
                  </a:lnTo>
                  <a:lnTo>
                    <a:pt x="183701" y="609600"/>
                  </a:lnTo>
                  <a:lnTo>
                    <a:pt x="200870" y="630218"/>
                  </a:lnTo>
                  <a:lnTo>
                    <a:pt x="203805" y="622300"/>
                  </a:lnTo>
                  <a:lnTo>
                    <a:pt x="212255" y="622300"/>
                  </a:lnTo>
                  <a:lnTo>
                    <a:pt x="201679" y="609600"/>
                  </a:lnTo>
                  <a:lnTo>
                    <a:pt x="192475" y="609600"/>
                  </a:lnTo>
                  <a:lnTo>
                    <a:pt x="190096" y="598628"/>
                  </a:lnTo>
                  <a:lnTo>
                    <a:pt x="192543" y="598628"/>
                  </a:lnTo>
                  <a:lnTo>
                    <a:pt x="191104" y="596900"/>
                  </a:lnTo>
                  <a:close/>
                  <a:moveTo>
                    <a:pt x="208559" y="622300"/>
                  </a:moveTo>
                  <a:lnTo>
                    <a:pt x="203805" y="622300"/>
                  </a:lnTo>
                  <a:lnTo>
                    <a:pt x="208556" y="628646"/>
                  </a:lnTo>
                  <a:lnTo>
                    <a:pt x="210004" y="626161"/>
                  </a:lnTo>
                  <a:lnTo>
                    <a:pt x="208559" y="622300"/>
                  </a:lnTo>
                  <a:close/>
                  <a:moveTo>
                    <a:pt x="212255" y="622300"/>
                  </a:moveTo>
                  <a:lnTo>
                    <a:pt x="208559" y="622300"/>
                  </a:lnTo>
                  <a:lnTo>
                    <a:pt x="210004" y="626161"/>
                  </a:lnTo>
                  <a:lnTo>
                    <a:pt x="212255" y="622300"/>
                  </a:lnTo>
                  <a:close/>
                  <a:moveTo>
                    <a:pt x="135883" y="610376"/>
                  </a:moveTo>
                  <a:lnTo>
                    <a:pt x="102017" y="622300"/>
                  </a:lnTo>
                  <a:lnTo>
                    <a:pt x="105263" y="622300"/>
                  </a:lnTo>
                  <a:lnTo>
                    <a:pt x="136456" y="611314"/>
                  </a:lnTo>
                  <a:lnTo>
                    <a:pt x="135883" y="610376"/>
                  </a:lnTo>
                  <a:close/>
                  <a:moveTo>
                    <a:pt x="870790" y="596900"/>
                  </a:moveTo>
                  <a:lnTo>
                    <a:pt x="860507" y="596900"/>
                  </a:lnTo>
                  <a:lnTo>
                    <a:pt x="866120" y="622300"/>
                  </a:lnTo>
                  <a:lnTo>
                    <a:pt x="876402" y="622300"/>
                  </a:lnTo>
                  <a:lnTo>
                    <a:pt x="870790" y="596900"/>
                  </a:lnTo>
                  <a:close/>
                  <a:moveTo>
                    <a:pt x="141325" y="609600"/>
                  </a:moveTo>
                  <a:lnTo>
                    <a:pt x="138090" y="609600"/>
                  </a:lnTo>
                  <a:lnTo>
                    <a:pt x="135883" y="610376"/>
                  </a:lnTo>
                  <a:lnTo>
                    <a:pt x="136456" y="611314"/>
                  </a:lnTo>
                  <a:lnTo>
                    <a:pt x="141325" y="609600"/>
                  </a:lnTo>
                  <a:close/>
                  <a:moveTo>
                    <a:pt x="138090" y="609600"/>
                  </a:moveTo>
                  <a:lnTo>
                    <a:pt x="135409" y="609600"/>
                  </a:lnTo>
                  <a:lnTo>
                    <a:pt x="135883" y="610376"/>
                  </a:lnTo>
                  <a:lnTo>
                    <a:pt x="138090" y="609600"/>
                  </a:lnTo>
                  <a:close/>
                  <a:moveTo>
                    <a:pt x="186968" y="584200"/>
                  </a:moveTo>
                  <a:lnTo>
                    <a:pt x="176842" y="584200"/>
                  </a:lnTo>
                  <a:lnTo>
                    <a:pt x="182339" y="609600"/>
                  </a:lnTo>
                  <a:lnTo>
                    <a:pt x="183701" y="609600"/>
                  </a:lnTo>
                  <a:lnTo>
                    <a:pt x="190096" y="598628"/>
                  </a:lnTo>
                  <a:lnTo>
                    <a:pt x="186968" y="584200"/>
                  </a:lnTo>
                  <a:close/>
                  <a:moveTo>
                    <a:pt x="847827" y="558800"/>
                  </a:moveTo>
                  <a:lnTo>
                    <a:pt x="845681" y="558800"/>
                  </a:lnTo>
                  <a:lnTo>
                    <a:pt x="845136" y="571500"/>
                  </a:lnTo>
                  <a:lnTo>
                    <a:pt x="841084" y="571500"/>
                  </a:lnTo>
                  <a:lnTo>
                    <a:pt x="861596" y="596900"/>
                  </a:lnTo>
                  <a:lnTo>
                    <a:pt x="869701" y="584200"/>
                  </a:lnTo>
                  <a:lnTo>
                    <a:pt x="849188" y="571500"/>
                  </a:lnTo>
                  <a:lnTo>
                    <a:pt x="847827" y="558800"/>
                  </a:lnTo>
                  <a:close/>
                  <a:moveTo>
                    <a:pt x="869701" y="584200"/>
                  </a:moveTo>
                  <a:lnTo>
                    <a:pt x="865649" y="596900"/>
                  </a:lnTo>
                  <a:lnTo>
                    <a:pt x="870538" y="596900"/>
                  </a:lnTo>
                  <a:lnTo>
                    <a:pt x="869701" y="584200"/>
                  </a:lnTo>
                  <a:close/>
                  <a:moveTo>
                    <a:pt x="188256" y="566626"/>
                  </a:moveTo>
                  <a:lnTo>
                    <a:pt x="177722" y="584200"/>
                  </a:lnTo>
                  <a:lnTo>
                    <a:pt x="186099" y="584200"/>
                  </a:lnTo>
                  <a:lnTo>
                    <a:pt x="201323" y="571500"/>
                  </a:lnTo>
                  <a:lnTo>
                    <a:pt x="188256" y="571500"/>
                  </a:lnTo>
                  <a:lnTo>
                    <a:pt x="188256" y="566626"/>
                  </a:lnTo>
                  <a:close/>
                  <a:moveTo>
                    <a:pt x="184423" y="546100"/>
                  </a:moveTo>
                  <a:lnTo>
                    <a:pt x="174738" y="546100"/>
                  </a:lnTo>
                  <a:lnTo>
                    <a:pt x="183408" y="571500"/>
                  </a:lnTo>
                  <a:lnTo>
                    <a:pt x="188256" y="558800"/>
                  </a:lnTo>
                  <a:lnTo>
                    <a:pt x="193093" y="558800"/>
                  </a:lnTo>
                  <a:lnTo>
                    <a:pt x="184423" y="546100"/>
                  </a:lnTo>
                  <a:close/>
                  <a:moveTo>
                    <a:pt x="188256" y="558800"/>
                  </a:moveTo>
                  <a:lnTo>
                    <a:pt x="183408" y="571500"/>
                  </a:lnTo>
                  <a:lnTo>
                    <a:pt x="188250" y="565150"/>
                  </a:lnTo>
                  <a:lnTo>
                    <a:pt x="188256" y="558800"/>
                  </a:lnTo>
                  <a:close/>
                  <a:moveTo>
                    <a:pt x="188256" y="565143"/>
                  </a:moveTo>
                  <a:lnTo>
                    <a:pt x="183408" y="571500"/>
                  </a:lnTo>
                  <a:lnTo>
                    <a:pt x="185334" y="571500"/>
                  </a:lnTo>
                  <a:lnTo>
                    <a:pt x="188256" y="566626"/>
                  </a:lnTo>
                  <a:lnTo>
                    <a:pt x="188256" y="565143"/>
                  </a:lnTo>
                  <a:close/>
                  <a:moveTo>
                    <a:pt x="193014" y="558903"/>
                  </a:moveTo>
                  <a:lnTo>
                    <a:pt x="192408" y="559697"/>
                  </a:lnTo>
                  <a:lnTo>
                    <a:pt x="188256" y="566626"/>
                  </a:lnTo>
                  <a:lnTo>
                    <a:pt x="188256" y="571500"/>
                  </a:lnTo>
                  <a:lnTo>
                    <a:pt x="197135" y="571500"/>
                  </a:lnTo>
                  <a:lnTo>
                    <a:pt x="197130" y="565143"/>
                  </a:lnTo>
                  <a:lnTo>
                    <a:pt x="193014" y="558903"/>
                  </a:lnTo>
                  <a:close/>
                  <a:moveTo>
                    <a:pt x="197135" y="565150"/>
                  </a:moveTo>
                  <a:lnTo>
                    <a:pt x="197135" y="571500"/>
                  </a:lnTo>
                  <a:lnTo>
                    <a:pt x="201323" y="571500"/>
                  </a:lnTo>
                  <a:lnTo>
                    <a:pt x="197135" y="565150"/>
                  </a:lnTo>
                  <a:close/>
                  <a:moveTo>
                    <a:pt x="207606" y="558800"/>
                  </a:moveTo>
                  <a:lnTo>
                    <a:pt x="197135" y="558800"/>
                  </a:lnTo>
                  <a:lnTo>
                    <a:pt x="201323" y="571500"/>
                  </a:lnTo>
                  <a:lnTo>
                    <a:pt x="207606" y="558800"/>
                  </a:lnTo>
                  <a:close/>
                  <a:moveTo>
                    <a:pt x="845681" y="558800"/>
                  </a:moveTo>
                  <a:lnTo>
                    <a:pt x="752155" y="558800"/>
                  </a:lnTo>
                  <a:lnTo>
                    <a:pt x="844581" y="571500"/>
                  </a:lnTo>
                  <a:lnTo>
                    <a:pt x="845681" y="558800"/>
                  </a:lnTo>
                  <a:close/>
                  <a:moveTo>
                    <a:pt x="192408" y="559697"/>
                  </a:moveTo>
                  <a:lnTo>
                    <a:pt x="188256" y="565143"/>
                  </a:lnTo>
                  <a:lnTo>
                    <a:pt x="188256" y="566626"/>
                  </a:lnTo>
                  <a:lnTo>
                    <a:pt x="192408" y="559697"/>
                  </a:lnTo>
                  <a:close/>
                  <a:moveTo>
                    <a:pt x="197135" y="558800"/>
                  </a:moveTo>
                  <a:lnTo>
                    <a:pt x="193093" y="558800"/>
                  </a:lnTo>
                  <a:lnTo>
                    <a:pt x="197135" y="565150"/>
                  </a:lnTo>
                  <a:lnTo>
                    <a:pt x="197135" y="558800"/>
                  </a:lnTo>
                  <a:close/>
                  <a:moveTo>
                    <a:pt x="192947" y="558800"/>
                  </a:moveTo>
                  <a:lnTo>
                    <a:pt x="188256" y="558800"/>
                  </a:lnTo>
                  <a:lnTo>
                    <a:pt x="188256" y="565143"/>
                  </a:lnTo>
                  <a:lnTo>
                    <a:pt x="192408" y="559697"/>
                  </a:lnTo>
                  <a:lnTo>
                    <a:pt x="192947" y="558800"/>
                  </a:lnTo>
                  <a:close/>
                  <a:moveTo>
                    <a:pt x="192947" y="558800"/>
                  </a:moveTo>
                  <a:lnTo>
                    <a:pt x="192408" y="559697"/>
                  </a:lnTo>
                  <a:lnTo>
                    <a:pt x="193014" y="558903"/>
                  </a:lnTo>
                  <a:close/>
                  <a:moveTo>
                    <a:pt x="193093" y="558800"/>
                  </a:moveTo>
                  <a:lnTo>
                    <a:pt x="192947" y="558800"/>
                  </a:lnTo>
                  <a:lnTo>
                    <a:pt x="193093" y="558800"/>
                  </a:lnTo>
                  <a:close/>
                  <a:moveTo>
                    <a:pt x="723768" y="534347"/>
                  </a:moveTo>
                  <a:lnTo>
                    <a:pt x="720124" y="539750"/>
                  </a:lnTo>
                  <a:lnTo>
                    <a:pt x="717695" y="546100"/>
                  </a:lnTo>
                  <a:lnTo>
                    <a:pt x="750270" y="558800"/>
                  </a:lnTo>
                  <a:lnTo>
                    <a:pt x="755128" y="558800"/>
                  </a:lnTo>
                  <a:lnTo>
                    <a:pt x="723768" y="534347"/>
                  </a:lnTo>
                  <a:close/>
                  <a:moveTo>
                    <a:pt x="182476" y="508000"/>
                  </a:moveTo>
                  <a:lnTo>
                    <a:pt x="179523" y="508000"/>
                  </a:lnTo>
                  <a:lnTo>
                    <a:pt x="174989" y="520700"/>
                  </a:lnTo>
                  <a:lnTo>
                    <a:pt x="172804" y="520700"/>
                  </a:lnTo>
                  <a:lnTo>
                    <a:pt x="174361" y="546100"/>
                  </a:lnTo>
                  <a:lnTo>
                    <a:pt x="184800" y="546100"/>
                  </a:lnTo>
                  <a:lnTo>
                    <a:pt x="183250" y="520700"/>
                  </a:lnTo>
                  <a:lnTo>
                    <a:pt x="174989" y="520700"/>
                  </a:lnTo>
                  <a:lnTo>
                    <a:pt x="172738" y="519627"/>
                  </a:lnTo>
                  <a:lnTo>
                    <a:pt x="183185" y="519627"/>
                  </a:lnTo>
                  <a:lnTo>
                    <a:pt x="182476" y="508000"/>
                  </a:lnTo>
                  <a:close/>
                  <a:moveTo>
                    <a:pt x="714830" y="521889"/>
                  </a:moveTo>
                  <a:lnTo>
                    <a:pt x="707067" y="533400"/>
                  </a:lnTo>
                  <a:lnTo>
                    <a:pt x="715842" y="546100"/>
                  </a:lnTo>
                  <a:lnTo>
                    <a:pt x="720124" y="539750"/>
                  </a:lnTo>
                  <a:lnTo>
                    <a:pt x="722553" y="533400"/>
                  </a:lnTo>
                  <a:lnTo>
                    <a:pt x="716491" y="533400"/>
                  </a:lnTo>
                  <a:lnTo>
                    <a:pt x="714830" y="521889"/>
                  </a:lnTo>
                  <a:close/>
                  <a:moveTo>
                    <a:pt x="722553" y="533400"/>
                  </a:moveTo>
                  <a:lnTo>
                    <a:pt x="720124" y="539750"/>
                  </a:lnTo>
                  <a:lnTo>
                    <a:pt x="723768" y="534347"/>
                  </a:lnTo>
                  <a:lnTo>
                    <a:pt x="722553" y="533400"/>
                  </a:lnTo>
                  <a:close/>
                  <a:moveTo>
                    <a:pt x="715632" y="520700"/>
                  </a:moveTo>
                  <a:lnTo>
                    <a:pt x="714830" y="521889"/>
                  </a:lnTo>
                  <a:lnTo>
                    <a:pt x="716491" y="533400"/>
                  </a:lnTo>
                  <a:lnTo>
                    <a:pt x="722553" y="533400"/>
                  </a:lnTo>
                  <a:lnTo>
                    <a:pt x="723768" y="534347"/>
                  </a:lnTo>
                  <a:lnTo>
                    <a:pt x="724407" y="533400"/>
                  </a:lnTo>
                  <a:lnTo>
                    <a:pt x="715632" y="520700"/>
                  </a:lnTo>
                  <a:close/>
                  <a:moveTo>
                    <a:pt x="710994" y="495300"/>
                  </a:moveTo>
                  <a:lnTo>
                    <a:pt x="710449" y="495300"/>
                  </a:lnTo>
                  <a:lnTo>
                    <a:pt x="702319" y="506517"/>
                  </a:lnTo>
                  <a:lnTo>
                    <a:pt x="706198" y="533400"/>
                  </a:lnTo>
                  <a:lnTo>
                    <a:pt x="707067" y="533400"/>
                  </a:lnTo>
                  <a:lnTo>
                    <a:pt x="714830" y="521889"/>
                  </a:lnTo>
                  <a:lnTo>
                    <a:pt x="710994" y="495300"/>
                  </a:lnTo>
                  <a:close/>
                  <a:moveTo>
                    <a:pt x="179523" y="508000"/>
                  </a:moveTo>
                  <a:lnTo>
                    <a:pt x="172026" y="508000"/>
                  </a:lnTo>
                  <a:lnTo>
                    <a:pt x="172738" y="519627"/>
                  </a:lnTo>
                  <a:lnTo>
                    <a:pt x="174989" y="520700"/>
                  </a:lnTo>
                  <a:lnTo>
                    <a:pt x="179523" y="508000"/>
                  </a:lnTo>
                  <a:close/>
                  <a:moveTo>
                    <a:pt x="152864" y="495300"/>
                  </a:moveTo>
                  <a:lnTo>
                    <a:pt x="148330" y="508000"/>
                  </a:lnTo>
                  <a:lnTo>
                    <a:pt x="172738" y="519627"/>
                  </a:lnTo>
                  <a:lnTo>
                    <a:pt x="172026" y="508000"/>
                  </a:lnTo>
                  <a:lnTo>
                    <a:pt x="179523" y="508000"/>
                  </a:lnTo>
                  <a:lnTo>
                    <a:pt x="152864" y="495300"/>
                  </a:lnTo>
                  <a:close/>
                  <a:moveTo>
                    <a:pt x="150602" y="495300"/>
                  </a:moveTo>
                  <a:lnTo>
                    <a:pt x="142592" y="495300"/>
                  </a:lnTo>
                  <a:lnTo>
                    <a:pt x="148330" y="508000"/>
                  </a:lnTo>
                  <a:lnTo>
                    <a:pt x="150602" y="495300"/>
                  </a:lnTo>
                  <a:close/>
                  <a:moveTo>
                    <a:pt x="690146" y="457200"/>
                  </a:moveTo>
                  <a:lnTo>
                    <a:pt x="685539" y="463550"/>
                  </a:lnTo>
                  <a:lnTo>
                    <a:pt x="681246" y="469900"/>
                  </a:lnTo>
                  <a:lnTo>
                    <a:pt x="680932" y="469900"/>
                  </a:lnTo>
                  <a:lnTo>
                    <a:pt x="701245" y="508000"/>
                  </a:lnTo>
                  <a:lnTo>
                    <a:pt x="702319" y="506517"/>
                  </a:lnTo>
                  <a:lnTo>
                    <a:pt x="700701" y="495300"/>
                  </a:lnTo>
                  <a:lnTo>
                    <a:pt x="710449" y="495300"/>
                  </a:lnTo>
                  <a:lnTo>
                    <a:pt x="696914" y="469900"/>
                  </a:lnTo>
                  <a:lnTo>
                    <a:pt x="681246" y="469900"/>
                  </a:lnTo>
                  <a:lnTo>
                    <a:pt x="681097" y="469672"/>
                  </a:lnTo>
                  <a:lnTo>
                    <a:pt x="696793" y="469672"/>
                  </a:lnTo>
                  <a:lnTo>
                    <a:pt x="690146" y="457200"/>
                  </a:lnTo>
                  <a:close/>
                  <a:moveTo>
                    <a:pt x="710449" y="495300"/>
                  </a:moveTo>
                  <a:lnTo>
                    <a:pt x="700701" y="495300"/>
                  </a:lnTo>
                  <a:lnTo>
                    <a:pt x="702319" y="506517"/>
                  </a:lnTo>
                  <a:lnTo>
                    <a:pt x="710449" y="495300"/>
                  </a:lnTo>
                  <a:close/>
                  <a:moveTo>
                    <a:pt x="167062" y="482600"/>
                  </a:moveTo>
                  <a:lnTo>
                    <a:pt x="158675" y="482600"/>
                  </a:lnTo>
                  <a:lnTo>
                    <a:pt x="146403" y="495300"/>
                  </a:lnTo>
                  <a:lnTo>
                    <a:pt x="154791" y="495300"/>
                  </a:lnTo>
                  <a:lnTo>
                    <a:pt x="167062" y="482600"/>
                  </a:lnTo>
                  <a:close/>
                  <a:moveTo>
                    <a:pt x="116781" y="431800"/>
                  </a:moveTo>
                  <a:lnTo>
                    <a:pt x="109326" y="431800"/>
                  </a:lnTo>
                  <a:lnTo>
                    <a:pt x="159146" y="482600"/>
                  </a:lnTo>
                  <a:lnTo>
                    <a:pt x="166591" y="482600"/>
                  </a:lnTo>
                  <a:lnTo>
                    <a:pt x="116781" y="431800"/>
                  </a:lnTo>
                  <a:close/>
                  <a:moveTo>
                    <a:pt x="685539" y="463550"/>
                  </a:moveTo>
                  <a:lnTo>
                    <a:pt x="681097" y="469672"/>
                  </a:lnTo>
                  <a:lnTo>
                    <a:pt x="681246" y="469900"/>
                  </a:lnTo>
                  <a:lnTo>
                    <a:pt x="685539" y="463550"/>
                  </a:lnTo>
                  <a:close/>
                  <a:moveTo>
                    <a:pt x="631446" y="381000"/>
                  </a:moveTo>
                  <a:lnTo>
                    <a:pt x="622871" y="381000"/>
                  </a:lnTo>
                  <a:lnTo>
                    <a:pt x="681097" y="469672"/>
                  </a:lnTo>
                  <a:lnTo>
                    <a:pt x="685539" y="463550"/>
                  </a:lnTo>
                  <a:lnTo>
                    <a:pt x="689832" y="457200"/>
                  </a:lnTo>
                  <a:lnTo>
                    <a:pt x="631446" y="381000"/>
                  </a:lnTo>
                  <a:close/>
                  <a:moveTo>
                    <a:pt x="121629" y="406400"/>
                  </a:moveTo>
                  <a:lnTo>
                    <a:pt x="111253" y="406400"/>
                  </a:lnTo>
                  <a:lnTo>
                    <a:pt x="107871" y="431800"/>
                  </a:lnTo>
                  <a:lnTo>
                    <a:pt x="118237" y="431800"/>
                  </a:lnTo>
                  <a:lnTo>
                    <a:pt x="121629" y="406400"/>
                  </a:lnTo>
                  <a:close/>
                  <a:moveTo>
                    <a:pt x="117314" y="400336"/>
                  </a:moveTo>
                  <a:lnTo>
                    <a:pt x="112970" y="406400"/>
                  </a:lnTo>
                  <a:lnTo>
                    <a:pt x="121504" y="406400"/>
                  </a:lnTo>
                  <a:lnTo>
                    <a:pt x="117314" y="400336"/>
                  </a:lnTo>
                  <a:close/>
                  <a:moveTo>
                    <a:pt x="122069" y="393700"/>
                  </a:moveTo>
                  <a:lnTo>
                    <a:pt x="117314" y="400336"/>
                  </a:lnTo>
                  <a:lnTo>
                    <a:pt x="121504" y="406400"/>
                  </a:lnTo>
                  <a:lnTo>
                    <a:pt x="125535" y="400050"/>
                  </a:lnTo>
                  <a:lnTo>
                    <a:pt x="122069" y="393700"/>
                  </a:lnTo>
                  <a:close/>
                  <a:moveTo>
                    <a:pt x="125535" y="400050"/>
                  </a:moveTo>
                  <a:lnTo>
                    <a:pt x="121504" y="406400"/>
                  </a:lnTo>
                  <a:lnTo>
                    <a:pt x="129001" y="406400"/>
                  </a:lnTo>
                  <a:lnTo>
                    <a:pt x="125535" y="400050"/>
                  </a:lnTo>
                  <a:close/>
                  <a:moveTo>
                    <a:pt x="132802" y="393700"/>
                  </a:moveTo>
                  <a:lnTo>
                    <a:pt x="129566" y="393700"/>
                  </a:lnTo>
                  <a:lnTo>
                    <a:pt x="126747" y="398140"/>
                  </a:lnTo>
                  <a:lnTo>
                    <a:pt x="129001" y="406400"/>
                  </a:lnTo>
                  <a:lnTo>
                    <a:pt x="132802" y="393700"/>
                  </a:lnTo>
                  <a:close/>
                  <a:moveTo>
                    <a:pt x="107149" y="375961"/>
                  </a:moveTo>
                  <a:lnTo>
                    <a:pt x="103954" y="381000"/>
                  </a:lnTo>
                  <a:lnTo>
                    <a:pt x="117314" y="400336"/>
                  </a:lnTo>
                  <a:lnTo>
                    <a:pt x="122069" y="393700"/>
                  </a:lnTo>
                  <a:lnTo>
                    <a:pt x="129566" y="393700"/>
                  </a:lnTo>
                  <a:lnTo>
                    <a:pt x="120786" y="381000"/>
                  </a:lnTo>
                  <a:lnTo>
                    <a:pt x="107975" y="381000"/>
                  </a:lnTo>
                  <a:lnTo>
                    <a:pt x="107149" y="375961"/>
                  </a:lnTo>
                  <a:close/>
                  <a:moveTo>
                    <a:pt x="125535" y="393700"/>
                  </a:moveTo>
                  <a:lnTo>
                    <a:pt x="122069" y="393700"/>
                  </a:lnTo>
                  <a:lnTo>
                    <a:pt x="125535" y="400050"/>
                  </a:lnTo>
                  <a:lnTo>
                    <a:pt x="126747" y="398140"/>
                  </a:lnTo>
                  <a:lnTo>
                    <a:pt x="125535" y="393700"/>
                  </a:lnTo>
                  <a:close/>
                  <a:moveTo>
                    <a:pt x="129566" y="393700"/>
                  </a:moveTo>
                  <a:lnTo>
                    <a:pt x="125535" y="393700"/>
                  </a:lnTo>
                  <a:lnTo>
                    <a:pt x="126747" y="398140"/>
                  </a:lnTo>
                  <a:lnTo>
                    <a:pt x="129566" y="393700"/>
                  </a:lnTo>
                  <a:close/>
                  <a:moveTo>
                    <a:pt x="105892" y="368300"/>
                  </a:moveTo>
                  <a:lnTo>
                    <a:pt x="99504" y="381000"/>
                  </a:lnTo>
                  <a:lnTo>
                    <a:pt x="103954" y="381000"/>
                  </a:lnTo>
                  <a:lnTo>
                    <a:pt x="107149" y="375961"/>
                  </a:lnTo>
                  <a:lnTo>
                    <a:pt x="105892" y="368300"/>
                  </a:lnTo>
                  <a:close/>
                  <a:moveTo>
                    <a:pt x="107981" y="374650"/>
                  </a:moveTo>
                  <a:lnTo>
                    <a:pt x="107149" y="375961"/>
                  </a:lnTo>
                  <a:lnTo>
                    <a:pt x="107975" y="381000"/>
                  </a:lnTo>
                  <a:lnTo>
                    <a:pt x="110069" y="381000"/>
                  </a:lnTo>
                  <a:lnTo>
                    <a:pt x="107981" y="374650"/>
                  </a:lnTo>
                  <a:close/>
                  <a:moveTo>
                    <a:pt x="112007" y="368300"/>
                  </a:moveTo>
                  <a:lnTo>
                    <a:pt x="107981" y="374650"/>
                  </a:lnTo>
                  <a:lnTo>
                    <a:pt x="110069" y="381000"/>
                  </a:lnTo>
                  <a:lnTo>
                    <a:pt x="118170" y="377215"/>
                  </a:lnTo>
                  <a:lnTo>
                    <a:pt x="112007" y="368300"/>
                  </a:lnTo>
                  <a:close/>
                  <a:moveTo>
                    <a:pt x="118170" y="377215"/>
                  </a:moveTo>
                  <a:lnTo>
                    <a:pt x="110069" y="381000"/>
                  </a:lnTo>
                  <a:lnTo>
                    <a:pt x="120786" y="381000"/>
                  </a:lnTo>
                  <a:lnTo>
                    <a:pt x="118170" y="377215"/>
                  </a:lnTo>
                  <a:close/>
                  <a:moveTo>
                    <a:pt x="621174" y="292100"/>
                  </a:moveTo>
                  <a:lnTo>
                    <a:pt x="620420" y="292100"/>
                  </a:lnTo>
                  <a:lnTo>
                    <a:pt x="613866" y="330200"/>
                  </a:lnTo>
                  <a:lnTo>
                    <a:pt x="622002" y="381000"/>
                  </a:lnTo>
                  <a:lnTo>
                    <a:pt x="632315" y="381000"/>
                  </a:lnTo>
                  <a:lnTo>
                    <a:pt x="624169" y="330200"/>
                  </a:lnTo>
                  <a:lnTo>
                    <a:pt x="628830" y="303153"/>
                  </a:lnTo>
                  <a:lnTo>
                    <a:pt x="621174" y="292100"/>
                  </a:lnTo>
                  <a:close/>
                  <a:moveTo>
                    <a:pt x="135276" y="362308"/>
                  </a:moveTo>
                  <a:lnTo>
                    <a:pt x="130959" y="368300"/>
                  </a:lnTo>
                  <a:lnTo>
                    <a:pt x="112007" y="368300"/>
                  </a:lnTo>
                  <a:lnTo>
                    <a:pt x="118170" y="377215"/>
                  </a:lnTo>
                  <a:lnTo>
                    <a:pt x="137252" y="368300"/>
                  </a:lnTo>
                  <a:lnTo>
                    <a:pt x="135276" y="362308"/>
                  </a:lnTo>
                  <a:close/>
                  <a:moveTo>
                    <a:pt x="133064" y="355600"/>
                  </a:moveTo>
                  <a:lnTo>
                    <a:pt x="105892" y="368300"/>
                  </a:lnTo>
                  <a:lnTo>
                    <a:pt x="107981" y="374650"/>
                  </a:lnTo>
                  <a:lnTo>
                    <a:pt x="112007" y="368300"/>
                  </a:lnTo>
                  <a:lnTo>
                    <a:pt x="130959" y="368300"/>
                  </a:lnTo>
                  <a:lnTo>
                    <a:pt x="135276" y="362308"/>
                  </a:lnTo>
                  <a:lnTo>
                    <a:pt x="133064" y="355600"/>
                  </a:lnTo>
                  <a:close/>
                  <a:moveTo>
                    <a:pt x="152372" y="330200"/>
                  </a:moveTo>
                  <a:lnTo>
                    <a:pt x="150435" y="330200"/>
                  </a:lnTo>
                  <a:lnTo>
                    <a:pt x="149262" y="342900"/>
                  </a:lnTo>
                  <a:lnTo>
                    <a:pt x="135276" y="362308"/>
                  </a:lnTo>
                  <a:lnTo>
                    <a:pt x="137252" y="368300"/>
                  </a:lnTo>
                  <a:lnTo>
                    <a:pt x="139357" y="368300"/>
                  </a:lnTo>
                  <a:lnTo>
                    <a:pt x="157649" y="342900"/>
                  </a:lnTo>
                  <a:lnTo>
                    <a:pt x="153450" y="342900"/>
                  </a:lnTo>
                  <a:lnTo>
                    <a:pt x="152372" y="330200"/>
                  </a:lnTo>
                  <a:close/>
                  <a:moveTo>
                    <a:pt x="164942" y="330200"/>
                  </a:moveTo>
                  <a:lnTo>
                    <a:pt x="152372" y="330200"/>
                  </a:lnTo>
                  <a:lnTo>
                    <a:pt x="154539" y="342900"/>
                  </a:lnTo>
                  <a:lnTo>
                    <a:pt x="166267" y="342900"/>
                  </a:lnTo>
                  <a:lnTo>
                    <a:pt x="164942" y="330200"/>
                  </a:lnTo>
                  <a:close/>
                  <a:moveTo>
                    <a:pt x="173963" y="317500"/>
                  </a:moveTo>
                  <a:lnTo>
                    <a:pt x="163618" y="317500"/>
                  </a:lnTo>
                  <a:lnTo>
                    <a:pt x="166267" y="342900"/>
                  </a:lnTo>
                  <a:lnTo>
                    <a:pt x="171434" y="336550"/>
                  </a:lnTo>
                  <a:lnTo>
                    <a:pt x="170350" y="330200"/>
                  </a:lnTo>
                  <a:lnTo>
                    <a:pt x="176601" y="330200"/>
                  </a:lnTo>
                  <a:lnTo>
                    <a:pt x="173963" y="317500"/>
                  </a:lnTo>
                  <a:close/>
                  <a:moveTo>
                    <a:pt x="171434" y="336550"/>
                  </a:moveTo>
                  <a:lnTo>
                    <a:pt x="166267" y="342900"/>
                  </a:lnTo>
                  <a:lnTo>
                    <a:pt x="171439" y="342900"/>
                  </a:lnTo>
                  <a:lnTo>
                    <a:pt x="172199" y="341031"/>
                  </a:lnTo>
                  <a:lnTo>
                    <a:pt x="171434" y="336550"/>
                  </a:lnTo>
                  <a:close/>
                  <a:moveTo>
                    <a:pt x="172199" y="341031"/>
                  </a:moveTo>
                  <a:lnTo>
                    <a:pt x="171439" y="342900"/>
                  </a:lnTo>
                  <a:lnTo>
                    <a:pt x="172518" y="342900"/>
                  </a:lnTo>
                  <a:lnTo>
                    <a:pt x="172199" y="341031"/>
                  </a:lnTo>
                  <a:close/>
                  <a:moveTo>
                    <a:pt x="176601" y="330200"/>
                  </a:moveTo>
                  <a:lnTo>
                    <a:pt x="172199" y="341031"/>
                  </a:lnTo>
                  <a:lnTo>
                    <a:pt x="172518" y="342900"/>
                  </a:lnTo>
                  <a:lnTo>
                    <a:pt x="177397" y="342900"/>
                  </a:lnTo>
                  <a:lnTo>
                    <a:pt x="176601" y="330200"/>
                  </a:lnTo>
                  <a:close/>
                  <a:moveTo>
                    <a:pt x="176601" y="330200"/>
                  </a:moveTo>
                  <a:lnTo>
                    <a:pt x="170350" y="330200"/>
                  </a:lnTo>
                  <a:lnTo>
                    <a:pt x="171434" y="336550"/>
                  </a:lnTo>
                  <a:lnTo>
                    <a:pt x="176601" y="330200"/>
                  </a:lnTo>
                  <a:close/>
                  <a:moveTo>
                    <a:pt x="183177" y="292100"/>
                  </a:moveTo>
                  <a:lnTo>
                    <a:pt x="173230" y="292100"/>
                  </a:lnTo>
                  <a:lnTo>
                    <a:pt x="163817" y="317500"/>
                  </a:lnTo>
                  <a:lnTo>
                    <a:pt x="173764" y="317500"/>
                  </a:lnTo>
                  <a:lnTo>
                    <a:pt x="183177" y="292100"/>
                  </a:lnTo>
                  <a:close/>
                  <a:moveTo>
                    <a:pt x="637020" y="292100"/>
                  </a:moveTo>
                  <a:lnTo>
                    <a:pt x="630734" y="292100"/>
                  </a:lnTo>
                  <a:lnTo>
                    <a:pt x="628830" y="303153"/>
                  </a:lnTo>
                  <a:lnTo>
                    <a:pt x="629970" y="304800"/>
                  </a:lnTo>
                  <a:lnTo>
                    <a:pt x="637020" y="292100"/>
                  </a:lnTo>
                  <a:close/>
                  <a:moveTo>
                    <a:pt x="644723" y="254000"/>
                  </a:moveTo>
                  <a:lnTo>
                    <a:pt x="643216" y="254000"/>
                  </a:lnTo>
                  <a:lnTo>
                    <a:pt x="642325" y="266700"/>
                  </a:lnTo>
                  <a:lnTo>
                    <a:pt x="621174" y="292100"/>
                  </a:lnTo>
                  <a:lnTo>
                    <a:pt x="628830" y="303153"/>
                  </a:lnTo>
                  <a:lnTo>
                    <a:pt x="630734" y="292100"/>
                  </a:lnTo>
                  <a:lnTo>
                    <a:pt x="637020" y="292100"/>
                  </a:lnTo>
                  <a:lnTo>
                    <a:pt x="651121" y="266700"/>
                  </a:lnTo>
                  <a:lnTo>
                    <a:pt x="646723" y="266700"/>
                  </a:lnTo>
                  <a:lnTo>
                    <a:pt x="644723" y="254000"/>
                  </a:lnTo>
                  <a:close/>
                  <a:moveTo>
                    <a:pt x="177952" y="266700"/>
                  </a:moveTo>
                  <a:lnTo>
                    <a:pt x="167659" y="266700"/>
                  </a:lnTo>
                  <a:lnTo>
                    <a:pt x="173052" y="292100"/>
                  </a:lnTo>
                  <a:lnTo>
                    <a:pt x="183355" y="292100"/>
                  </a:lnTo>
                  <a:lnTo>
                    <a:pt x="177952" y="266700"/>
                  </a:lnTo>
                  <a:close/>
                  <a:moveTo>
                    <a:pt x="168916" y="254000"/>
                  </a:moveTo>
                  <a:lnTo>
                    <a:pt x="167188" y="266700"/>
                  </a:lnTo>
                  <a:lnTo>
                    <a:pt x="172811" y="266700"/>
                  </a:lnTo>
                  <a:lnTo>
                    <a:pt x="168916" y="254000"/>
                  </a:lnTo>
                  <a:close/>
                  <a:moveTo>
                    <a:pt x="194999" y="241300"/>
                  </a:moveTo>
                  <a:lnTo>
                    <a:pt x="187219" y="241300"/>
                  </a:lnTo>
                  <a:lnTo>
                    <a:pt x="168916" y="254000"/>
                  </a:lnTo>
                  <a:lnTo>
                    <a:pt x="176696" y="266700"/>
                  </a:lnTo>
                  <a:lnTo>
                    <a:pt x="194999" y="241300"/>
                  </a:lnTo>
                  <a:close/>
                  <a:moveTo>
                    <a:pt x="692743" y="241300"/>
                  </a:moveTo>
                  <a:lnTo>
                    <a:pt x="644723" y="254000"/>
                  </a:lnTo>
                  <a:lnTo>
                    <a:pt x="648734" y="266700"/>
                  </a:lnTo>
                  <a:lnTo>
                    <a:pt x="696743" y="254000"/>
                  </a:lnTo>
                  <a:lnTo>
                    <a:pt x="692743" y="241300"/>
                  </a:lnTo>
                  <a:close/>
                  <a:moveTo>
                    <a:pt x="705536" y="216304"/>
                  </a:moveTo>
                  <a:lnTo>
                    <a:pt x="690544" y="241300"/>
                  </a:lnTo>
                  <a:lnTo>
                    <a:pt x="694743" y="241300"/>
                  </a:lnTo>
                  <a:lnTo>
                    <a:pt x="696743" y="254000"/>
                  </a:lnTo>
                  <a:lnTo>
                    <a:pt x="698072" y="254000"/>
                  </a:lnTo>
                  <a:lnTo>
                    <a:pt x="698942" y="241300"/>
                  </a:lnTo>
                  <a:lnTo>
                    <a:pt x="714166" y="228600"/>
                  </a:lnTo>
                  <a:lnTo>
                    <a:pt x="709973" y="222250"/>
                  </a:lnTo>
                  <a:lnTo>
                    <a:pt x="705536" y="216304"/>
                  </a:lnTo>
                  <a:close/>
                  <a:moveTo>
                    <a:pt x="179031" y="190500"/>
                  </a:moveTo>
                  <a:lnTo>
                    <a:pt x="169125" y="190500"/>
                  </a:lnTo>
                  <a:lnTo>
                    <a:pt x="186151" y="241300"/>
                  </a:lnTo>
                  <a:lnTo>
                    <a:pt x="196056" y="241300"/>
                  </a:lnTo>
                  <a:lnTo>
                    <a:pt x="179031" y="190500"/>
                  </a:lnTo>
                  <a:close/>
                  <a:moveTo>
                    <a:pt x="719855" y="215900"/>
                  </a:moveTo>
                  <a:lnTo>
                    <a:pt x="705779" y="215900"/>
                  </a:lnTo>
                  <a:lnTo>
                    <a:pt x="709973" y="222250"/>
                  </a:lnTo>
                  <a:lnTo>
                    <a:pt x="714711" y="228600"/>
                  </a:lnTo>
                  <a:lnTo>
                    <a:pt x="719855" y="215900"/>
                  </a:lnTo>
                  <a:close/>
                  <a:moveTo>
                    <a:pt x="705779" y="215900"/>
                  </a:moveTo>
                  <a:lnTo>
                    <a:pt x="705536" y="216304"/>
                  </a:lnTo>
                  <a:lnTo>
                    <a:pt x="709973" y="222250"/>
                  </a:lnTo>
                  <a:lnTo>
                    <a:pt x="705779" y="215900"/>
                  </a:lnTo>
                  <a:close/>
                  <a:moveTo>
                    <a:pt x="730145" y="190500"/>
                  </a:moveTo>
                  <a:lnTo>
                    <a:pt x="720679" y="190500"/>
                  </a:lnTo>
                  <a:lnTo>
                    <a:pt x="705235" y="215900"/>
                  </a:lnTo>
                  <a:lnTo>
                    <a:pt x="705536" y="216304"/>
                  </a:lnTo>
                  <a:lnTo>
                    <a:pt x="705779" y="215900"/>
                  </a:lnTo>
                  <a:lnTo>
                    <a:pt x="719855" y="215900"/>
                  </a:lnTo>
                  <a:lnTo>
                    <a:pt x="730145" y="190500"/>
                  </a:lnTo>
                  <a:close/>
                  <a:moveTo>
                    <a:pt x="180392" y="139700"/>
                  </a:moveTo>
                  <a:lnTo>
                    <a:pt x="176277" y="139700"/>
                  </a:lnTo>
                  <a:lnTo>
                    <a:pt x="175670" y="152400"/>
                  </a:lnTo>
                  <a:lnTo>
                    <a:pt x="168905" y="190500"/>
                  </a:lnTo>
                  <a:lnTo>
                    <a:pt x="179261" y="190500"/>
                  </a:lnTo>
                  <a:lnTo>
                    <a:pt x="186025" y="152400"/>
                  </a:lnTo>
                  <a:lnTo>
                    <a:pt x="180853" y="152400"/>
                  </a:lnTo>
                  <a:lnTo>
                    <a:pt x="180392" y="139700"/>
                  </a:lnTo>
                  <a:close/>
                  <a:moveTo>
                    <a:pt x="685947" y="165100"/>
                  </a:moveTo>
                  <a:lnTo>
                    <a:pt x="683738" y="177800"/>
                  </a:lnTo>
                  <a:lnTo>
                    <a:pt x="681539" y="177800"/>
                  </a:lnTo>
                  <a:lnTo>
                    <a:pt x="723203" y="190500"/>
                  </a:lnTo>
                  <a:lnTo>
                    <a:pt x="727621" y="190500"/>
                  </a:lnTo>
                  <a:lnTo>
                    <a:pt x="706784" y="177800"/>
                  </a:lnTo>
                  <a:lnTo>
                    <a:pt x="682754" y="177800"/>
                  </a:lnTo>
                  <a:lnTo>
                    <a:pt x="683743" y="171450"/>
                  </a:lnTo>
                  <a:lnTo>
                    <a:pt x="696366" y="171450"/>
                  </a:lnTo>
                  <a:lnTo>
                    <a:pt x="685947" y="165100"/>
                  </a:lnTo>
                  <a:close/>
                  <a:moveTo>
                    <a:pt x="260557" y="152400"/>
                  </a:moveTo>
                  <a:lnTo>
                    <a:pt x="250264" y="152400"/>
                  </a:lnTo>
                  <a:lnTo>
                    <a:pt x="255657" y="177800"/>
                  </a:lnTo>
                  <a:lnTo>
                    <a:pt x="265950" y="177800"/>
                  </a:lnTo>
                  <a:lnTo>
                    <a:pt x="260557" y="152400"/>
                  </a:lnTo>
                  <a:close/>
                  <a:moveTo>
                    <a:pt x="283855" y="152400"/>
                  </a:moveTo>
                  <a:lnTo>
                    <a:pt x="282431" y="152400"/>
                  </a:lnTo>
                  <a:lnTo>
                    <a:pt x="282431" y="177800"/>
                  </a:lnTo>
                  <a:lnTo>
                    <a:pt x="292902" y="177800"/>
                  </a:lnTo>
                  <a:lnTo>
                    <a:pt x="292902" y="165100"/>
                  </a:lnTo>
                  <a:lnTo>
                    <a:pt x="291478" y="165100"/>
                  </a:lnTo>
                  <a:lnTo>
                    <a:pt x="283855" y="152400"/>
                  </a:lnTo>
                  <a:close/>
                  <a:moveTo>
                    <a:pt x="645331" y="152400"/>
                  </a:moveTo>
                  <a:lnTo>
                    <a:pt x="639237" y="152400"/>
                  </a:lnTo>
                  <a:lnTo>
                    <a:pt x="657006" y="165100"/>
                  </a:lnTo>
                  <a:lnTo>
                    <a:pt x="657938" y="177800"/>
                  </a:lnTo>
                  <a:lnTo>
                    <a:pt x="659068" y="177800"/>
                  </a:lnTo>
                  <a:lnTo>
                    <a:pt x="660053" y="165100"/>
                  </a:lnTo>
                  <a:lnTo>
                    <a:pt x="663100" y="165100"/>
                  </a:lnTo>
                  <a:lnTo>
                    <a:pt x="645331" y="152400"/>
                  </a:lnTo>
                  <a:close/>
                  <a:moveTo>
                    <a:pt x="684733" y="165100"/>
                  </a:moveTo>
                  <a:lnTo>
                    <a:pt x="661037" y="165100"/>
                  </a:lnTo>
                  <a:lnTo>
                    <a:pt x="659068" y="177800"/>
                  </a:lnTo>
                  <a:lnTo>
                    <a:pt x="681539" y="177800"/>
                  </a:lnTo>
                  <a:lnTo>
                    <a:pt x="683743" y="171450"/>
                  </a:lnTo>
                  <a:lnTo>
                    <a:pt x="684733" y="165100"/>
                  </a:lnTo>
                  <a:close/>
                  <a:moveTo>
                    <a:pt x="684379" y="169619"/>
                  </a:moveTo>
                  <a:lnTo>
                    <a:pt x="683743" y="171450"/>
                  </a:lnTo>
                  <a:lnTo>
                    <a:pt x="682754" y="177800"/>
                  </a:lnTo>
                  <a:lnTo>
                    <a:pt x="683738" y="177800"/>
                  </a:lnTo>
                  <a:lnTo>
                    <a:pt x="684379" y="169619"/>
                  </a:lnTo>
                  <a:close/>
                  <a:moveTo>
                    <a:pt x="685947" y="165100"/>
                  </a:moveTo>
                  <a:lnTo>
                    <a:pt x="684379" y="169619"/>
                  </a:lnTo>
                  <a:lnTo>
                    <a:pt x="683738" y="177800"/>
                  </a:lnTo>
                  <a:lnTo>
                    <a:pt x="685947" y="165100"/>
                  </a:lnTo>
                  <a:close/>
                  <a:moveTo>
                    <a:pt x="685947" y="165100"/>
                  </a:moveTo>
                  <a:lnTo>
                    <a:pt x="684733" y="165100"/>
                  </a:lnTo>
                  <a:lnTo>
                    <a:pt x="684379" y="169619"/>
                  </a:lnTo>
                  <a:lnTo>
                    <a:pt x="685947" y="165100"/>
                  </a:lnTo>
                  <a:close/>
                  <a:moveTo>
                    <a:pt x="306713" y="139700"/>
                  </a:moveTo>
                  <a:lnTo>
                    <a:pt x="299079" y="139700"/>
                  </a:lnTo>
                  <a:lnTo>
                    <a:pt x="283855" y="152400"/>
                  </a:lnTo>
                  <a:lnTo>
                    <a:pt x="291478" y="165100"/>
                  </a:lnTo>
                  <a:lnTo>
                    <a:pt x="292902" y="162725"/>
                  </a:lnTo>
                  <a:lnTo>
                    <a:pt x="292902" y="152400"/>
                  </a:lnTo>
                  <a:lnTo>
                    <a:pt x="299095" y="152400"/>
                  </a:lnTo>
                  <a:lnTo>
                    <a:pt x="306713" y="139700"/>
                  </a:lnTo>
                  <a:close/>
                  <a:moveTo>
                    <a:pt x="292902" y="162725"/>
                  </a:moveTo>
                  <a:lnTo>
                    <a:pt x="291478" y="165100"/>
                  </a:lnTo>
                  <a:lnTo>
                    <a:pt x="292902" y="165100"/>
                  </a:lnTo>
                  <a:lnTo>
                    <a:pt x="292902" y="162725"/>
                  </a:lnTo>
                  <a:close/>
                  <a:moveTo>
                    <a:pt x="483315" y="139700"/>
                  </a:moveTo>
                  <a:lnTo>
                    <a:pt x="474027" y="152400"/>
                  </a:lnTo>
                  <a:lnTo>
                    <a:pt x="482697" y="165100"/>
                  </a:lnTo>
                  <a:lnTo>
                    <a:pt x="487011" y="165100"/>
                  </a:lnTo>
                  <a:lnTo>
                    <a:pt x="491602" y="163951"/>
                  </a:lnTo>
                  <a:lnTo>
                    <a:pt x="487655" y="152400"/>
                  </a:lnTo>
                  <a:lnTo>
                    <a:pt x="483870" y="152400"/>
                  </a:lnTo>
                  <a:lnTo>
                    <a:pt x="484669" y="143663"/>
                  </a:lnTo>
                  <a:lnTo>
                    <a:pt x="483315" y="139700"/>
                  </a:lnTo>
                  <a:close/>
                  <a:moveTo>
                    <a:pt x="491602" y="163951"/>
                  </a:moveTo>
                  <a:lnTo>
                    <a:pt x="487011" y="165100"/>
                  </a:lnTo>
                  <a:lnTo>
                    <a:pt x="491995" y="165100"/>
                  </a:lnTo>
                  <a:lnTo>
                    <a:pt x="491602" y="163951"/>
                  </a:lnTo>
                  <a:close/>
                  <a:moveTo>
                    <a:pt x="534451" y="153231"/>
                  </a:moveTo>
                  <a:lnTo>
                    <a:pt x="491602" y="163951"/>
                  </a:lnTo>
                  <a:lnTo>
                    <a:pt x="491995" y="165100"/>
                  </a:lnTo>
                  <a:lnTo>
                    <a:pt x="538444" y="165100"/>
                  </a:lnTo>
                  <a:lnTo>
                    <a:pt x="538109" y="158750"/>
                  </a:lnTo>
                  <a:lnTo>
                    <a:pt x="534451" y="153231"/>
                  </a:lnTo>
                  <a:close/>
                  <a:moveTo>
                    <a:pt x="547203" y="146050"/>
                  </a:moveTo>
                  <a:lnTo>
                    <a:pt x="548129" y="152400"/>
                  </a:lnTo>
                  <a:lnTo>
                    <a:pt x="537774" y="152400"/>
                  </a:lnTo>
                  <a:lnTo>
                    <a:pt x="538109" y="158750"/>
                  </a:lnTo>
                  <a:lnTo>
                    <a:pt x="542318" y="165100"/>
                  </a:lnTo>
                  <a:lnTo>
                    <a:pt x="551407" y="152400"/>
                  </a:lnTo>
                  <a:lnTo>
                    <a:pt x="547203" y="146050"/>
                  </a:lnTo>
                  <a:close/>
                  <a:moveTo>
                    <a:pt x="299095" y="152400"/>
                  </a:moveTo>
                  <a:lnTo>
                    <a:pt x="292902" y="152400"/>
                  </a:lnTo>
                  <a:lnTo>
                    <a:pt x="292902" y="162725"/>
                  </a:lnTo>
                  <a:lnTo>
                    <a:pt x="299095" y="152400"/>
                  </a:lnTo>
                  <a:close/>
                  <a:moveTo>
                    <a:pt x="537774" y="152400"/>
                  </a:moveTo>
                  <a:lnTo>
                    <a:pt x="534451" y="153231"/>
                  </a:lnTo>
                  <a:lnTo>
                    <a:pt x="538109" y="158750"/>
                  </a:lnTo>
                  <a:lnTo>
                    <a:pt x="537774" y="152400"/>
                  </a:lnTo>
                  <a:close/>
                  <a:moveTo>
                    <a:pt x="542999" y="139700"/>
                  </a:moveTo>
                  <a:lnTo>
                    <a:pt x="533899" y="152400"/>
                  </a:lnTo>
                  <a:lnTo>
                    <a:pt x="534451" y="153231"/>
                  </a:lnTo>
                  <a:lnTo>
                    <a:pt x="537774" y="152400"/>
                  </a:lnTo>
                  <a:lnTo>
                    <a:pt x="547208" y="152400"/>
                  </a:lnTo>
                  <a:lnTo>
                    <a:pt x="542999" y="139700"/>
                  </a:lnTo>
                  <a:close/>
                  <a:moveTo>
                    <a:pt x="219207" y="139700"/>
                  </a:moveTo>
                  <a:lnTo>
                    <a:pt x="180392" y="139700"/>
                  </a:lnTo>
                  <a:lnTo>
                    <a:pt x="181303" y="152400"/>
                  </a:lnTo>
                  <a:lnTo>
                    <a:pt x="220118" y="152400"/>
                  </a:lnTo>
                  <a:lnTo>
                    <a:pt x="219207" y="139700"/>
                  </a:lnTo>
                  <a:close/>
                  <a:moveTo>
                    <a:pt x="233123" y="76200"/>
                  </a:moveTo>
                  <a:lnTo>
                    <a:pt x="230506" y="88900"/>
                  </a:lnTo>
                  <a:lnTo>
                    <a:pt x="214642" y="139700"/>
                  </a:lnTo>
                  <a:lnTo>
                    <a:pt x="219658" y="139700"/>
                  </a:lnTo>
                  <a:lnTo>
                    <a:pt x="220118" y="152400"/>
                  </a:lnTo>
                  <a:lnTo>
                    <a:pt x="223668" y="152400"/>
                  </a:lnTo>
                  <a:lnTo>
                    <a:pt x="224684" y="139700"/>
                  </a:lnTo>
                  <a:lnTo>
                    <a:pt x="238303" y="96087"/>
                  </a:lnTo>
                  <a:lnTo>
                    <a:pt x="231689" y="88900"/>
                  </a:lnTo>
                  <a:lnTo>
                    <a:pt x="239364" y="88900"/>
                  </a:lnTo>
                  <a:lnTo>
                    <a:pt x="233123" y="76200"/>
                  </a:lnTo>
                  <a:close/>
                  <a:moveTo>
                    <a:pt x="264107" y="114300"/>
                  </a:moveTo>
                  <a:lnTo>
                    <a:pt x="253688" y="114300"/>
                  </a:lnTo>
                  <a:lnTo>
                    <a:pt x="250201" y="152400"/>
                  </a:lnTo>
                  <a:lnTo>
                    <a:pt x="260620" y="152400"/>
                  </a:lnTo>
                  <a:lnTo>
                    <a:pt x="264107" y="114300"/>
                  </a:lnTo>
                  <a:close/>
                  <a:moveTo>
                    <a:pt x="476010" y="124667"/>
                  </a:moveTo>
                  <a:lnTo>
                    <a:pt x="473472" y="152400"/>
                  </a:lnTo>
                  <a:lnTo>
                    <a:pt x="474027" y="152400"/>
                  </a:lnTo>
                  <a:lnTo>
                    <a:pt x="483315" y="139700"/>
                  </a:lnTo>
                  <a:lnTo>
                    <a:pt x="485032" y="139700"/>
                  </a:lnTo>
                  <a:lnTo>
                    <a:pt x="486194" y="127000"/>
                  </a:lnTo>
                  <a:lnTo>
                    <a:pt x="480362" y="127000"/>
                  </a:lnTo>
                  <a:lnTo>
                    <a:pt x="476010" y="124667"/>
                  </a:lnTo>
                  <a:close/>
                  <a:moveTo>
                    <a:pt x="484669" y="143663"/>
                  </a:moveTo>
                  <a:lnTo>
                    <a:pt x="483870" y="152400"/>
                  </a:lnTo>
                  <a:lnTo>
                    <a:pt x="487655" y="152400"/>
                  </a:lnTo>
                  <a:lnTo>
                    <a:pt x="484669" y="143663"/>
                  </a:lnTo>
                  <a:close/>
                  <a:moveTo>
                    <a:pt x="542999" y="139700"/>
                  </a:moveTo>
                  <a:lnTo>
                    <a:pt x="547208" y="152400"/>
                  </a:lnTo>
                  <a:lnTo>
                    <a:pt x="546685" y="145267"/>
                  </a:lnTo>
                  <a:lnTo>
                    <a:pt x="542999" y="139700"/>
                  </a:lnTo>
                  <a:close/>
                  <a:moveTo>
                    <a:pt x="546685" y="145267"/>
                  </a:moveTo>
                  <a:lnTo>
                    <a:pt x="547208" y="152400"/>
                  </a:lnTo>
                  <a:lnTo>
                    <a:pt x="548129" y="152400"/>
                  </a:lnTo>
                  <a:lnTo>
                    <a:pt x="547203" y="146050"/>
                  </a:lnTo>
                  <a:lnTo>
                    <a:pt x="546685" y="145267"/>
                  </a:lnTo>
                  <a:close/>
                  <a:moveTo>
                    <a:pt x="567427" y="139700"/>
                  </a:moveTo>
                  <a:lnTo>
                    <a:pt x="546276" y="139700"/>
                  </a:lnTo>
                  <a:lnTo>
                    <a:pt x="547203" y="146050"/>
                  </a:lnTo>
                  <a:lnTo>
                    <a:pt x="551407" y="152400"/>
                  </a:lnTo>
                  <a:lnTo>
                    <a:pt x="567459" y="152400"/>
                  </a:lnTo>
                  <a:lnTo>
                    <a:pt x="568354" y="146050"/>
                  </a:lnTo>
                  <a:lnTo>
                    <a:pt x="567427" y="139700"/>
                  </a:lnTo>
                  <a:close/>
                  <a:moveTo>
                    <a:pt x="568354" y="146050"/>
                  </a:moveTo>
                  <a:lnTo>
                    <a:pt x="567459" y="152400"/>
                  </a:lnTo>
                  <a:lnTo>
                    <a:pt x="569281" y="152400"/>
                  </a:lnTo>
                  <a:lnTo>
                    <a:pt x="568354" y="146050"/>
                  </a:lnTo>
                  <a:close/>
                  <a:moveTo>
                    <a:pt x="589877" y="139700"/>
                  </a:moveTo>
                  <a:lnTo>
                    <a:pt x="569249" y="139700"/>
                  </a:lnTo>
                  <a:lnTo>
                    <a:pt x="568354" y="146050"/>
                  </a:lnTo>
                  <a:lnTo>
                    <a:pt x="569281" y="152400"/>
                  </a:lnTo>
                  <a:lnTo>
                    <a:pt x="589877" y="152400"/>
                  </a:lnTo>
                  <a:lnTo>
                    <a:pt x="589877" y="139700"/>
                  </a:lnTo>
                  <a:close/>
                  <a:moveTo>
                    <a:pt x="600348" y="127000"/>
                  </a:moveTo>
                  <a:lnTo>
                    <a:pt x="589877" y="127000"/>
                  </a:lnTo>
                  <a:lnTo>
                    <a:pt x="589877" y="152400"/>
                  </a:lnTo>
                  <a:lnTo>
                    <a:pt x="594212" y="152400"/>
                  </a:lnTo>
                  <a:lnTo>
                    <a:pt x="596013" y="139700"/>
                  </a:lnTo>
                  <a:lnTo>
                    <a:pt x="600348" y="139700"/>
                  </a:lnTo>
                  <a:lnTo>
                    <a:pt x="600348" y="127000"/>
                  </a:lnTo>
                  <a:close/>
                  <a:moveTo>
                    <a:pt x="600348" y="139700"/>
                  </a:moveTo>
                  <a:lnTo>
                    <a:pt x="596013" y="139700"/>
                  </a:lnTo>
                  <a:lnTo>
                    <a:pt x="594212" y="152400"/>
                  </a:lnTo>
                  <a:lnTo>
                    <a:pt x="600348" y="152400"/>
                  </a:lnTo>
                  <a:lnTo>
                    <a:pt x="600348" y="139700"/>
                  </a:lnTo>
                  <a:close/>
                  <a:moveTo>
                    <a:pt x="650974" y="127000"/>
                  </a:moveTo>
                  <a:lnTo>
                    <a:pt x="640577" y="127000"/>
                  </a:lnTo>
                  <a:lnTo>
                    <a:pt x="637090" y="152400"/>
                  </a:lnTo>
                  <a:lnTo>
                    <a:pt x="647477" y="152400"/>
                  </a:lnTo>
                  <a:lnTo>
                    <a:pt x="650974" y="127000"/>
                  </a:lnTo>
                  <a:close/>
                  <a:moveTo>
                    <a:pt x="546276" y="139700"/>
                  </a:moveTo>
                  <a:lnTo>
                    <a:pt x="542999" y="139700"/>
                  </a:lnTo>
                  <a:lnTo>
                    <a:pt x="546685" y="145267"/>
                  </a:lnTo>
                  <a:lnTo>
                    <a:pt x="546276" y="139700"/>
                  </a:lnTo>
                  <a:close/>
                  <a:moveTo>
                    <a:pt x="485032" y="139700"/>
                  </a:moveTo>
                  <a:lnTo>
                    <a:pt x="483315" y="139700"/>
                  </a:lnTo>
                  <a:lnTo>
                    <a:pt x="484669" y="143663"/>
                  </a:lnTo>
                  <a:lnTo>
                    <a:pt x="485032" y="139700"/>
                  </a:lnTo>
                  <a:close/>
                  <a:moveTo>
                    <a:pt x="327298" y="114300"/>
                  </a:moveTo>
                  <a:lnTo>
                    <a:pt x="300221" y="139700"/>
                  </a:lnTo>
                  <a:lnTo>
                    <a:pt x="305571" y="139700"/>
                  </a:lnTo>
                  <a:lnTo>
                    <a:pt x="332649" y="127000"/>
                  </a:lnTo>
                  <a:lnTo>
                    <a:pt x="325927" y="127000"/>
                  </a:lnTo>
                  <a:lnTo>
                    <a:pt x="330030" y="120783"/>
                  </a:lnTo>
                  <a:lnTo>
                    <a:pt x="327298" y="114300"/>
                  </a:lnTo>
                  <a:close/>
                  <a:moveTo>
                    <a:pt x="330030" y="120783"/>
                  </a:moveTo>
                  <a:lnTo>
                    <a:pt x="325927" y="127000"/>
                  </a:lnTo>
                  <a:lnTo>
                    <a:pt x="332649" y="127000"/>
                  </a:lnTo>
                  <a:lnTo>
                    <a:pt x="330030" y="120783"/>
                  </a:lnTo>
                  <a:close/>
                  <a:moveTo>
                    <a:pt x="359063" y="76793"/>
                  </a:moveTo>
                  <a:lnTo>
                    <a:pt x="330030" y="120783"/>
                  </a:lnTo>
                  <a:lnTo>
                    <a:pt x="332649" y="127000"/>
                  </a:lnTo>
                  <a:lnTo>
                    <a:pt x="334010" y="127000"/>
                  </a:lnTo>
                  <a:lnTo>
                    <a:pt x="367538" y="88900"/>
                  </a:lnTo>
                  <a:lnTo>
                    <a:pt x="363496" y="82550"/>
                  </a:lnTo>
                  <a:lnTo>
                    <a:pt x="359063" y="76793"/>
                  </a:lnTo>
                  <a:close/>
                  <a:moveTo>
                    <a:pt x="483964" y="114300"/>
                  </a:moveTo>
                  <a:lnTo>
                    <a:pt x="476959" y="114300"/>
                  </a:lnTo>
                  <a:lnTo>
                    <a:pt x="476010" y="124667"/>
                  </a:lnTo>
                  <a:lnTo>
                    <a:pt x="480362" y="127000"/>
                  </a:lnTo>
                  <a:lnTo>
                    <a:pt x="483964" y="114300"/>
                  </a:lnTo>
                  <a:close/>
                  <a:moveTo>
                    <a:pt x="487356" y="114300"/>
                  </a:moveTo>
                  <a:lnTo>
                    <a:pt x="483964" y="114300"/>
                  </a:lnTo>
                  <a:lnTo>
                    <a:pt x="480362" y="127000"/>
                  </a:lnTo>
                  <a:lnTo>
                    <a:pt x="486194" y="127000"/>
                  </a:lnTo>
                  <a:lnTo>
                    <a:pt x="487356" y="114300"/>
                  </a:lnTo>
                  <a:close/>
                  <a:moveTo>
                    <a:pt x="616263" y="101600"/>
                  </a:moveTo>
                  <a:lnTo>
                    <a:pt x="612305" y="101600"/>
                  </a:lnTo>
                  <a:lnTo>
                    <a:pt x="591154" y="127000"/>
                  </a:lnTo>
                  <a:lnTo>
                    <a:pt x="599070" y="127000"/>
                  </a:lnTo>
                  <a:lnTo>
                    <a:pt x="616263" y="106353"/>
                  </a:lnTo>
                  <a:lnTo>
                    <a:pt x="616263" y="101600"/>
                  </a:lnTo>
                  <a:close/>
                  <a:moveTo>
                    <a:pt x="640168" y="101600"/>
                  </a:moveTo>
                  <a:lnTo>
                    <a:pt x="635111" y="101600"/>
                  </a:lnTo>
                  <a:lnTo>
                    <a:pt x="640713" y="127000"/>
                  </a:lnTo>
                  <a:lnTo>
                    <a:pt x="650838" y="127000"/>
                  </a:lnTo>
                  <a:lnTo>
                    <a:pt x="648032" y="114300"/>
                  </a:lnTo>
                  <a:lnTo>
                    <a:pt x="640168" y="114300"/>
                  </a:lnTo>
                  <a:lnTo>
                    <a:pt x="640168" y="101600"/>
                  </a:lnTo>
                  <a:close/>
                  <a:moveTo>
                    <a:pt x="461395" y="102204"/>
                  </a:moveTo>
                  <a:lnTo>
                    <a:pt x="458461" y="107973"/>
                  </a:lnTo>
                  <a:lnTo>
                    <a:pt x="456666" y="114300"/>
                  </a:lnTo>
                  <a:lnTo>
                    <a:pt x="476010" y="124667"/>
                  </a:lnTo>
                  <a:lnTo>
                    <a:pt x="476959" y="114300"/>
                  </a:lnTo>
                  <a:lnTo>
                    <a:pt x="483964" y="114300"/>
                  </a:lnTo>
                  <a:lnTo>
                    <a:pt x="461395" y="102204"/>
                  </a:lnTo>
                  <a:close/>
                  <a:moveTo>
                    <a:pt x="240247" y="89860"/>
                  </a:moveTo>
                  <a:lnTo>
                    <a:pt x="238303" y="96087"/>
                  </a:lnTo>
                  <a:lnTo>
                    <a:pt x="255060" y="114300"/>
                  </a:lnTo>
                  <a:lnTo>
                    <a:pt x="262735" y="114300"/>
                  </a:lnTo>
                  <a:lnTo>
                    <a:pt x="240247" y="89860"/>
                  </a:lnTo>
                  <a:close/>
                  <a:moveTo>
                    <a:pt x="429337" y="76200"/>
                  </a:moveTo>
                  <a:lnTo>
                    <a:pt x="422877" y="88900"/>
                  </a:lnTo>
                  <a:lnTo>
                    <a:pt x="455242" y="114300"/>
                  </a:lnTo>
                  <a:lnTo>
                    <a:pt x="458461" y="107973"/>
                  </a:lnTo>
                  <a:lnTo>
                    <a:pt x="460268" y="101600"/>
                  </a:lnTo>
                  <a:lnTo>
                    <a:pt x="461703" y="101600"/>
                  </a:lnTo>
                  <a:lnTo>
                    <a:pt x="445520" y="88900"/>
                  </a:lnTo>
                  <a:lnTo>
                    <a:pt x="431337" y="88900"/>
                  </a:lnTo>
                  <a:lnTo>
                    <a:pt x="430621" y="77207"/>
                  </a:lnTo>
                  <a:lnTo>
                    <a:pt x="429337" y="76200"/>
                  </a:lnTo>
                  <a:close/>
                  <a:moveTo>
                    <a:pt x="635111" y="101600"/>
                  </a:moveTo>
                  <a:lnTo>
                    <a:pt x="620221" y="101600"/>
                  </a:lnTo>
                  <a:lnTo>
                    <a:pt x="616263" y="106353"/>
                  </a:lnTo>
                  <a:lnTo>
                    <a:pt x="616263" y="114300"/>
                  </a:lnTo>
                  <a:lnTo>
                    <a:pt x="637912" y="114300"/>
                  </a:lnTo>
                  <a:lnTo>
                    <a:pt x="635111" y="101600"/>
                  </a:lnTo>
                  <a:close/>
                  <a:moveTo>
                    <a:pt x="645226" y="101600"/>
                  </a:moveTo>
                  <a:lnTo>
                    <a:pt x="640168" y="101600"/>
                  </a:lnTo>
                  <a:lnTo>
                    <a:pt x="640168" y="114300"/>
                  </a:lnTo>
                  <a:lnTo>
                    <a:pt x="648032" y="114300"/>
                  </a:lnTo>
                  <a:lnTo>
                    <a:pt x="645226" y="101600"/>
                  </a:lnTo>
                  <a:close/>
                  <a:moveTo>
                    <a:pt x="460268" y="101600"/>
                  </a:moveTo>
                  <a:lnTo>
                    <a:pt x="458461" y="107973"/>
                  </a:lnTo>
                  <a:lnTo>
                    <a:pt x="461395" y="102204"/>
                  </a:lnTo>
                  <a:lnTo>
                    <a:pt x="460268" y="101600"/>
                  </a:lnTo>
                  <a:close/>
                  <a:moveTo>
                    <a:pt x="620221" y="101600"/>
                  </a:moveTo>
                  <a:lnTo>
                    <a:pt x="616263" y="101600"/>
                  </a:lnTo>
                  <a:lnTo>
                    <a:pt x="616263" y="106353"/>
                  </a:lnTo>
                  <a:lnTo>
                    <a:pt x="620221" y="101600"/>
                  </a:lnTo>
                  <a:close/>
                  <a:moveTo>
                    <a:pt x="461703" y="101600"/>
                  </a:moveTo>
                  <a:lnTo>
                    <a:pt x="460268" y="101600"/>
                  </a:lnTo>
                  <a:lnTo>
                    <a:pt x="461395" y="102204"/>
                  </a:lnTo>
                  <a:lnTo>
                    <a:pt x="461703" y="101600"/>
                  </a:lnTo>
                  <a:close/>
                  <a:moveTo>
                    <a:pt x="239364" y="88900"/>
                  </a:moveTo>
                  <a:lnTo>
                    <a:pt x="231689" y="88900"/>
                  </a:lnTo>
                  <a:lnTo>
                    <a:pt x="238303" y="96087"/>
                  </a:lnTo>
                  <a:lnTo>
                    <a:pt x="240247" y="89860"/>
                  </a:lnTo>
                  <a:lnTo>
                    <a:pt x="239364" y="88900"/>
                  </a:lnTo>
                  <a:close/>
                  <a:moveTo>
                    <a:pt x="240547" y="88900"/>
                  </a:moveTo>
                  <a:lnTo>
                    <a:pt x="239364" y="88900"/>
                  </a:lnTo>
                  <a:lnTo>
                    <a:pt x="240247" y="89860"/>
                  </a:lnTo>
                  <a:lnTo>
                    <a:pt x="240547" y="88900"/>
                  </a:lnTo>
                  <a:close/>
                  <a:moveTo>
                    <a:pt x="373604" y="76200"/>
                  </a:moveTo>
                  <a:lnTo>
                    <a:pt x="359455" y="76200"/>
                  </a:lnTo>
                  <a:lnTo>
                    <a:pt x="363496" y="82550"/>
                  </a:lnTo>
                  <a:lnTo>
                    <a:pt x="368386" y="88900"/>
                  </a:lnTo>
                  <a:lnTo>
                    <a:pt x="373604" y="76200"/>
                  </a:lnTo>
                  <a:close/>
                  <a:moveTo>
                    <a:pt x="428814" y="38100"/>
                  </a:moveTo>
                  <a:lnTo>
                    <a:pt x="426049" y="38100"/>
                  </a:lnTo>
                  <a:lnTo>
                    <a:pt x="423777" y="50800"/>
                  </a:lnTo>
                  <a:lnTo>
                    <a:pt x="418552" y="50800"/>
                  </a:lnTo>
                  <a:lnTo>
                    <a:pt x="420887" y="88900"/>
                  </a:lnTo>
                  <a:lnTo>
                    <a:pt x="422877" y="88900"/>
                  </a:lnTo>
                  <a:lnTo>
                    <a:pt x="429337" y="76200"/>
                  </a:lnTo>
                  <a:lnTo>
                    <a:pt x="430559" y="76200"/>
                  </a:lnTo>
                  <a:lnTo>
                    <a:pt x="429002" y="50800"/>
                  </a:lnTo>
                  <a:lnTo>
                    <a:pt x="428814" y="38100"/>
                  </a:lnTo>
                  <a:close/>
                  <a:moveTo>
                    <a:pt x="430621" y="77207"/>
                  </a:moveTo>
                  <a:lnTo>
                    <a:pt x="431337" y="88900"/>
                  </a:lnTo>
                  <a:lnTo>
                    <a:pt x="445520" y="88900"/>
                  </a:lnTo>
                  <a:lnTo>
                    <a:pt x="430621" y="77207"/>
                  </a:lnTo>
                  <a:close/>
                  <a:moveTo>
                    <a:pt x="359455" y="76200"/>
                  </a:moveTo>
                  <a:lnTo>
                    <a:pt x="359063" y="76793"/>
                  </a:lnTo>
                  <a:lnTo>
                    <a:pt x="363496" y="82550"/>
                  </a:lnTo>
                  <a:lnTo>
                    <a:pt x="359455" y="76200"/>
                  </a:lnTo>
                  <a:close/>
                  <a:moveTo>
                    <a:pt x="430559" y="76200"/>
                  </a:moveTo>
                  <a:lnTo>
                    <a:pt x="429337" y="76200"/>
                  </a:lnTo>
                  <a:lnTo>
                    <a:pt x="430621" y="77207"/>
                  </a:lnTo>
                  <a:lnTo>
                    <a:pt x="430559" y="76200"/>
                  </a:lnTo>
                  <a:close/>
                  <a:moveTo>
                    <a:pt x="374260" y="38100"/>
                  </a:moveTo>
                  <a:lnTo>
                    <a:pt x="358606" y="76200"/>
                  </a:lnTo>
                  <a:lnTo>
                    <a:pt x="359063" y="76793"/>
                  </a:lnTo>
                  <a:lnTo>
                    <a:pt x="359455" y="76200"/>
                  </a:lnTo>
                  <a:lnTo>
                    <a:pt x="373604" y="76200"/>
                  </a:lnTo>
                  <a:lnTo>
                    <a:pt x="384040" y="50800"/>
                  </a:lnTo>
                  <a:lnTo>
                    <a:pt x="374260" y="38100"/>
                  </a:lnTo>
                  <a:close/>
                  <a:moveTo>
                    <a:pt x="384271" y="38100"/>
                  </a:moveTo>
                  <a:lnTo>
                    <a:pt x="379150" y="38100"/>
                  </a:lnTo>
                  <a:lnTo>
                    <a:pt x="384040" y="50800"/>
                  </a:lnTo>
                  <a:lnTo>
                    <a:pt x="384271" y="38100"/>
                  </a:lnTo>
                  <a:close/>
                  <a:moveTo>
                    <a:pt x="399401" y="25400"/>
                  </a:moveTo>
                  <a:lnTo>
                    <a:pt x="397402" y="30999"/>
                  </a:lnTo>
                  <a:lnTo>
                    <a:pt x="401453" y="38100"/>
                  </a:lnTo>
                  <a:lnTo>
                    <a:pt x="394867" y="38100"/>
                  </a:lnTo>
                  <a:lnTo>
                    <a:pt x="421515" y="50800"/>
                  </a:lnTo>
                  <a:lnTo>
                    <a:pt x="426049" y="38100"/>
                  </a:lnTo>
                  <a:lnTo>
                    <a:pt x="401453" y="38100"/>
                  </a:lnTo>
                  <a:lnTo>
                    <a:pt x="397402" y="30999"/>
                  </a:lnTo>
                  <a:lnTo>
                    <a:pt x="411150" y="30999"/>
                  </a:lnTo>
                  <a:lnTo>
                    <a:pt x="399401" y="25400"/>
                  </a:lnTo>
                  <a:close/>
                  <a:moveTo>
                    <a:pt x="379108" y="0"/>
                  </a:moveTo>
                  <a:lnTo>
                    <a:pt x="377444" y="12700"/>
                  </a:lnTo>
                  <a:lnTo>
                    <a:pt x="373957" y="38100"/>
                  </a:lnTo>
                  <a:lnTo>
                    <a:pt x="384344" y="38100"/>
                  </a:lnTo>
                  <a:lnTo>
                    <a:pt x="385991" y="26139"/>
                  </a:lnTo>
                  <a:lnTo>
                    <a:pt x="378323" y="12700"/>
                  </a:lnTo>
                  <a:lnTo>
                    <a:pt x="386962" y="12700"/>
                  </a:lnTo>
                  <a:lnTo>
                    <a:pt x="379108" y="0"/>
                  </a:lnTo>
                  <a:close/>
                  <a:moveTo>
                    <a:pt x="387670" y="13941"/>
                  </a:moveTo>
                  <a:lnTo>
                    <a:pt x="385991" y="26139"/>
                  </a:lnTo>
                  <a:lnTo>
                    <a:pt x="392815" y="38100"/>
                  </a:lnTo>
                  <a:lnTo>
                    <a:pt x="394867" y="38100"/>
                  </a:lnTo>
                  <a:lnTo>
                    <a:pt x="397402" y="30999"/>
                  </a:lnTo>
                  <a:lnTo>
                    <a:pt x="387670" y="13941"/>
                  </a:lnTo>
                  <a:close/>
                  <a:moveTo>
                    <a:pt x="386962" y="12700"/>
                  </a:moveTo>
                  <a:lnTo>
                    <a:pt x="378323" y="12700"/>
                  </a:lnTo>
                  <a:lnTo>
                    <a:pt x="385991" y="26139"/>
                  </a:lnTo>
                  <a:lnTo>
                    <a:pt x="387670" y="13941"/>
                  </a:lnTo>
                  <a:lnTo>
                    <a:pt x="386962" y="12700"/>
                  </a:lnTo>
                  <a:close/>
                  <a:moveTo>
                    <a:pt x="387841" y="12700"/>
                  </a:moveTo>
                  <a:lnTo>
                    <a:pt x="386962" y="12700"/>
                  </a:lnTo>
                  <a:lnTo>
                    <a:pt x="387670" y="13941"/>
                  </a:lnTo>
                  <a:lnTo>
                    <a:pt x="387841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17"/>
            <p:cNvSpPr/>
            <p:nvPr/>
          </p:nvSpPr>
          <p:spPr>
            <a:xfrm>
              <a:off x="489600" y="5524560"/>
              <a:ext cx="1443600" cy="1112400"/>
            </a:xfrm>
            <a:custGeom>
              <a:avLst/>
              <a:gdLst/>
              <a:ahLst/>
              <a:rect l="l" t="t" r="r" b="b"/>
              <a:pathLst>
                <a:path w="3624579" h="2830829">
                  <a:moveTo>
                    <a:pt x="2473641" y="0"/>
                  </a:moveTo>
                  <a:lnTo>
                    <a:pt x="2472689" y="41359"/>
                  </a:lnTo>
                  <a:lnTo>
                    <a:pt x="2433349" y="40407"/>
                  </a:lnTo>
                  <a:lnTo>
                    <a:pt x="2418439" y="31737"/>
                  </a:lnTo>
                  <a:lnTo>
                    <a:pt x="2394010" y="39454"/>
                  </a:lnTo>
                  <a:lnTo>
                    <a:pt x="2374650" y="84520"/>
                  </a:lnTo>
                  <a:lnTo>
                    <a:pt x="2352546" y="121231"/>
                  </a:lnTo>
                  <a:lnTo>
                    <a:pt x="2358263" y="133817"/>
                  </a:lnTo>
                  <a:lnTo>
                    <a:pt x="2315950" y="132760"/>
                  </a:lnTo>
                  <a:lnTo>
                    <a:pt x="2273648" y="139953"/>
                  </a:lnTo>
                  <a:lnTo>
                    <a:pt x="2237481" y="134875"/>
                  </a:lnTo>
                  <a:lnTo>
                    <a:pt x="2219503" y="126090"/>
                  </a:lnTo>
                  <a:lnTo>
                    <a:pt x="2198351" y="137943"/>
                  </a:lnTo>
                  <a:lnTo>
                    <a:pt x="2149588" y="149157"/>
                  </a:lnTo>
                  <a:lnTo>
                    <a:pt x="2125694" y="136142"/>
                  </a:lnTo>
                  <a:lnTo>
                    <a:pt x="2099140" y="110541"/>
                  </a:lnTo>
                  <a:lnTo>
                    <a:pt x="2080533" y="126624"/>
                  </a:lnTo>
                  <a:lnTo>
                    <a:pt x="2065612" y="117944"/>
                  </a:lnTo>
                  <a:lnTo>
                    <a:pt x="2072805" y="72563"/>
                  </a:lnTo>
                  <a:lnTo>
                    <a:pt x="2052712" y="30250"/>
                  </a:lnTo>
                  <a:lnTo>
                    <a:pt x="2031561" y="46228"/>
                  </a:lnTo>
                  <a:lnTo>
                    <a:pt x="2049330" y="59129"/>
                  </a:lnTo>
                  <a:lnTo>
                    <a:pt x="2037058" y="67066"/>
                  </a:lnTo>
                  <a:lnTo>
                    <a:pt x="2000682" y="66113"/>
                  </a:lnTo>
                  <a:lnTo>
                    <a:pt x="1989049" y="49296"/>
                  </a:lnTo>
                  <a:lnTo>
                    <a:pt x="1993070" y="12062"/>
                  </a:lnTo>
                  <a:lnTo>
                    <a:pt x="1973081" y="38721"/>
                  </a:lnTo>
                  <a:lnTo>
                    <a:pt x="1987782" y="55746"/>
                  </a:lnTo>
                  <a:lnTo>
                    <a:pt x="1987143" y="76908"/>
                  </a:lnTo>
                  <a:lnTo>
                    <a:pt x="1969165" y="72353"/>
                  </a:lnTo>
                  <a:lnTo>
                    <a:pt x="1957427" y="55432"/>
                  </a:lnTo>
                  <a:lnTo>
                    <a:pt x="1952034" y="30470"/>
                  </a:lnTo>
                  <a:lnTo>
                    <a:pt x="1921145" y="54480"/>
                  </a:lnTo>
                  <a:lnTo>
                    <a:pt x="1921889" y="137304"/>
                  </a:lnTo>
                  <a:lnTo>
                    <a:pt x="1912580" y="145346"/>
                  </a:lnTo>
                  <a:lnTo>
                    <a:pt x="1870278" y="144184"/>
                  </a:lnTo>
                  <a:lnTo>
                    <a:pt x="1882968" y="123870"/>
                  </a:lnTo>
                  <a:lnTo>
                    <a:pt x="1868163" y="110970"/>
                  </a:lnTo>
                  <a:lnTo>
                    <a:pt x="1861712" y="127367"/>
                  </a:lnTo>
                  <a:lnTo>
                    <a:pt x="1834111" y="139001"/>
                  </a:lnTo>
                  <a:lnTo>
                    <a:pt x="1851556" y="164382"/>
                  </a:lnTo>
                  <a:lnTo>
                    <a:pt x="1845106" y="180779"/>
                  </a:lnTo>
                  <a:lnTo>
                    <a:pt x="1817504" y="192423"/>
                  </a:lnTo>
                  <a:lnTo>
                    <a:pt x="1790427" y="183428"/>
                  </a:lnTo>
                  <a:lnTo>
                    <a:pt x="1769275" y="191041"/>
                  </a:lnTo>
                  <a:lnTo>
                    <a:pt x="1752878" y="236212"/>
                  </a:lnTo>
                  <a:lnTo>
                    <a:pt x="1728879" y="227218"/>
                  </a:lnTo>
                  <a:lnTo>
                    <a:pt x="1713539" y="235050"/>
                  </a:lnTo>
                  <a:lnTo>
                    <a:pt x="1700848" y="255468"/>
                  </a:lnTo>
                  <a:lnTo>
                    <a:pt x="1706660" y="263929"/>
                  </a:lnTo>
                  <a:lnTo>
                    <a:pt x="1690796" y="288253"/>
                  </a:lnTo>
                  <a:lnTo>
                    <a:pt x="1675781" y="283708"/>
                  </a:lnTo>
                  <a:lnTo>
                    <a:pt x="1657059" y="299791"/>
                  </a:lnTo>
                  <a:lnTo>
                    <a:pt x="1629667" y="303174"/>
                  </a:lnTo>
                  <a:lnTo>
                    <a:pt x="1598684" y="327079"/>
                  </a:lnTo>
                  <a:lnTo>
                    <a:pt x="1574779" y="313959"/>
                  </a:lnTo>
                  <a:lnTo>
                    <a:pt x="1563146" y="297142"/>
                  </a:lnTo>
                  <a:lnTo>
                    <a:pt x="1550664" y="309205"/>
                  </a:lnTo>
                  <a:lnTo>
                    <a:pt x="1540089" y="259164"/>
                  </a:lnTo>
                  <a:lnTo>
                    <a:pt x="1588422" y="264672"/>
                  </a:lnTo>
                  <a:lnTo>
                    <a:pt x="1576894" y="243510"/>
                  </a:lnTo>
                  <a:lnTo>
                    <a:pt x="1528246" y="250494"/>
                  </a:lnTo>
                  <a:lnTo>
                    <a:pt x="1515021" y="287310"/>
                  </a:lnTo>
                  <a:lnTo>
                    <a:pt x="1448290" y="285404"/>
                  </a:lnTo>
                  <a:lnTo>
                    <a:pt x="1417412" y="305184"/>
                  </a:lnTo>
                  <a:lnTo>
                    <a:pt x="1396250" y="300420"/>
                  </a:lnTo>
                  <a:lnTo>
                    <a:pt x="1338409" y="307090"/>
                  </a:lnTo>
                  <a:lnTo>
                    <a:pt x="1334598" y="331738"/>
                  </a:lnTo>
                  <a:lnTo>
                    <a:pt x="1280023" y="330147"/>
                  </a:lnTo>
                  <a:lnTo>
                    <a:pt x="1292819" y="309833"/>
                  </a:lnTo>
                  <a:lnTo>
                    <a:pt x="1288693" y="243406"/>
                  </a:lnTo>
                  <a:lnTo>
                    <a:pt x="1283405" y="218443"/>
                  </a:lnTo>
                  <a:lnTo>
                    <a:pt x="1207156" y="232725"/>
                  </a:lnTo>
                  <a:lnTo>
                    <a:pt x="1170875" y="227542"/>
                  </a:lnTo>
                  <a:lnTo>
                    <a:pt x="1159032" y="218862"/>
                  </a:lnTo>
                  <a:lnTo>
                    <a:pt x="1113348" y="225741"/>
                  </a:lnTo>
                  <a:lnTo>
                    <a:pt x="1092197" y="241605"/>
                  </a:lnTo>
                  <a:lnTo>
                    <a:pt x="1018157" y="264243"/>
                  </a:lnTo>
                  <a:lnTo>
                    <a:pt x="997006" y="259489"/>
                  </a:lnTo>
                  <a:lnTo>
                    <a:pt x="883732" y="293121"/>
                  </a:lnTo>
                  <a:lnTo>
                    <a:pt x="838581" y="283499"/>
                  </a:lnTo>
                  <a:lnTo>
                    <a:pt x="808121" y="286671"/>
                  </a:lnTo>
                  <a:lnTo>
                    <a:pt x="781892" y="347916"/>
                  </a:lnTo>
                  <a:lnTo>
                    <a:pt x="747725" y="371716"/>
                  </a:lnTo>
                  <a:lnTo>
                    <a:pt x="723716" y="362627"/>
                  </a:lnTo>
                  <a:lnTo>
                    <a:pt x="704051" y="407579"/>
                  </a:lnTo>
                  <a:lnTo>
                    <a:pt x="685644" y="415191"/>
                  </a:lnTo>
                  <a:lnTo>
                    <a:pt x="643341" y="422175"/>
                  </a:lnTo>
                  <a:lnTo>
                    <a:pt x="621447" y="442175"/>
                  </a:lnTo>
                  <a:lnTo>
                    <a:pt x="576390" y="428206"/>
                  </a:lnTo>
                  <a:lnTo>
                    <a:pt x="563700" y="444394"/>
                  </a:lnTo>
                  <a:lnTo>
                    <a:pt x="562967" y="465022"/>
                  </a:lnTo>
                  <a:lnTo>
                    <a:pt x="585175" y="528486"/>
                  </a:lnTo>
                  <a:lnTo>
                    <a:pt x="587395" y="553344"/>
                  </a:lnTo>
                  <a:lnTo>
                    <a:pt x="577982" y="565511"/>
                  </a:lnTo>
                  <a:lnTo>
                    <a:pt x="547627" y="564454"/>
                  </a:lnTo>
                  <a:lnTo>
                    <a:pt x="517481" y="555250"/>
                  </a:lnTo>
                  <a:lnTo>
                    <a:pt x="470100" y="520560"/>
                  </a:lnTo>
                  <a:lnTo>
                    <a:pt x="451912" y="519921"/>
                  </a:lnTo>
                  <a:lnTo>
                    <a:pt x="402731" y="534831"/>
                  </a:lnTo>
                  <a:lnTo>
                    <a:pt x="391098" y="522036"/>
                  </a:lnTo>
                  <a:lnTo>
                    <a:pt x="366774" y="521188"/>
                  </a:lnTo>
                  <a:lnTo>
                    <a:pt x="319718" y="565197"/>
                  </a:lnTo>
                  <a:lnTo>
                    <a:pt x="298556" y="564454"/>
                  </a:lnTo>
                  <a:lnTo>
                    <a:pt x="282378" y="592913"/>
                  </a:lnTo>
                  <a:lnTo>
                    <a:pt x="287980" y="609625"/>
                  </a:lnTo>
                  <a:lnTo>
                    <a:pt x="269154" y="625593"/>
                  </a:lnTo>
                  <a:lnTo>
                    <a:pt x="254882" y="653948"/>
                  </a:lnTo>
                  <a:lnTo>
                    <a:pt x="265457" y="708104"/>
                  </a:lnTo>
                  <a:lnTo>
                    <a:pt x="285760" y="737830"/>
                  </a:lnTo>
                  <a:lnTo>
                    <a:pt x="303739" y="746720"/>
                  </a:lnTo>
                  <a:lnTo>
                    <a:pt x="303006" y="767871"/>
                  </a:lnTo>
                  <a:lnTo>
                    <a:pt x="293593" y="775808"/>
                  </a:lnTo>
                  <a:lnTo>
                    <a:pt x="269688" y="762584"/>
                  </a:lnTo>
                  <a:lnTo>
                    <a:pt x="253929" y="778562"/>
                  </a:lnTo>
                  <a:lnTo>
                    <a:pt x="259426" y="795378"/>
                  </a:lnTo>
                  <a:lnTo>
                    <a:pt x="246526" y="819702"/>
                  </a:lnTo>
                  <a:lnTo>
                    <a:pt x="225375" y="827325"/>
                  </a:lnTo>
                  <a:lnTo>
                    <a:pt x="212370" y="851764"/>
                  </a:lnTo>
                  <a:lnTo>
                    <a:pt x="209511" y="934484"/>
                  </a:lnTo>
                  <a:lnTo>
                    <a:pt x="190790" y="946222"/>
                  </a:lnTo>
                  <a:lnTo>
                    <a:pt x="154194" y="949185"/>
                  </a:lnTo>
                  <a:lnTo>
                    <a:pt x="165513" y="974357"/>
                  </a:lnTo>
                  <a:lnTo>
                    <a:pt x="159063" y="986629"/>
                  </a:lnTo>
                  <a:lnTo>
                    <a:pt x="63872" y="1003979"/>
                  </a:lnTo>
                  <a:lnTo>
                    <a:pt x="43998" y="1048941"/>
                  </a:lnTo>
                  <a:lnTo>
                    <a:pt x="6764" y="1068292"/>
                  </a:lnTo>
                  <a:lnTo>
                    <a:pt x="0" y="1088815"/>
                  </a:lnTo>
                  <a:lnTo>
                    <a:pt x="4125" y="1142771"/>
                  </a:lnTo>
                  <a:lnTo>
                    <a:pt x="26334" y="1206235"/>
                  </a:lnTo>
                  <a:lnTo>
                    <a:pt x="55736" y="1236276"/>
                  </a:lnTo>
                  <a:lnTo>
                    <a:pt x="48857" y="1256799"/>
                  </a:lnTo>
                  <a:lnTo>
                    <a:pt x="87358" y="1291280"/>
                  </a:lnTo>
                  <a:lnTo>
                    <a:pt x="126278" y="1309269"/>
                  </a:lnTo>
                  <a:lnTo>
                    <a:pt x="139493" y="1367665"/>
                  </a:lnTo>
                  <a:lnTo>
                    <a:pt x="186873" y="1410815"/>
                  </a:lnTo>
                  <a:lnTo>
                    <a:pt x="195973" y="1410815"/>
                  </a:lnTo>
                  <a:lnTo>
                    <a:pt x="231186" y="1449327"/>
                  </a:lnTo>
                  <a:lnTo>
                    <a:pt x="227909" y="1457473"/>
                  </a:lnTo>
                  <a:lnTo>
                    <a:pt x="194706" y="1448050"/>
                  </a:lnTo>
                  <a:lnTo>
                    <a:pt x="187931" y="1468468"/>
                  </a:lnTo>
                  <a:lnTo>
                    <a:pt x="163398" y="1471850"/>
                  </a:lnTo>
                  <a:lnTo>
                    <a:pt x="139493" y="1466991"/>
                  </a:lnTo>
                  <a:lnTo>
                    <a:pt x="87253" y="1477567"/>
                  </a:lnTo>
                  <a:lnTo>
                    <a:pt x="88939" y="1514906"/>
                  </a:lnTo>
                  <a:lnTo>
                    <a:pt x="97724" y="1527607"/>
                  </a:lnTo>
                  <a:lnTo>
                    <a:pt x="90426" y="1560496"/>
                  </a:lnTo>
                  <a:lnTo>
                    <a:pt x="90426" y="1651687"/>
                  </a:lnTo>
                  <a:lnTo>
                    <a:pt x="64929" y="1666912"/>
                  </a:lnTo>
                  <a:lnTo>
                    <a:pt x="64929" y="1683414"/>
                  </a:lnTo>
                  <a:lnTo>
                    <a:pt x="95075" y="1701508"/>
                  </a:lnTo>
                  <a:lnTo>
                    <a:pt x="110520" y="1697916"/>
                  </a:lnTo>
                  <a:lnTo>
                    <a:pt x="155681" y="1728910"/>
                  </a:lnTo>
                  <a:lnTo>
                    <a:pt x="154518" y="1762019"/>
                  </a:lnTo>
                  <a:lnTo>
                    <a:pt x="162654" y="1791317"/>
                  </a:lnTo>
                  <a:lnTo>
                    <a:pt x="215543" y="1838708"/>
                  </a:lnTo>
                  <a:lnTo>
                    <a:pt x="227595" y="1843252"/>
                  </a:lnTo>
                  <a:lnTo>
                    <a:pt x="247898" y="1872979"/>
                  </a:lnTo>
                  <a:lnTo>
                    <a:pt x="234045" y="1922276"/>
                  </a:lnTo>
                  <a:lnTo>
                    <a:pt x="269154" y="1969029"/>
                  </a:lnTo>
                  <a:lnTo>
                    <a:pt x="278253" y="1973154"/>
                  </a:lnTo>
                  <a:lnTo>
                    <a:pt x="300043" y="1961521"/>
                  </a:lnTo>
                  <a:lnTo>
                    <a:pt x="332932" y="1983311"/>
                  </a:lnTo>
                  <a:lnTo>
                    <a:pt x="329340" y="1999813"/>
                  </a:lnTo>
                  <a:lnTo>
                    <a:pt x="332618" y="2082742"/>
                  </a:lnTo>
                  <a:lnTo>
                    <a:pt x="337591" y="2116176"/>
                  </a:lnTo>
                  <a:lnTo>
                    <a:pt x="352073" y="2141453"/>
                  </a:lnTo>
                  <a:lnTo>
                    <a:pt x="375978" y="2158908"/>
                  </a:lnTo>
                  <a:lnTo>
                    <a:pt x="397129" y="2155421"/>
                  </a:lnTo>
                  <a:lnTo>
                    <a:pt x="412144" y="2164195"/>
                  </a:lnTo>
                  <a:lnTo>
                    <a:pt x="423568" y="2189483"/>
                  </a:lnTo>
                  <a:lnTo>
                    <a:pt x="451494" y="2177954"/>
                  </a:lnTo>
                  <a:lnTo>
                    <a:pt x="516319" y="2159442"/>
                  </a:lnTo>
                  <a:lnTo>
                    <a:pt x="567616" y="2182498"/>
                  </a:lnTo>
                  <a:lnTo>
                    <a:pt x="570265" y="2195084"/>
                  </a:lnTo>
                  <a:lnTo>
                    <a:pt x="588243" y="2208100"/>
                  </a:lnTo>
                  <a:lnTo>
                    <a:pt x="636577" y="2226183"/>
                  </a:lnTo>
                  <a:lnTo>
                    <a:pt x="701936" y="2286380"/>
                  </a:lnTo>
                  <a:lnTo>
                    <a:pt x="714198" y="2286380"/>
                  </a:lnTo>
                  <a:lnTo>
                    <a:pt x="755024" y="2258130"/>
                  </a:lnTo>
                  <a:lnTo>
                    <a:pt x="787599" y="2292307"/>
                  </a:lnTo>
                  <a:lnTo>
                    <a:pt x="821231" y="2293364"/>
                  </a:lnTo>
                  <a:lnTo>
                    <a:pt x="831807" y="2339269"/>
                  </a:lnTo>
                  <a:lnTo>
                    <a:pt x="859094" y="2344881"/>
                  </a:lnTo>
                  <a:lnTo>
                    <a:pt x="861848" y="2357467"/>
                  </a:lnTo>
                  <a:lnTo>
                    <a:pt x="891145" y="2399780"/>
                  </a:lnTo>
                  <a:lnTo>
                    <a:pt x="918537" y="2404858"/>
                  </a:lnTo>
                  <a:lnTo>
                    <a:pt x="937468" y="2384649"/>
                  </a:lnTo>
                  <a:lnTo>
                    <a:pt x="958620" y="2397769"/>
                  </a:lnTo>
                  <a:lnTo>
                    <a:pt x="954913" y="2418397"/>
                  </a:lnTo>
                  <a:lnTo>
                    <a:pt x="975331" y="2452134"/>
                  </a:lnTo>
                  <a:lnTo>
                    <a:pt x="1005047" y="2482071"/>
                  </a:lnTo>
                  <a:lnTo>
                    <a:pt x="1029267" y="2491170"/>
                  </a:lnTo>
                  <a:lnTo>
                    <a:pt x="1044072" y="2508206"/>
                  </a:lnTo>
                  <a:lnTo>
                    <a:pt x="1065967" y="2492227"/>
                  </a:lnTo>
                  <a:lnTo>
                    <a:pt x="1117892" y="2497944"/>
                  </a:lnTo>
                  <a:lnTo>
                    <a:pt x="1127410" y="2485777"/>
                  </a:lnTo>
                  <a:lnTo>
                    <a:pt x="1142216" y="2502813"/>
                  </a:lnTo>
                  <a:lnTo>
                    <a:pt x="1178916" y="2503976"/>
                  </a:lnTo>
                  <a:lnTo>
                    <a:pt x="1209795" y="2496562"/>
                  </a:lnTo>
                  <a:lnTo>
                    <a:pt x="1223543" y="2550833"/>
                  </a:lnTo>
                  <a:lnTo>
                    <a:pt x="1240684" y="2600549"/>
                  </a:lnTo>
                  <a:lnTo>
                    <a:pt x="1268285" y="2601397"/>
                  </a:lnTo>
                  <a:lnTo>
                    <a:pt x="1302546" y="2581722"/>
                  </a:lnTo>
                  <a:lnTo>
                    <a:pt x="1336608" y="2570298"/>
                  </a:lnTo>
                  <a:lnTo>
                    <a:pt x="1363256" y="2600025"/>
                  </a:lnTo>
                  <a:lnTo>
                    <a:pt x="1408731" y="2618004"/>
                  </a:lnTo>
                  <a:lnTo>
                    <a:pt x="1421108" y="2614192"/>
                  </a:lnTo>
                  <a:lnTo>
                    <a:pt x="1428940" y="2556330"/>
                  </a:lnTo>
                  <a:lnTo>
                    <a:pt x="1477797" y="2561942"/>
                  </a:lnTo>
                  <a:lnTo>
                    <a:pt x="1508048" y="2575167"/>
                  </a:lnTo>
                  <a:lnTo>
                    <a:pt x="1545586" y="2547241"/>
                  </a:lnTo>
                  <a:lnTo>
                    <a:pt x="1570025" y="2547974"/>
                  </a:lnTo>
                  <a:lnTo>
                    <a:pt x="1606935" y="2521001"/>
                  </a:lnTo>
                  <a:lnTo>
                    <a:pt x="1640777" y="2517829"/>
                  </a:lnTo>
                  <a:lnTo>
                    <a:pt x="1652515" y="2534750"/>
                  </a:lnTo>
                  <a:lnTo>
                    <a:pt x="1667739" y="2539304"/>
                  </a:lnTo>
                  <a:lnTo>
                    <a:pt x="1705497" y="2503023"/>
                  </a:lnTo>
                  <a:lnTo>
                    <a:pt x="1711319" y="2511483"/>
                  </a:lnTo>
                  <a:lnTo>
                    <a:pt x="1738920" y="2512331"/>
                  </a:lnTo>
                  <a:lnTo>
                    <a:pt x="1763674" y="2504709"/>
                  </a:lnTo>
                  <a:lnTo>
                    <a:pt x="1782385" y="2488636"/>
                  </a:lnTo>
                  <a:lnTo>
                    <a:pt x="1883178" y="2499211"/>
                  </a:lnTo>
                  <a:lnTo>
                    <a:pt x="1916810" y="2500060"/>
                  </a:lnTo>
                  <a:lnTo>
                    <a:pt x="1938810" y="2479955"/>
                  </a:lnTo>
                  <a:lnTo>
                    <a:pt x="1965249" y="2405916"/>
                  </a:lnTo>
                  <a:lnTo>
                    <a:pt x="2005122" y="2402848"/>
                  </a:lnTo>
                  <a:lnTo>
                    <a:pt x="2035581" y="2411937"/>
                  </a:lnTo>
                  <a:lnTo>
                    <a:pt x="2063183" y="2408554"/>
                  </a:lnTo>
                  <a:lnTo>
                    <a:pt x="2090365" y="2421674"/>
                  </a:lnTo>
                  <a:lnTo>
                    <a:pt x="2083810" y="2438072"/>
                  </a:lnTo>
                  <a:lnTo>
                    <a:pt x="2058534" y="2470542"/>
                  </a:lnTo>
                  <a:lnTo>
                    <a:pt x="2054827" y="2495400"/>
                  </a:lnTo>
                  <a:lnTo>
                    <a:pt x="2075978" y="2516562"/>
                  </a:lnTo>
                  <a:lnTo>
                    <a:pt x="2069319" y="2537085"/>
                  </a:lnTo>
                  <a:lnTo>
                    <a:pt x="2040974" y="2565325"/>
                  </a:lnTo>
                  <a:lnTo>
                    <a:pt x="2055152" y="2611344"/>
                  </a:lnTo>
                  <a:lnTo>
                    <a:pt x="2097454" y="2649741"/>
                  </a:lnTo>
                  <a:lnTo>
                    <a:pt x="2153819" y="2721676"/>
                  </a:lnTo>
                  <a:lnTo>
                    <a:pt x="2168520" y="2746848"/>
                  </a:lnTo>
                  <a:lnTo>
                    <a:pt x="2157944" y="2783873"/>
                  </a:lnTo>
                  <a:lnTo>
                    <a:pt x="2156991" y="2821212"/>
                  </a:lnTo>
                  <a:lnTo>
                    <a:pt x="2193587" y="2830416"/>
                  </a:lnTo>
                  <a:lnTo>
                    <a:pt x="2200571" y="2797412"/>
                  </a:lnTo>
                  <a:lnTo>
                    <a:pt x="2216435" y="2772973"/>
                  </a:lnTo>
                  <a:lnTo>
                    <a:pt x="2250172" y="2761130"/>
                  </a:lnTo>
                  <a:lnTo>
                    <a:pt x="2272171" y="2740921"/>
                  </a:lnTo>
                  <a:lnTo>
                    <a:pt x="2204592" y="2743361"/>
                  </a:lnTo>
                  <a:lnTo>
                    <a:pt x="2181430" y="2693007"/>
                  </a:lnTo>
                  <a:lnTo>
                    <a:pt x="2176352" y="2651437"/>
                  </a:lnTo>
                  <a:lnTo>
                    <a:pt x="2186080" y="2630914"/>
                  </a:lnTo>
                  <a:lnTo>
                    <a:pt x="2186718" y="2606161"/>
                  </a:lnTo>
                  <a:lnTo>
                    <a:pt x="2202477" y="2585743"/>
                  </a:lnTo>
                  <a:lnTo>
                    <a:pt x="2214634" y="2590287"/>
                  </a:lnTo>
                  <a:lnTo>
                    <a:pt x="2246360" y="2562047"/>
                  </a:lnTo>
                  <a:lnTo>
                    <a:pt x="2289720" y="2542372"/>
                  </a:lnTo>
                  <a:lnTo>
                    <a:pt x="2323248" y="2547346"/>
                  </a:lnTo>
                  <a:lnTo>
                    <a:pt x="2347467" y="2560456"/>
                  </a:lnTo>
                  <a:lnTo>
                    <a:pt x="2371372" y="2581617"/>
                  </a:lnTo>
                  <a:lnTo>
                    <a:pt x="2422879" y="2607742"/>
                  </a:lnTo>
                  <a:lnTo>
                    <a:pt x="2483694" y="2625836"/>
                  </a:lnTo>
                  <a:lnTo>
                    <a:pt x="2511295" y="2622339"/>
                  </a:lnTo>
                  <a:lnTo>
                    <a:pt x="2553597" y="2631647"/>
                  </a:lnTo>
                  <a:lnTo>
                    <a:pt x="2590088" y="2649102"/>
                  </a:lnTo>
                  <a:lnTo>
                    <a:pt x="2598549" y="2678305"/>
                  </a:lnTo>
                  <a:lnTo>
                    <a:pt x="2678504" y="2663594"/>
                  </a:lnTo>
                  <a:lnTo>
                    <a:pt x="2712242" y="2664442"/>
                  </a:lnTo>
                  <a:lnTo>
                    <a:pt x="2737518" y="2703059"/>
                  </a:lnTo>
                  <a:lnTo>
                    <a:pt x="2759308" y="2691101"/>
                  </a:lnTo>
                  <a:lnTo>
                    <a:pt x="2786909" y="2691740"/>
                  </a:lnTo>
                  <a:lnTo>
                    <a:pt x="2809013" y="2663175"/>
                  </a:lnTo>
                  <a:lnTo>
                    <a:pt x="2827516" y="2655343"/>
                  </a:lnTo>
                  <a:lnTo>
                    <a:pt x="2873106" y="2672902"/>
                  </a:lnTo>
                  <a:lnTo>
                    <a:pt x="2906309" y="2694064"/>
                  </a:lnTo>
                  <a:lnTo>
                    <a:pt x="2927460" y="2690462"/>
                  </a:lnTo>
                  <a:lnTo>
                    <a:pt x="2940266" y="2665814"/>
                  </a:lnTo>
                  <a:lnTo>
                    <a:pt x="2909911" y="2652704"/>
                  </a:lnTo>
                  <a:lnTo>
                    <a:pt x="2931806" y="2632495"/>
                  </a:lnTo>
                  <a:lnTo>
                    <a:pt x="2913932" y="2607219"/>
                  </a:lnTo>
                  <a:lnTo>
                    <a:pt x="2880299" y="2606475"/>
                  </a:lnTo>
                  <a:lnTo>
                    <a:pt x="2877650" y="2585324"/>
                  </a:lnTo>
                  <a:lnTo>
                    <a:pt x="2847190" y="2580455"/>
                  </a:lnTo>
                  <a:lnTo>
                    <a:pt x="2847190" y="2563848"/>
                  </a:lnTo>
                  <a:lnTo>
                    <a:pt x="2884739" y="2531577"/>
                  </a:lnTo>
                  <a:lnTo>
                    <a:pt x="2928204" y="2503546"/>
                  </a:lnTo>
                  <a:lnTo>
                    <a:pt x="2976956" y="2512855"/>
                  </a:lnTo>
                  <a:lnTo>
                    <a:pt x="3015876" y="2555168"/>
                  </a:lnTo>
                  <a:lnTo>
                    <a:pt x="3077225" y="2548299"/>
                  </a:lnTo>
                  <a:lnTo>
                    <a:pt x="3096261" y="2519630"/>
                  </a:lnTo>
                  <a:lnTo>
                    <a:pt x="3090439" y="2507044"/>
                  </a:lnTo>
                  <a:lnTo>
                    <a:pt x="3115821" y="2462082"/>
                  </a:lnTo>
                  <a:lnTo>
                    <a:pt x="3153265" y="2429716"/>
                  </a:lnTo>
                  <a:lnTo>
                    <a:pt x="3147443" y="2417120"/>
                  </a:lnTo>
                  <a:lnTo>
                    <a:pt x="3145118" y="2379780"/>
                  </a:lnTo>
                  <a:lnTo>
                    <a:pt x="3151684" y="2363383"/>
                  </a:lnTo>
                  <a:lnTo>
                    <a:pt x="3133695" y="2342232"/>
                  </a:lnTo>
                  <a:lnTo>
                    <a:pt x="3097319" y="2329007"/>
                  </a:lnTo>
                  <a:lnTo>
                    <a:pt x="3076168" y="2291249"/>
                  </a:lnTo>
                  <a:lnTo>
                    <a:pt x="3079969" y="2258245"/>
                  </a:lnTo>
                  <a:lnTo>
                    <a:pt x="3108104" y="2229785"/>
                  </a:lnTo>
                  <a:lnTo>
                    <a:pt x="3117831" y="2205137"/>
                  </a:lnTo>
                  <a:lnTo>
                    <a:pt x="3072890" y="2158593"/>
                  </a:lnTo>
                  <a:lnTo>
                    <a:pt x="3094774" y="2138385"/>
                  </a:lnTo>
                  <a:lnTo>
                    <a:pt x="3119423" y="2130563"/>
                  </a:lnTo>
                  <a:lnTo>
                    <a:pt x="3135077" y="2110249"/>
                  </a:lnTo>
                  <a:lnTo>
                    <a:pt x="3144804" y="2085601"/>
                  </a:lnTo>
                  <a:lnTo>
                    <a:pt x="3126616" y="2076931"/>
                  </a:lnTo>
                  <a:lnTo>
                    <a:pt x="3118156" y="2047738"/>
                  </a:lnTo>
                  <a:lnTo>
                    <a:pt x="3100062" y="2034932"/>
                  </a:lnTo>
                  <a:lnTo>
                    <a:pt x="3075634" y="2034409"/>
                  </a:lnTo>
                  <a:lnTo>
                    <a:pt x="3067498" y="1988599"/>
                  </a:lnTo>
                  <a:lnTo>
                    <a:pt x="3095727" y="1951898"/>
                  </a:lnTo>
                  <a:lnTo>
                    <a:pt x="3111172" y="1943961"/>
                  </a:lnTo>
                  <a:lnTo>
                    <a:pt x="3126292" y="1952631"/>
                  </a:lnTo>
                  <a:lnTo>
                    <a:pt x="3126292" y="1965008"/>
                  </a:lnTo>
                  <a:lnTo>
                    <a:pt x="3174625" y="1990923"/>
                  </a:lnTo>
                  <a:lnTo>
                    <a:pt x="3194300" y="1929155"/>
                  </a:lnTo>
                  <a:lnTo>
                    <a:pt x="3185630" y="1904078"/>
                  </a:lnTo>
                  <a:lnTo>
                    <a:pt x="3192394" y="1875304"/>
                  </a:lnTo>
                  <a:lnTo>
                    <a:pt x="3238194" y="1876257"/>
                  </a:lnTo>
                  <a:lnTo>
                    <a:pt x="3259345" y="1880811"/>
                  </a:lnTo>
                  <a:lnTo>
                    <a:pt x="3265900" y="1856058"/>
                  </a:lnTo>
                  <a:lnTo>
                    <a:pt x="3287795" y="1835849"/>
                  </a:lnTo>
                  <a:lnTo>
                    <a:pt x="3297522" y="1807075"/>
                  </a:lnTo>
                  <a:lnTo>
                    <a:pt x="3283355" y="1752920"/>
                  </a:lnTo>
                  <a:lnTo>
                    <a:pt x="3304925" y="1728481"/>
                  </a:lnTo>
                  <a:lnTo>
                    <a:pt x="3302601" y="1695267"/>
                  </a:lnTo>
                  <a:lnTo>
                    <a:pt x="3336233" y="1691885"/>
                  </a:lnTo>
                  <a:lnTo>
                    <a:pt x="3354850" y="1668504"/>
                  </a:lnTo>
                  <a:lnTo>
                    <a:pt x="3385729" y="1652640"/>
                  </a:lnTo>
                  <a:lnTo>
                    <a:pt x="3397781" y="1661101"/>
                  </a:lnTo>
                  <a:lnTo>
                    <a:pt x="3444209" y="1624819"/>
                  </a:lnTo>
                  <a:lnTo>
                    <a:pt x="3453737" y="1608422"/>
                  </a:lnTo>
                  <a:lnTo>
                    <a:pt x="3453737" y="1587260"/>
                  </a:lnTo>
                  <a:lnTo>
                    <a:pt x="3472553" y="1558706"/>
                  </a:lnTo>
                  <a:lnTo>
                    <a:pt x="3484930" y="1550664"/>
                  </a:lnTo>
                  <a:lnTo>
                    <a:pt x="3491485" y="1525911"/>
                  </a:lnTo>
                  <a:lnTo>
                    <a:pt x="3456062" y="1471326"/>
                  </a:lnTo>
                  <a:lnTo>
                    <a:pt x="3462617" y="1446573"/>
                  </a:lnTo>
                  <a:lnTo>
                    <a:pt x="3426764" y="1412721"/>
                  </a:lnTo>
                  <a:lnTo>
                    <a:pt x="3433110" y="1400449"/>
                  </a:lnTo>
                  <a:lnTo>
                    <a:pt x="3433738" y="1367340"/>
                  </a:lnTo>
                  <a:lnTo>
                    <a:pt x="3461245" y="1363749"/>
                  </a:lnTo>
                  <a:lnTo>
                    <a:pt x="3498259" y="1339624"/>
                  </a:lnTo>
                  <a:lnTo>
                    <a:pt x="3480805" y="1297845"/>
                  </a:lnTo>
                  <a:lnTo>
                    <a:pt x="3506511" y="1232046"/>
                  </a:lnTo>
                  <a:lnTo>
                    <a:pt x="3549441" y="1216392"/>
                  </a:lnTo>
                  <a:lnTo>
                    <a:pt x="3577367" y="1187932"/>
                  </a:lnTo>
                  <a:lnTo>
                    <a:pt x="3572079" y="1146363"/>
                  </a:lnTo>
                  <a:lnTo>
                    <a:pt x="3540352" y="1075380"/>
                  </a:lnTo>
                  <a:lnTo>
                    <a:pt x="3531358" y="1066920"/>
                  </a:lnTo>
                  <a:lnTo>
                    <a:pt x="3562352" y="1038460"/>
                  </a:lnTo>
                  <a:lnTo>
                    <a:pt x="3554101" y="996891"/>
                  </a:lnTo>
                  <a:lnTo>
                    <a:pt x="3521421" y="954578"/>
                  </a:lnTo>
                  <a:lnTo>
                    <a:pt x="3537075" y="934160"/>
                  </a:lnTo>
                  <a:lnTo>
                    <a:pt x="3509997" y="917029"/>
                  </a:lnTo>
                  <a:lnTo>
                    <a:pt x="3495715" y="875345"/>
                  </a:lnTo>
                  <a:lnTo>
                    <a:pt x="3486731" y="866884"/>
                  </a:lnTo>
                  <a:lnTo>
                    <a:pt x="3440931" y="874287"/>
                  </a:lnTo>
                  <a:lnTo>
                    <a:pt x="3435863" y="828592"/>
                  </a:lnTo>
                  <a:lnTo>
                    <a:pt x="3463674" y="804268"/>
                  </a:lnTo>
                  <a:lnTo>
                    <a:pt x="3461025" y="783107"/>
                  </a:lnTo>
                  <a:lnTo>
                    <a:pt x="3473726" y="758563"/>
                  </a:lnTo>
                  <a:lnTo>
                    <a:pt x="3498888" y="747034"/>
                  </a:lnTo>
                  <a:lnTo>
                    <a:pt x="3514646" y="718365"/>
                  </a:lnTo>
                  <a:lnTo>
                    <a:pt x="3512531" y="668649"/>
                  </a:lnTo>
                  <a:lnTo>
                    <a:pt x="3534426" y="640085"/>
                  </a:lnTo>
                  <a:lnTo>
                    <a:pt x="3568488" y="607615"/>
                  </a:lnTo>
                  <a:lnTo>
                    <a:pt x="3608350" y="587730"/>
                  </a:lnTo>
                  <a:lnTo>
                    <a:pt x="3624329" y="542454"/>
                  </a:lnTo>
                  <a:lnTo>
                    <a:pt x="3603911" y="500141"/>
                  </a:lnTo>
                  <a:lnTo>
                    <a:pt x="3604759" y="458677"/>
                  </a:lnTo>
                  <a:lnTo>
                    <a:pt x="3586466" y="462478"/>
                  </a:lnTo>
                  <a:lnTo>
                    <a:pt x="3570917" y="482896"/>
                  </a:lnTo>
                  <a:lnTo>
                    <a:pt x="3552509" y="490833"/>
                  </a:lnTo>
                  <a:lnTo>
                    <a:pt x="3528290" y="490833"/>
                  </a:lnTo>
                  <a:lnTo>
                    <a:pt x="3513484" y="469671"/>
                  </a:lnTo>
                  <a:lnTo>
                    <a:pt x="3498155" y="477608"/>
                  </a:lnTo>
                  <a:lnTo>
                    <a:pt x="3483244" y="464917"/>
                  </a:lnTo>
                  <a:lnTo>
                    <a:pt x="3477841" y="431693"/>
                  </a:lnTo>
                  <a:lnTo>
                    <a:pt x="3466103" y="410542"/>
                  </a:lnTo>
                  <a:lnTo>
                    <a:pt x="3481443" y="406731"/>
                  </a:lnTo>
                  <a:lnTo>
                    <a:pt x="3469485" y="394040"/>
                  </a:lnTo>
                  <a:lnTo>
                    <a:pt x="3414817" y="397108"/>
                  </a:lnTo>
                  <a:lnTo>
                    <a:pt x="3404870" y="438258"/>
                  </a:lnTo>
                  <a:lnTo>
                    <a:pt x="3389320" y="458677"/>
                  </a:lnTo>
                  <a:lnTo>
                    <a:pt x="3365101" y="454017"/>
                  </a:lnTo>
                  <a:lnTo>
                    <a:pt x="3370389" y="491356"/>
                  </a:lnTo>
                  <a:lnTo>
                    <a:pt x="3336338" y="523837"/>
                  </a:lnTo>
                  <a:lnTo>
                    <a:pt x="3316139" y="477817"/>
                  </a:lnTo>
                  <a:lnTo>
                    <a:pt x="3294988" y="452541"/>
                  </a:lnTo>
                  <a:lnTo>
                    <a:pt x="3295721" y="415306"/>
                  </a:lnTo>
                  <a:lnTo>
                    <a:pt x="3289910" y="402814"/>
                  </a:lnTo>
                  <a:lnTo>
                    <a:pt x="3262937" y="385684"/>
                  </a:lnTo>
                  <a:lnTo>
                    <a:pt x="3244539" y="397631"/>
                  </a:lnTo>
                  <a:lnTo>
                    <a:pt x="3199797" y="363570"/>
                  </a:lnTo>
                  <a:lnTo>
                    <a:pt x="3215347" y="343267"/>
                  </a:lnTo>
                  <a:lnTo>
                    <a:pt x="3216195" y="301802"/>
                  </a:lnTo>
                  <a:lnTo>
                    <a:pt x="3234278" y="310472"/>
                  </a:lnTo>
                  <a:lnTo>
                    <a:pt x="3244005" y="315550"/>
                  </a:lnTo>
                  <a:lnTo>
                    <a:pt x="3281125" y="279059"/>
                  </a:lnTo>
                  <a:lnTo>
                    <a:pt x="3299428" y="271122"/>
                  </a:lnTo>
                  <a:lnTo>
                    <a:pt x="3275837" y="241709"/>
                  </a:lnTo>
                  <a:lnTo>
                    <a:pt x="3285470" y="217061"/>
                  </a:lnTo>
                  <a:lnTo>
                    <a:pt x="3283250" y="175596"/>
                  </a:lnTo>
                  <a:lnTo>
                    <a:pt x="3265377" y="162801"/>
                  </a:lnTo>
                  <a:lnTo>
                    <a:pt x="3223064" y="166078"/>
                  </a:lnTo>
                  <a:lnTo>
                    <a:pt x="3202551" y="132435"/>
                  </a:lnTo>
                  <a:lnTo>
                    <a:pt x="3190489" y="132435"/>
                  </a:lnTo>
                  <a:lnTo>
                    <a:pt x="3169338" y="148519"/>
                  </a:lnTo>
                  <a:lnTo>
                    <a:pt x="3153474" y="181313"/>
                  </a:lnTo>
                  <a:lnTo>
                    <a:pt x="3132323" y="185010"/>
                  </a:lnTo>
                  <a:lnTo>
                    <a:pt x="3093298" y="167565"/>
                  </a:lnTo>
                  <a:lnTo>
                    <a:pt x="3071508" y="191994"/>
                  </a:lnTo>
                  <a:lnTo>
                    <a:pt x="3068126" y="208391"/>
                  </a:lnTo>
                  <a:lnTo>
                    <a:pt x="3056179" y="199931"/>
                  </a:lnTo>
                  <a:lnTo>
                    <a:pt x="3020955" y="149471"/>
                  </a:lnTo>
                  <a:lnTo>
                    <a:pt x="2966276" y="152330"/>
                  </a:lnTo>
                  <a:lnTo>
                    <a:pt x="2939313" y="139315"/>
                  </a:lnTo>
                  <a:lnTo>
                    <a:pt x="2930853" y="114352"/>
                  </a:lnTo>
                  <a:lnTo>
                    <a:pt x="2912759" y="109808"/>
                  </a:lnTo>
                  <a:lnTo>
                    <a:pt x="2902183" y="35014"/>
                  </a:lnTo>
                  <a:lnTo>
                    <a:pt x="2866656" y="1057"/>
                  </a:lnTo>
                  <a:lnTo>
                    <a:pt x="2811338" y="37025"/>
                  </a:lnTo>
                  <a:lnTo>
                    <a:pt x="2764910" y="77432"/>
                  </a:lnTo>
                  <a:lnTo>
                    <a:pt x="2725246" y="88855"/>
                  </a:lnTo>
                  <a:lnTo>
                    <a:pt x="2706315" y="121546"/>
                  </a:lnTo>
                  <a:lnTo>
                    <a:pt x="2679248" y="112656"/>
                  </a:lnTo>
                  <a:lnTo>
                    <a:pt x="2637678" y="78489"/>
                  </a:lnTo>
                  <a:lnTo>
                    <a:pt x="2616527" y="86321"/>
                  </a:lnTo>
                  <a:lnTo>
                    <a:pt x="2606904" y="110865"/>
                  </a:lnTo>
                  <a:lnTo>
                    <a:pt x="2595690" y="73411"/>
                  </a:lnTo>
                  <a:lnTo>
                    <a:pt x="2568298" y="76908"/>
                  </a:lnTo>
                  <a:lnTo>
                    <a:pt x="2526519" y="50993"/>
                  </a:lnTo>
                  <a:lnTo>
                    <a:pt x="2473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18"/>
            <p:cNvSpPr/>
            <p:nvPr/>
          </p:nvSpPr>
          <p:spPr>
            <a:xfrm>
              <a:off x="487440" y="5521680"/>
              <a:ext cx="1447560" cy="1117800"/>
            </a:xfrm>
            <a:custGeom>
              <a:avLst/>
              <a:gdLst/>
              <a:ahLst/>
              <a:rect l="l" t="t" r="r" b="b"/>
              <a:pathLst>
                <a:path w="3634740" h="2844800">
                  <a:moveTo>
                    <a:pt x="2168405" y="2794000"/>
                  </a:moveTo>
                  <a:lnTo>
                    <a:pt x="2157934" y="2794000"/>
                  </a:lnTo>
                  <a:lnTo>
                    <a:pt x="2156991" y="2832100"/>
                  </a:lnTo>
                  <a:lnTo>
                    <a:pt x="2156876" y="2844800"/>
                  </a:lnTo>
                  <a:lnTo>
                    <a:pt x="2160939" y="2844800"/>
                  </a:lnTo>
                  <a:lnTo>
                    <a:pt x="2162216" y="2832100"/>
                  </a:lnTo>
                  <a:lnTo>
                    <a:pt x="2167452" y="2832100"/>
                  </a:lnTo>
                  <a:lnTo>
                    <a:pt x="2168405" y="2794000"/>
                  </a:lnTo>
                  <a:close/>
                  <a:moveTo>
                    <a:pt x="2163494" y="2832100"/>
                  </a:moveTo>
                  <a:lnTo>
                    <a:pt x="2160939" y="2844800"/>
                  </a:lnTo>
                  <a:lnTo>
                    <a:pt x="2193692" y="2844800"/>
                  </a:lnTo>
                  <a:lnTo>
                    <a:pt x="2194075" y="2842712"/>
                  </a:lnTo>
                  <a:lnTo>
                    <a:pt x="2163494" y="2832100"/>
                  </a:lnTo>
                  <a:close/>
                  <a:moveTo>
                    <a:pt x="2194075" y="2842712"/>
                  </a:moveTo>
                  <a:lnTo>
                    <a:pt x="2193692" y="2844800"/>
                  </a:lnTo>
                  <a:lnTo>
                    <a:pt x="2200090" y="2844800"/>
                  </a:lnTo>
                  <a:lnTo>
                    <a:pt x="2194075" y="2842712"/>
                  </a:lnTo>
                  <a:close/>
                  <a:moveTo>
                    <a:pt x="2201398" y="2806700"/>
                  </a:moveTo>
                  <a:lnTo>
                    <a:pt x="2200676" y="2806700"/>
                  </a:lnTo>
                  <a:lnTo>
                    <a:pt x="2194075" y="2842712"/>
                  </a:lnTo>
                  <a:lnTo>
                    <a:pt x="2200090" y="2844800"/>
                  </a:lnTo>
                  <a:lnTo>
                    <a:pt x="2203932" y="2844800"/>
                  </a:lnTo>
                  <a:lnTo>
                    <a:pt x="2208923" y="2817577"/>
                  </a:lnTo>
                  <a:lnTo>
                    <a:pt x="2201398" y="2806700"/>
                  </a:lnTo>
                  <a:close/>
                  <a:moveTo>
                    <a:pt x="2218115" y="2806700"/>
                  </a:moveTo>
                  <a:lnTo>
                    <a:pt x="2210916" y="2806700"/>
                  </a:lnTo>
                  <a:lnTo>
                    <a:pt x="2208923" y="2817577"/>
                  </a:lnTo>
                  <a:lnTo>
                    <a:pt x="2210184" y="2819400"/>
                  </a:lnTo>
                  <a:lnTo>
                    <a:pt x="2218115" y="2806700"/>
                  </a:lnTo>
                  <a:close/>
                  <a:moveTo>
                    <a:pt x="2217262" y="2781300"/>
                  </a:moveTo>
                  <a:lnTo>
                    <a:pt x="2201398" y="2806700"/>
                  </a:lnTo>
                  <a:lnTo>
                    <a:pt x="2208923" y="2817577"/>
                  </a:lnTo>
                  <a:lnTo>
                    <a:pt x="2210916" y="2806700"/>
                  </a:lnTo>
                  <a:lnTo>
                    <a:pt x="2218115" y="2806700"/>
                  </a:lnTo>
                  <a:lnTo>
                    <a:pt x="2226047" y="2794000"/>
                  </a:lnTo>
                  <a:lnTo>
                    <a:pt x="2223387" y="2794000"/>
                  </a:lnTo>
                  <a:lnTo>
                    <a:pt x="2221654" y="2787650"/>
                  </a:lnTo>
                  <a:lnTo>
                    <a:pt x="2217262" y="2781300"/>
                  </a:lnTo>
                  <a:close/>
                  <a:moveTo>
                    <a:pt x="2166501" y="2763881"/>
                  </a:moveTo>
                  <a:lnTo>
                    <a:pt x="2158133" y="2794000"/>
                  </a:lnTo>
                  <a:lnTo>
                    <a:pt x="2168206" y="2794000"/>
                  </a:lnTo>
                  <a:lnTo>
                    <a:pt x="2178781" y="2768600"/>
                  </a:lnTo>
                  <a:lnTo>
                    <a:pt x="2169232" y="2768600"/>
                  </a:lnTo>
                  <a:lnTo>
                    <a:pt x="2166501" y="2763881"/>
                  </a:lnTo>
                  <a:close/>
                  <a:moveTo>
                    <a:pt x="2221654" y="2787650"/>
                  </a:moveTo>
                  <a:lnTo>
                    <a:pt x="2223387" y="2794000"/>
                  </a:lnTo>
                  <a:lnTo>
                    <a:pt x="2225498" y="2793205"/>
                  </a:lnTo>
                  <a:lnTo>
                    <a:pt x="2221654" y="2787650"/>
                  </a:lnTo>
                  <a:close/>
                  <a:moveTo>
                    <a:pt x="2225498" y="2793205"/>
                  </a:moveTo>
                  <a:lnTo>
                    <a:pt x="2223387" y="2794000"/>
                  </a:lnTo>
                  <a:lnTo>
                    <a:pt x="2226047" y="2794000"/>
                  </a:lnTo>
                  <a:lnTo>
                    <a:pt x="2225498" y="2793205"/>
                  </a:lnTo>
                  <a:close/>
                  <a:moveTo>
                    <a:pt x="2252170" y="2769160"/>
                  </a:moveTo>
                  <a:lnTo>
                    <a:pt x="2219921" y="2781300"/>
                  </a:lnTo>
                  <a:lnTo>
                    <a:pt x="2221654" y="2787650"/>
                  </a:lnTo>
                  <a:lnTo>
                    <a:pt x="2225498" y="2793205"/>
                  </a:lnTo>
                  <a:lnTo>
                    <a:pt x="2257135" y="2781300"/>
                  </a:lnTo>
                  <a:lnTo>
                    <a:pt x="2255397" y="2774950"/>
                  </a:lnTo>
                  <a:lnTo>
                    <a:pt x="2252170" y="2769160"/>
                  </a:lnTo>
                  <a:close/>
                  <a:moveTo>
                    <a:pt x="2269936" y="2768600"/>
                  </a:moveTo>
                  <a:lnTo>
                    <a:pt x="2253659" y="2768600"/>
                  </a:lnTo>
                  <a:lnTo>
                    <a:pt x="2255397" y="2774950"/>
                  </a:lnTo>
                  <a:lnTo>
                    <a:pt x="2258936" y="2781300"/>
                  </a:lnTo>
                  <a:lnTo>
                    <a:pt x="2269936" y="2768600"/>
                  </a:lnTo>
                  <a:close/>
                  <a:moveTo>
                    <a:pt x="2253659" y="2768600"/>
                  </a:moveTo>
                  <a:lnTo>
                    <a:pt x="2252170" y="2769160"/>
                  </a:lnTo>
                  <a:lnTo>
                    <a:pt x="2255397" y="2774950"/>
                  </a:lnTo>
                  <a:lnTo>
                    <a:pt x="2253659" y="2768600"/>
                  </a:lnTo>
                  <a:close/>
                  <a:moveTo>
                    <a:pt x="2291385" y="2743200"/>
                  </a:moveTo>
                  <a:lnTo>
                    <a:pt x="2277208" y="2755900"/>
                  </a:lnTo>
                  <a:lnTo>
                    <a:pt x="2277585" y="2755900"/>
                  </a:lnTo>
                  <a:lnTo>
                    <a:pt x="2272058" y="2756938"/>
                  </a:lnTo>
                  <a:lnTo>
                    <a:pt x="2251858" y="2768600"/>
                  </a:lnTo>
                  <a:lnTo>
                    <a:pt x="2252170" y="2769160"/>
                  </a:lnTo>
                  <a:lnTo>
                    <a:pt x="2253659" y="2768600"/>
                  </a:lnTo>
                  <a:lnTo>
                    <a:pt x="2269936" y="2768600"/>
                  </a:lnTo>
                  <a:lnTo>
                    <a:pt x="2280935" y="2755900"/>
                  </a:lnTo>
                  <a:lnTo>
                    <a:pt x="2291385" y="2743200"/>
                  </a:lnTo>
                  <a:close/>
                  <a:moveTo>
                    <a:pt x="2168719" y="2755900"/>
                  </a:moveTo>
                  <a:lnTo>
                    <a:pt x="2166501" y="2763881"/>
                  </a:lnTo>
                  <a:lnTo>
                    <a:pt x="2169232" y="2768600"/>
                  </a:lnTo>
                  <a:lnTo>
                    <a:pt x="2173750" y="2762250"/>
                  </a:lnTo>
                  <a:lnTo>
                    <a:pt x="2168719" y="2755900"/>
                  </a:lnTo>
                  <a:close/>
                  <a:moveTo>
                    <a:pt x="2173750" y="2762250"/>
                  </a:moveTo>
                  <a:lnTo>
                    <a:pt x="2169232" y="2768600"/>
                  </a:lnTo>
                  <a:lnTo>
                    <a:pt x="2178781" y="2768600"/>
                  </a:lnTo>
                  <a:lnTo>
                    <a:pt x="2173750" y="2762250"/>
                  </a:lnTo>
                  <a:close/>
                  <a:moveTo>
                    <a:pt x="2179399" y="2755900"/>
                  </a:moveTo>
                  <a:lnTo>
                    <a:pt x="2178268" y="2755900"/>
                  </a:lnTo>
                  <a:lnTo>
                    <a:pt x="2175364" y="2759982"/>
                  </a:lnTo>
                  <a:lnTo>
                    <a:pt x="2178781" y="2768600"/>
                  </a:lnTo>
                  <a:lnTo>
                    <a:pt x="2179399" y="2755900"/>
                  </a:lnTo>
                  <a:close/>
                  <a:moveTo>
                    <a:pt x="2191409" y="2705100"/>
                  </a:moveTo>
                  <a:lnTo>
                    <a:pt x="2181891" y="2705100"/>
                  </a:lnTo>
                  <a:lnTo>
                    <a:pt x="2205053" y="2755900"/>
                  </a:lnTo>
                  <a:lnTo>
                    <a:pt x="2206519" y="2768600"/>
                  </a:lnTo>
                  <a:lnTo>
                    <a:pt x="2210006" y="2768600"/>
                  </a:lnTo>
                  <a:lnTo>
                    <a:pt x="2209629" y="2755900"/>
                  </a:lnTo>
                  <a:lnTo>
                    <a:pt x="2214571" y="2755900"/>
                  </a:lnTo>
                  <a:lnTo>
                    <a:pt x="2191409" y="2705100"/>
                  </a:lnTo>
                  <a:close/>
                  <a:moveTo>
                    <a:pt x="2209817" y="2755900"/>
                  </a:moveTo>
                  <a:lnTo>
                    <a:pt x="2209629" y="2755900"/>
                  </a:lnTo>
                  <a:lnTo>
                    <a:pt x="2210006" y="2768600"/>
                  </a:lnTo>
                  <a:lnTo>
                    <a:pt x="2209817" y="2755900"/>
                  </a:lnTo>
                  <a:close/>
                  <a:moveTo>
                    <a:pt x="2273857" y="2755900"/>
                  </a:moveTo>
                  <a:lnTo>
                    <a:pt x="2209817" y="2755900"/>
                  </a:lnTo>
                  <a:lnTo>
                    <a:pt x="2210006" y="2768600"/>
                  </a:lnTo>
                  <a:lnTo>
                    <a:pt x="2272058" y="2756938"/>
                  </a:lnTo>
                  <a:lnTo>
                    <a:pt x="2273857" y="2755900"/>
                  </a:lnTo>
                  <a:close/>
                  <a:moveTo>
                    <a:pt x="2163567" y="2730500"/>
                  </a:moveTo>
                  <a:lnTo>
                    <a:pt x="2159049" y="2736850"/>
                  </a:lnTo>
                  <a:lnTo>
                    <a:pt x="2154929" y="2743200"/>
                  </a:lnTo>
                  <a:lnTo>
                    <a:pt x="2154531" y="2743200"/>
                  </a:lnTo>
                  <a:lnTo>
                    <a:pt x="2166501" y="2763881"/>
                  </a:lnTo>
                  <a:lnTo>
                    <a:pt x="2168719" y="2755900"/>
                  </a:lnTo>
                  <a:lnTo>
                    <a:pt x="2178268" y="2755900"/>
                  </a:lnTo>
                  <a:lnTo>
                    <a:pt x="2170918" y="2743200"/>
                  </a:lnTo>
                  <a:lnTo>
                    <a:pt x="2154929" y="2743200"/>
                  </a:lnTo>
                  <a:lnTo>
                    <a:pt x="2154726" y="2742925"/>
                  </a:lnTo>
                  <a:lnTo>
                    <a:pt x="2170759" y="2742925"/>
                  </a:lnTo>
                  <a:lnTo>
                    <a:pt x="2163567" y="2730500"/>
                  </a:lnTo>
                  <a:close/>
                  <a:moveTo>
                    <a:pt x="2173745" y="2755900"/>
                  </a:moveTo>
                  <a:lnTo>
                    <a:pt x="2168719" y="2755900"/>
                  </a:lnTo>
                  <a:lnTo>
                    <a:pt x="2173750" y="2762250"/>
                  </a:lnTo>
                  <a:lnTo>
                    <a:pt x="2175364" y="2759982"/>
                  </a:lnTo>
                  <a:lnTo>
                    <a:pt x="2173745" y="2755900"/>
                  </a:lnTo>
                  <a:close/>
                  <a:moveTo>
                    <a:pt x="2178268" y="2755900"/>
                  </a:moveTo>
                  <a:lnTo>
                    <a:pt x="2173745" y="2755900"/>
                  </a:lnTo>
                  <a:lnTo>
                    <a:pt x="2175364" y="2759982"/>
                  </a:lnTo>
                  <a:lnTo>
                    <a:pt x="2178268" y="2755900"/>
                  </a:lnTo>
                  <a:close/>
                  <a:moveTo>
                    <a:pt x="2277585" y="2755900"/>
                  </a:moveTo>
                  <a:lnTo>
                    <a:pt x="2273857" y="2755900"/>
                  </a:lnTo>
                  <a:lnTo>
                    <a:pt x="2272058" y="2756938"/>
                  </a:lnTo>
                  <a:lnTo>
                    <a:pt x="2277585" y="2755900"/>
                  </a:lnTo>
                  <a:close/>
                  <a:moveTo>
                    <a:pt x="2159049" y="2736850"/>
                  </a:moveTo>
                  <a:lnTo>
                    <a:pt x="2154726" y="2742925"/>
                  </a:lnTo>
                  <a:lnTo>
                    <a:pt x="2154929" y="2743200"/>
                  </a:lnTo>
                  <a:lnTo>
                    <a:pt x="2159049" y="2736850"/>
                  </a:lnTo>
                  <a:close/>
                  <a:moveTo>
                    <a:pt x="2106522" y="2654300"/>
                  </a:moveTo>
                  <a:lnTo>
                    <a:pt x="2106197" y="2654300"/>
                  </a:lnTo>
                  <a:lnTo>
                    <a:pt x="2102679" y="2667000"/>
                  </a:lnTo>
                  <a:lnTo>
                    <a:pt x="2098553" y="2667000"/>
                  </a:lnTo>
                  <a:lnTo>
                    <a:pt x="2154726" y="2742925"/>
                  </a:lnTo>
                  <a:lnTo>
                    <a:pt x="2159049" y="2736850"/>
                  </a:lnTo>
                  <a:lnTo>
                    <a:pt x="2163169" y="2730500"/>
                  </a:lnTo>
                  <a:lnTo>
                    <a:pt x="2106794" y="2667000"/>
                  </a:lnTo>
                  <a:lnTo>
                    <a:pt x="2106522" y="2654300"/>
                  </a:lnTo>
                  <a:close/>
                  <a:moveTo>
                    <a:pt x="2721843" y="2679700"/>
                  </a:moveTo>
                  <a:lnTo>
                    <a:pt x="2713090" y="2679700"/>
                  </a:lnTo>
                  <a:lnTo>
                    <a:pt x="2738366" y="2717800"/>
                  </a:lnTo>
                  <a:lnTo>
                    <a:pt x="2741016" y="2730500"/>
                  </a:lnTo>
                  <a:lnTo>
                    <a:pt x="2745256" y="2717800"/>
                  </a:lnTo>
                  <a:lnTo>
                    <a:pt x="2740220" y="2717800"/>
                  </a:lnTo>
                  <a:lnTo>
                    <a:pt x="2745196" y="2714899"/>
                  </a:lnTo>
                  <a:lnTo>
                    <a:pt x="2721843" y="2679700"/>
                  </a:lnTo>
                  <a:close/>
                  <a:moveTo>
                    <a:pt x="2745196" y="2714899"/>
                  </a:moveTo>
                  <a:lnTo>
                    <a:pt x="2740220" y="2717800"/>
                  </a:lnTo>
                  <a:lnTo>
                    <a:pt x="2745256" y="2717800"/>
                  </a:lnTo>
                  <a:lnTo>
                    <a:pt x="2746600" y="2717016"/>
                  </a:lnTo>
                  <a:lnTo>
                    <a:pt x="2745196" y="2714899"/>
                  </a:lnTo>
                  <a:close/>
                  <a:moveTo>
                    <a:pt x="2746600" y="2717016"/>
                  </a:moveTo>
                  <a:lnTo>
                    <a:pt x="2745256" y="2717800"/>
                  </a:lnTo>
                  <a:lnTo>
                    <a:pt x="2747120" y="2717800"/>
                  </a:lnTo>
                  <a:lnTo>
                    <a:pt x="2746600" y="2717016"/>
                  </a:lnTo>
                  <a:close/>
                  <a:moveTo>
                    <a:pt x="2881137" y="2679700"/>
                  </a:moveTo>
                  <a:lnTo>
                    <a:pt x="2878331" y="2692400"/>
                  </a:lnTo>
                  <a:lnTo>
                    <a:pt x="2875514" y="2692400"/>
                  </a:lnTo>
                  <a:lnTo>
                    <a:pt x="2908728" y="2717800"/>
                  </a:lnTo>
                  <a:lnTo>
                    <a:pt x="2910998" y="2707523"/>
                  </a:lnTo>
                  <a:lnTo>
                    <a:pt x="2910665" y="2705100"/>
                  </a:lnTo>
                  <a:lnTo>
                    <a:pt x="2914351" y="2705100"/>
                  </a:lnTo>
                  <a:lnTo>
                    <a:pt x="2897744" y="2692400"/>
                  </a:lnTo>
                  <a:lnTo>
                    <a:pt x="2876446" y="2692400"/>
                  </a:lnTo>
                  <a:lnTo>
                    <a:pt x="2875616" y="2692168"/>
                  </a:lnTo>
                  <a:lnTo>
                    <a:pt x="2897441" y="2692168"/>
                  </a:lnTo>
                  <a:lnTo>
                    <a:pt x="2881137" y="2679700"/>
                  </a:lnTo>
                  <a:close/>
                  <a:moveTo>
                    <a:pt x="2910998" y="2707523"/>
                  </a:moveTo>
                  <a:lnTo>
                    <a:pt x="2908728" y="2717800"/>
                  </a:lnTo>
                  <a:lnTo>
                    <a:pt x="2911539" y="2711450"/>
                  </a:lnTo>
                  <a:lnTo>
                    <a:pt x="2910998" y="2707523"/>
                  </a:lnTo>
                  <a:close/>
                  <a:moveTo>
                    <a:pt x="2911539" y="2711450"/>
                  </a:moveTo>
                  <a:lnTo>
                    <a:pt x="2908728" y="2717800"/>
                  </a:lnTo>
                  <a:lnTo>
                    <a:pt x="2912413" y="2717800"/>
                  </a:lnTo>
                  <a:lnTo>
                    <a:pt x="2911539" y="2711450"/>
                  </a:lnTo>
                  <a:close/>
                  <a:moveTo>
                    <a:pt x="2911915" y="2710601"/>
                  </a:moveTo>
                  <a:lnTo>
                    <a:pt x="2911539" y="2711450"/>
                  </a:lnTo>
                  <a:lnTo>
                    <a:pt x="2912413" y="2717800"/>
                  </a:lnTo>
                  <a:lnTo>
                    <a:pt x="2911915" y="2710601"/>
                  </a:lnTo>
                  <a:close/>
                  <a:moveTo>
                    <a:pt x="2933565" y="2705100"/>
                  </a:moveTo>
                  <a:lnTo>
                    <a:pt x="2914351" y="2705100"/>
                  </a:lnTo>
                  <a:lnTo>
                    <a:pt x="2911915" y="2710601"/>
                  </a:lnTo>
                  <a:lnTo>
                    <a:pt x="2912413" y="2717800"/>
                  </a:lnTo>
                  <a:lnTo>
                    <a:pt x="2933565" y="2705100"/>
                  </a:lnTo>
                  <a:close/>
                  <a:moveTo>
                    <a:pt x="2767046" y="2705100"/>
                  </a:moveTo>
                  <a:lnTo>
                    <a:pt x="2762010" y="2705100"/>
                  </a:lnTo>
                  <a:lnTo>
                    <a:pt x="2745196" y="2714899"/>
                  </a:lnTo>
                  <a:lnTo>
                    <a:pt x="2746600" y="2717016"/>
                  </a:lnTo>
                  <a:lnTo>
                    <a:pt x="2767046" y="2705100"/>
                  </a:lnTo>
                  <a:close/>
                  <a:moveTo>
                    <a:pt x="2911534" y="2705100"/>
                  </a:moveTo>
                  <a:lnTo>
                    <a:pt x="2910998" y="2707523"/>
                  </a:lnTo>
                  <a:lnTo>
                    <a:pt x="2911539" y="2711450"/>
                  </a:lnTo>
                  <a:lnTo>
                    <a:pt x="2911915" y="2710601"/>
                  </a:lnTo>
                  <a:lnTo>
                    <a:pt x="2911534" y="2705100"/>
                  </a:lnTo>
                  <a:close/>
                  <a:moveTo>
                    <a:pt x="2914351" y="2705100"/>
                  </a:moveTo>
                  <a:lnTo>
                    <a:pt x="2911534" y="2705100"/>
                  </a:lnTo>
                  <a:lnTo>
                    <a:pt x="2911915" y="2710601"/>
                  </a:lnTo>
                  <a:lnTo>
                    <a:pt x="2914351" y="2705100"/>
                  </a:lnTo>
                  <a:close/>
                  <a:moveTo>
                    <a:pt x="2911534" y="2705100"/>
                  </a:moveTo>
                  <a:lnTo>
                    <a:pt x="2910665" y="2705100"/>
                  </a:lnTo>
                  <a:lnTo>
                    <a:pt x="2910998" y="2707523"/>
                  </a:lnTo>
                  <a:lnTo>
                    <a:pt x="2911534" y="2705100"/>
                  </a:lnTo>
                  <a:close/>
                  <a:moveTo>
                    <a:pt x="2186771" y="2667000"/>
                  </a:moveTo>
                  <a:lnTo>
                    <a:pt x="2176373" y="2667000"/>
                  </a:lnTo>
                  <a:lnTo>
                    <a:pt x="2181451" y="2705100"/>
                  </a:lnTo>
                  <a:lnTo>
                    <a:pt x="2191849" y="2705100"/>
                  </a:lnTo>
                  <a:lnTo>
                    <a:pt x="2186771" y="2667000"/>
                  </a:lnTo>
                  <a:close/>
                  <a:moveTo>
                    <a:pt x="2812197" y="2667000"/>
                  </a:moveTo>
                  <a:lnTo>
                    <a:pt x="2810940" y="2667000"/>
                  </a:lnTo>
                  <a:lnTo>
                    <a:pt x="2810092" y="2679700"/>
                  </a:lnTo>
                  <a:lnTo>
                    <a:pt x="2787988" y="2705100"/>
                  </a:lnTo>
                  <a:lnTo>
                    <a:pt x="2796270" y="2705100"/>
                  </a:lnTo>
                  <a:lnTo>
                    <a:pt x="2818374" y="2679700"/>
                  </a:lnTo>
                  <a:lnTo>
                    <a:pt x="2814238" y="2679700"/>
                  </a:lnTo>
                  <a:lnTo>
                    <a:pt x="2812197" y="2667000"/>
                  </a:lnTo>
                  <a:close/>
                  <a:moveTo>
                    <a:pt x="2950130" y="2679700"/>
                  </a:moveTo>
                  <a:lnTo>
                    <a:pt x="2940842" y="2679700"/>
                  </a:lnTo>
                  <a:lnTo>
                    <a:pt x="2928046" y="2705100"/>
                  </a:lnTo>
                  <a:lnTo>
                    <a:pt x="2937334" y="2705100"/>
                  </a:lnTo>
                  <a:lnTo>
                    <a:pt x="2950130" y="2679700"/>
                  </a:lnTo>
                  <a:close/>
                  <a:moveTo>
                    <a:pt x="2599690" y="2654300"/>
                  </a:moveTo>
                  <a:lnTo>
                    <a:pt x="2597575" y="2654300"/>
                  </a:lnTo>
                  <a:lnTo>
                    <a:pt x="2595313" y="2667000"/>
                  </a:lnTo>
                  <a:lnTo>
                    <a:pt x="2590287" y="2667000"/>
                  </a:lnTo>
                  <a:lnTo>
                    <a:pt x="2598748" y="2692400"/>
                  </a:lnTo>
                  <a:lnTo>
                    <a:pt x="2602821" y="2692400"/>
                  </a:lnTo>
                  <a:lnTo>
                    <a:pt x="2608228" y="2690682"/>
                  </a:lnTo>
                  <a:lnTo>
                    <a:pt x="2600339" y="2667000"/>
                  </a:lnTo>
                  <a:lnTo>
                    <a:pt x="2599690" y="2654300"/>
                  </a:lnTo>
                  <a:close/>
                  <a:moveTo>
                    <a:pt x="2608228" y="2690682"/>
                  </a:moveTo>
                  <a:lnTo>
                    <a:pt x="2602821" y="2692400"/>
                  </a:lnTo>
                  <a:lnTo>
                    <a:pt x="2604716" y="2692400"/>
                  </a:lnTo>
                  <a:lnTo>
                    <a:pt x="2608594" y="2691783"/>
                  </a:lnTo>
                  <a:lnTo>
                    <a:pt x="2608228" y="2690682"/>
                  </a:lnTo>
                  <a:close/>
                  <a:moveTo>
                    <a:pt x="2608594" y="2691783"/>
                  </a:moveTo>
                  <a:lnTo>
                    <a:pt x="2604716" y="2692400"/>
                  </a:lnTo>
                  <a:lnTo>
                    <a:pt x="2608800" y="2692400"/>
                  </a:lnTo>
                  <a:lnTo>
                    <a:pt x="2608594" y="2691783"/>
                  </a:lnTo>
                  <a:close/>
                  <a:moveTo>
                    <a:pt x="2878325" y="2686050"/>
                  </a:moveTo>
                  <a:lnTo>
                    <a:pt x="2875616" y="2692168"/>
                  </a:lnTo>
                  <a:lnTo>
                    <a:pt x="2876446" y="2692400"/>
                  </a:lnTo>
                  <a:lnTo>
                    <a:pt x="2878325" y="2686050"/>
                  </a:lnTo>
                  <a:close/>
                  <a:moveTo>
                    <a:pt x="2879739" y="2682857"/>
                  </a:moveTo>
                  <a:lnTo>
                    <a:pt x="2878325" y="2686050"/>
                  </a:lnTo>
                  <a:lnTo>
                    <a:pt x="2876446" y="2692400"/>
                  </a:lnTo>
                  <a:lnTo>
                    <a:pt x="2878331" y="2692400"/>
                  </a:lnTo>
                  <a:lnTo>
                    <a:pt x="2879739" y="2682857"/>
                  </a:lnTo>
                  <a:close/>
                  <a:moveTo>
                    <a:pt x="2881137" y="2679700"/>
                  </a:moveTo>
                  <a:lnTo>
                    <a:pt x="2879739" y="2682857"/>
                  </a:lnTo>
                  <a:lnTo>
                    <a:pt x="2878331" y="2692400"/>
                  </a:lnTo>
                  <a:lnTo>
                    <a:pt x="2881137" y="2679700"/>
                  </a:lnTo>
                  <a:close/>
                  <a:moveTo>
                    <a:pt x="2832746" y="2673350"/>
                  </a:moveTo>
                  <a:lnTo>
                    <a:pt x="2830866" y="2679700"/>
                  </a:lnTo>
                  <a:lnTo>
                    <a:pt x="2875616" y="2692168"/>
                  </a:lnTo>
                  <a:lnTo>
                    <a:pt x="2878325" y="2686050"/>
                  </a:lnTo>
                  <a:lnTo>
                    <a:pt x="2880205" y="2679700"/>
                  </a:lnTo>
                  <a:lnTo>
                    <a:pt x="2834782" y="2679700"/>
                  </a:lnTo>
                  <a:lnTo>
                    <a:pt x="2832746" y="2673350"/>
                  </a:lnTo>
                  <a:close/>
                  <a:moveTo>
                    <a:pt x="2682776" y="2667000"/>
                  </a:moveTo>
                  <a:lnTo>
                    <a:pt x="2608228" y="2690682"/>
                  </a:lnTo>
                  <a:lnTo>
                    <a:pt x="2608594" y="2691783"/>
                  </a:lnTo>
                  <a:lnTo>
                    <a:pt x="2684672" y="2679700"/>
                  </a:lnTo>
                  <a:lnTo>
                    <a:pt x="2683593" y="2679700"/>
                  </a:lnTo>
                  <a:lnTo>
                    <a:pt x="2683623" y="2678276"/>
                  </a:lnTo>
                  <a:lnTo>
                    <a:pt x="2682776" y="2667000"/>
                  </a:lnTo>
                  <a:close/>
                  <a:moveTo>
                    <a:pt x="2881137" y="2679700"/>
                  </a:moveTo>
                  <a:lnTo>
                    <a:pt x="2880205" y="2679700"/>
                  </a:lnTo>
                  <a:lnTo>
                    <a:pt x="2879739" y="2682857"/>
                  </a:lnTo>
                  <a:lnTo>
                    <a:pt x="2881137" y="2679700"/>
                  </a:lnTo>
                  <a:close/>
                  <a:moveTo>
                    <a:pt x="2683623" y="2678276"/>
                  </a:moveTo>
                  <a:lnTo>
                    <a:pt x="2683593" y="2679700"/>
                  </a:lnTo>
                  <a:lnTo>
                    <a:pt x="2683729" y="2679700"/>
                  </a:lnTo>
                  <a:lnTo>
                    <a:pt x="2683623" y="2678276"/>
                  </a:lnTo>
                  <a:close/>
                  <a:moveTo>
                    <a:pt x="2683788" y="2673777"/>
                  </a:moveTo>
                  <a:lnTo>
                    <a:pt x="2683729" y="2679700"/>
                  </a:lnTo>
                  <a:lnTo>
                    <a:pt x="2684672" y="2679700"/>
                  </a:lnTo>
                  <a:lnTo>
                    <a:pt x="2683788" y="2673777"/>
                  </a:lnTo>
                  <a:close/>
                  <a:moveTo>
                    <a:pt x="2683855" y="2667000"/>
                  </a:moveTo>
                  <a:lnTo>
                    <a:pt x="2683788" y="2673777"/>
                  </a:lnTo>
                  <a:lnTo>
                    <a:pt x="2684672" y="2679700"/>
                  </a:lnTo>
                  <a:lnTo>
                    <a:pt x="2717592" y="2679700"/>
                  </a:lnTo>
                  <a:lnTo>
                    <a:pt x="2683855" y="2667000"/>
                  </a:lnTo>
                  <a:close/>
                  <a:moveTo>
                    <a:pt x="2830709" y="2667000"/>
                  </a:moveTo>
                  <a:lnTo>
                    <a:pt x="2812197" y="2667000"/>
                  </a:lnTo>
                  <a:lnTo>
                    <a:pt x="2816280" y="2679700"/>
                  </a:lnTo>
                  <a:lnTo>
                    <a:pt x="2830866" y="2679700"/>
                  </a:lnTo>
                  <a:lnTo>
                    <a:pt x="2832746" y="2673350"/>
                  </a:lnTo>
                  <a:lnTo>
                    <a:pt x="2830709" y="2667000"/>
                  </a:lnTo>
                  <a:close/>
                  <a:moveTo>
                    <a:pt x="2834625" y="2667000"/>
                  </a:moveTo>
                  <a:lnTo>
                    <a:pt x="2832746" y="2673350"/>
                  </a:lnTo>
                  <a:lnTo>
                    <a:pt x="2834782" y="2679700"/>
                  </a:lnTo>
                  <a:lnTo>
                    <a:pt x="2880205" y="2679700"/>
                  </a:lnTo>
                  <a:lnTo>
                    <a:pt x="2834625" y="2667000"/>
                  </a:lnTo>
                  <a:close/>
                  <a:moveTo>
                    <a:pt x="2917209" y="2667000"/>
                  </a:moveTo>
                  <a:lnTo>
                    <a:pt x="2913052" y="2667000"/>
                  </a:lnTo>
                  <a:lnTo>
                    <a:pt x="2943407" y="2679700"/>
                  </a:lnTo>
                  <a:lnTo>
                    <a:pt x="2947564" y="2679700"/>
                  </a:lnTo>
                  <a:lnTo>
                    <a:pt x="2917209" y="2667000"/>
                  </a:lnTo>
                  <a:close/>
                  <a:moveTo>
                    <a:pt x="2682776" y="2667000"/>
                  </a:moveTo>
                  <a:lnTo>
                    <a:pt x="2683623" y="2678276"/>
                  </a:lnTo>
                  <a:lnTo>
                    <a:pt x="2683724" y="2673350"/>
                  </a:lnTo>
                  <a:lnTo>
                    <a:pt x="2682776" y="2667000"/>
                  </a:lnTo>
                  <a:close/>
                  <a:moveTo>
                    <a:pt x="2683855" y="2667000"/>
                  </a:moveTo>
                  <a:lnTo>
                    <a:pt x="2682776" y="2667000"/>
                  </a:lnTo>
                  <a:lnTo>
                    <a:pt x="2683724" y="2673350"/>
                  </a:lnTo>
                  <a:lnTo>
                    <a:pt x="2683855" y="2667000"/>
                  </a:lnTo>
                  <a:close/>
                  <a:moveTo>
                    <a:pt x="2062521" y="2618679"/>
                  </a:moveTo>
                  <a:lnTo>
                    <a:pt x="2056858" y="2628900"/>
                  </a:lnTo>
                  <a:lnTo>
                    <a:pt x="2099161" y="2667000"/>
                  </a:lnTo>
                  <a:lnTo>
                    <a:pt x="2106197" y="2654300"/>
                  </a:lnTo>
                  <a:lnTo>
                    <a:pt x="2077996" y="2628900"/>
                  </a:lnTo>
                  <a:lnTo>
                    <a:pt x="2065371" y="2628900"/>
                  </a:lnTo>
                  <a:lnTo>
                    <a:pt x="2062521" y="2618679"/>
                  </a:lnTo>
                  <a:close/>
                  <a:moveTo>
                    <a:pt x="2196037" y="2641600"/>
                  </a:moveTo>
                  <a:lnTo>
                    <a:pt x="2186572" y="2641600"/>
                  </a:lnTo>
                  <a:lnTo>
                    <a:pt x="2176844" y="2667000"/>
                  </a:lnTo>
                  <a:lnTo>
                    <a:pt x="2186310" y="2667000"/>
                  </a:lnTo>
                  <a:lnTo>
                    <a:pt x="2196037" y="2641600"/>
                  </a:lnTo>
                  <a:close/>
                  <a:moveTo>
                    <a:pt x="2561084" y="2641600"/>
                  </a:moveTo>
                  <a:lnTo>
                    <a:pt x="2558827" y="2647950"/>
                  </a:lnTo>
                  <a:lnTo>
                    <a:pt x="2557702" y="2654300"/>
                  </a:lnTo>
                  <a:lnTo>
                    <a:pt x="2556560" y="2654300"/>
                  </a:lnTo>
                  <a:lnTo>
                    <a:pt x="2593051" y="2667000"/>
                  </a:lnTo>
                  <a:lnTo>
                    <a:pt x="2597575" y="2654300"/>
                  </a:lnTo>
                  <a:lnTo>
                    <a:pt x="2557702" y="2654300"/>
                  </a:lnTo>
                  <a:lnTo>
                    <a:pt x="2556671" y="2653990"/>
                  </a:lnTo>
                  <a:lnTo>
                    <a:pt x="2596685" y="2653990"/>
                  </a:lnTo>
                  <a:lnTo>
                    <a:pt x="2561084" y="2641600"/>
                  </a:lnTo>
                  <a:close/>
                  <a:moveTo>
                    <a:pt x="2928154" y="2647771"/>
                  </a:moveTo>
                  <a:lnTo>
                    <a:pt x="2911586" y="2667000"/>
                  </a:lnTo>
                  <a:lnTo>
                    <a:pt x="2918685" y="2667000"/>
                  </a:lnTo>
                  <a:lnTo>
                    <a:pt x="2940580" y="2654300"/>
                  </a:lnTo>
                  <a:lnTo>
                    <a:pt x="2932748" y="2654300"/>
                  </a:lnTo>
                  <a:lnTo>
                    <a:pt x="2928154" y="2647771"/>
                  </a:lnTo>
                  <a:close/>
                  <a:moveTo>
                    <a:pt x="2558833" y="2647920"/>
                  </a:moveTo>
                  <a:lnTo>
                    <a:pt x="2556671" y="2653990"/>
                  </a:lnTo>
                  <a:lnTo>
                    <a:pt x="2557702" y="2654300"/>
                  </a:lnTo>
                  <a:lnTo>
                    <a:pt x="2558833" y="2647920"/>
                  </a:lnTo>
                  <a:close/>
                  <a:moveTo>
                    <a:pt x="2933470" y="2641600"/>
                  </a:moveTo>
                  <a:lnTo>
                    <a:pt x="2928154" y="2647771"/>
                  </a:lnTo>
                  <a:lnTo>
                    <a:pt x="2932748" y="2654300"/>
                  </a:lnTo>
                  <a:lnTo>
                    <a:pt x="2937025" y="2647950"/>
                  </a:lnTo>
                  <a:lnTo>
                    <a:pt x="2933470" y="2641600"/>
                  </a:lnTo>
                  <a:close/>
                  <a:moveTo>
                    <a:pt x="2937025" y="2647950"/>
                  </a:moveTo>
                  <a:lnTo>
                    <a:pt x="2932748" y="2654300"/>
                  </a:lnTo>
                  <a:lnTo>
                    <a:pt x="2940580" y="2654300"/>
                  </a:lnTo>
                  <a:lnTo>
                    <a:pt x="2937025" y="2647950"/>
                  </a:lnTo>
                  <a:close/>
                  <a:moveTo>
                    <a:pt x="2943952" y="2641600"/>
                  </a:moveTo>
                  <a:lnTo>
                    <a:pt x="2941303" y="2641600"/>
                  </a:lnTo>
                  <a:lnTo>
                    <a:pt x="2938283" y="2646082"/>
                  </a:lnTo>
                  <a:lnTo>
                    <a:pt x="2940580" y="2654300"/>
                  </a:lnTo>
                  <a:lnTo>
                    <a:pt x="2943952" y="2641600"/>
                  </a:lnTo>
                  <a:close/>
                  <a:moveTo>
                    <a:pt x="2516265" y="2636694"/>
                  </a:moveTo>
                  <a:lnTo>
                    <a:pt x="2515399" y="2641600"/>
                  </a:lnTo>
                  <a:lnTo>
                    <a:pt x="2556671" y="2653990"/>
                  </a:lnTo>
                  <a:lnTo>
                    <a:pt x="2558822" y="2647950"/>
                  </a:lnTo>
                  <a:lnTo>
                    <a:pt x="2559953" y="2641600"/>
                  </a:lnTo>
                  <a:lnTo>
                    <a:pt x="2516520" y="2641600"/>
                  </a:lnTo>
                  <a:lnTo>
                    <a:pt x="2516265" y="2636694"/>
                  </a:lnTo>
                  <a:close/>
                  <a:moveTo>
                    <a:pt x="2937030" y="2641600"/>
                  </a:moveTo>
                  <a:lnTo>
                    <a:pt x="2933470" y="2641600"/>
                  </a:lnTo>
                  <a:lnTo>
                    <a:pt x="2937025" y="2647950"/>
                  </a:lnTo>
                  <a:lnTo>
                    <a:pt x="2938283" y="2646082"/>
                  </a:lnTo>
                  <a:lnTo>
                    <a:pt x="2937030" y="2641600"/>
                  </a:lnTo>
                  <a:close/>
                  <a:moveTo>
                    <a:pt x="2919157" y="2622542"/>
                  </a:moveTo>
                  <a:lnTo>
                    <a:pt x="2914874" y="2628900"/>
                  </a:lnTo>
                  <a:lnTo>
                    <a:pt x="2928154" y="2647771"/>
                  </a:lnTo>
                  <a:lnTo>
                    <a:pt x="2933470" y="2641600"/>
                  </a:lnTo>
                  <a:lnTo>
                    <a:pt x="2941303" y="2641600"/>
                  </a:lnTo>
                  <a:lnTo>
                    <a:pt x="2932366" y="2628900"/>
                  </a:lnTo>
                  <a:lnTo>
                    <a:pt x="2919042" y="2628900"/>
                  </a:lnTo>
                  <a:lnTo>
                    <a:pt x="2919157" y="2622542"/>
                  </a:lnTo>
                  <a:close/>
                  <a:moveTo>
                    <a:pt x="2941303" y="2641600"/>
                  </a:moveTo>
                  <a:lnTo>
                    <a:pt x="2937030" y="2641600"/>
                  </a:lnTo>
                  <a:lnTo>
                    <a:pt x="2938283" y="2646082"/>
                  </a:lnTo>
                  <a:lnTo>
                    <a:pt x="2941303" y="2641600"/>
                  </a:lnTo>
                  <a:close/>
                  <a:moveTo>
                    <a:pt x="1368316" y="2610394"/>
                  </a:moveTo>
                  <a:lnTo>
                    <a:pt x="1366555" y="2616200"/>
                  </a:lnTo>
                  <a:lnTo>
                    <a:pt x="1412030" y="2641600"/>
                  </a:lnTo>
                  <a:lnTo>
                    <a:pt x="1413364" y="2632805"/>
                  </a:lnTo>
                  <a:lnTo>
                    <a:pt x="1412417" y="2628900"/>
                  </a:lnTo>
                  <a:lnTo>
                    <a:pt x="1415883" y="2628900"/>
                  </a:lnTo>
                  <a:lnTo>
                    <a:pt x="1393146" y="2616200"/>
                  </a:lnTo>
                  <a:lnTo>
                    <a:pt x="1372377" y="2616200"/>
                  </a:lnTo>
                  <a:lnTo>
                    <a:pt x="1368316" y="2610394"/>
                  </a:lnTo>
                  <a:close/>
                  <a:moveTo>
                    <a:pt x="1413364" y="2632805"/>
                  </a:moveTo>
                  <a:lnTo>
                    <a:pt x="1412030" y="2641600"/>
                  </a:lnTo>
                  <a:lnTo>
                    <a:pt x="1413953" y="2635234"/>
                  </a:lnTo>
                  <a:lnTo>
                    <a:pt x="1413364" y="2632805"/>
                  </a:lnTo>
                  <a:close/>
                  <a:moveTo>
                    <a:pt x="1413956" y="2635250"/>
                  </a:moveTo>
                  <a:lnTo>
                    <a:pt x="1412030" y="2641600"/>
                  </a:lnTo>
                  <a:lnTo>
                    <a:pt x="1415496" y="2641600"/>
                  </a:lnTo>
                  <a:lnTo>
                    <a:pt x="1413956" y="2635250"/>
                  </a:lnTo>
                  <a:close/>
                  <a:moveTo>
                    <a:pt x="1414506" y="2633437"/>
                  </a:moveTo>
                  <a:lnTo>
                    <a:pt x="1413956" y="2635250"/>
                  </a:lnTo>
                  <a:lnTo>
                    <a:pt x="1415496" y="2641600"/>
                  </a:lnTo>
                  <a:lnTo>
                    <a:pt x="1414506" y="2633437"/>
                  </a:lnTo>
                  <a:close/>
                  <a:moveTo>
                    <a:pt x="1427872" y="2628900"/>
                  </a:moveTo>
                  <a:lnTo>
                    <a:pt x="1415883" y="2628900"/>
                  </a:lnTo>
                  <a:lnTo>
                    <a:pt x="1414506" y="2633437"/>
                  </a:lnTo>
                  <a:lnTo>
                    <a:pt x="1415496" y="2641600"/>
                  </a:lnTo>
                  <a:lnTo>
                    <a:pt x="1427872" y="2628900"/>
                  </a:lnTo>
                  <a:close/>
                  <a:moveTo>
                    <a:pt x="2187797" y="2616200"/>
                  </a:moveTo>
                  <a:lnTo>
                    <a:pt x="2186708" y="2616200"/>
                  </a:lnTo>
                  <a:lnTo>
                    <a:pt x="2186069" y="2641600"/>
                  </a:lnTo>
                  <a:lnTo>
                    <a:pt x="2196540" y="2641600"/>
                  </a:lnTo>
                  <a:lnTo>
                    <a:pt x="2196854" y="2628900"/>
                  </a:lnTo>
                  <a:lnTo>
                    <a:pt x="2196079" y="2628900"/>
                  </a:lnTo>
                  <a:lnTo>
                    <a:pt x="2187797" y="2616200"/>
                  </a:lnTo>
                  <a:close/>
                  <a:moveTo>
                    <a:pt x="2430407" y="2616368"/>
                  </a:moveTo>
                  <a:lnTo>
                    <a:pt x="2428104" y="2622550"/>
                  </a:lnTo>
                  <a:lnTo>
                    <a:pt x="2426606" y="2628900"/>
                  </a:lnTo>
                  <a:lnTo>
                    <a:pt x="2487421" y="2641600"/>
                  </a:lnTo>
                  <a:lnTo>
                    <a:pt x="2488917" y="2635234"/>
                  </a:lnTo>
                  <a:lnTo>
                    <a:pt x="2488259" y="2628900"/>
                  </a:lnTo>
                  <a:lnTo>
                    <a:pt x="2490405" y="2628900"/>
                  </a:lnTo>
                  <a:lnTo>
                    <a:pt x="2430407" y="2616368"/>
                  </a:lnTo>
                  <a:close/>
                  <a:moveTo>
                    <a:pt x="2515860" y="2628900"/>
                  </a:moveTo>
                  <a:lnTo>
                    <a:pt x="2490405" y="2628900"/>
                  </a:lnTo>
                  <a:lnTo>
                    <a:pt x="2488918" y="2635250"/>
                  </a:lnTo>
                  <a:lnTo>
                    <a:pt x="2489578" y="2641600"/>
                  </a:lnTo>
                  <a:lnTo>
                    <a:pt x="2515399" y="2641600"/>
                  </a:lnTo>
                  <a:lnTo>
                    <a:pt x="2516265" y="2636694"/>
                  </a:lnTo>
                  <a:lnTo>
                    <a:pt x="2515860" y="2628900"/>
                  </a:lnTo>
                  <a:close/>
                  <a:moveTo>
                    <a:pt x="2516520" y="2635250"/>
                  </a:moveTo>
                  <a:lnTo>
                    <a:pt x="2516265" y="2636694"/>
                  </a:lnTo>
                  <a:lnTo>
                    <a:pt x="2516520" y="2641600"/>
                  </a:lnTo>
                  <a:lnTo>
                    <a:pt x="2516823" y="2638166"/>
                  </a:lnTo>
                  <a:lnTo>
                    <a:pt x="2516520" y="2635250"/>
                  </a:lnTo>
                  <a:close/>
                  <a:moveTo>
                    <a:pt x="2516823" y="2638166"/>
                  </a:moveTo>
                  <a:lnTo>
                    <a:pt x="2516520" y="2641600"/>
                  </a:lnTo>
                  <a:lnTo>
                    <a:pt x="2517179" y="2641600"/>
                  </a:lnTo>
                  <a:lnTo>
                    <a:pt x="2516823" y="2638166"/>
                  </a:lnTo>
                  <a:close/>
                  <a:moveTo>
                    <a:pt x="2517640" y="2628900"/>
                  </a:moveTo>
                  <a:lnTo>
                    <a:pt x="2516823" y="2638166"/>
                  </a:lnTo>
                  <a:lnTo>
                    <a:pt x="2517179" y="2641600"/>
                  </a:lnTo>
                  <a:lnTo>
                    <a:pt x="2559953" y="2641600"/>
                  </a:lnTo>
                  <a:lnTo>
                    <a:pt x="2517640" y="2628900"/>
                  </a:lnTo>
                  <a:close/>
                  <a:moveTo>
                    <a:pt x="2517640" y="2628900"/>
                  </a:moveTo>
                  <a:lnTo>
                    <a:pt x="2516520" y="2635250"/>
                  </a:lnTo>
                  <a:lnTo>
                    <a:pt x="2516823" y="2638166"/>
                  </a:lnTo>
                  <a:lnTo>
                    <a:pt x="2517640" y="2628900"/>
                  </a:lnTo>
                  <a:close/>
                  <a:moveTo>
                    <a:pt x="2515860" y="2628900"/>
                  </a:moveTo>
                  <a:lnTo>
                    <a:pt x="2516265" y="2636694"/>
                  </a:lnTo>
                  <a:lnTo>
                    <a:pt x="2516518" y="2635234"/>
                  </a:lnTo>
                  <a:lnTo>
                    <a:pt x="2515860" y="2628900"/>
                  </a:lnTo>
                  <a:close/>
                  <a:moveTo>
                    <a:pt x="1413956" y="2628900"/>
                  </a:moveTo>
                  <a:lnTo>
                    <a:pt x="1413364" y="2632805"/>
                  </a:lnTo>
                  <a:lnTo>
                    <a:pt x="1413956" y="2635250"/>
                  </a:lnTo>
                  <a:lnTo>
                    <a:pt x="1414506" y="2633437"/>
                  </a:lnTo>
                  <a:lnTo>
                    <a:pt x="1413956" y="2628900"/>
                  </a:lnTo>
                  <a:close/>
                  <a:moveTo>
                    <a:pt x="2517640" y="2628900"/>
                  </a:moveTo>
                  <a:lnTo>
                    <a:pt x="2515860" y="2628900"/>
                  </a:lnTo>
                  <a:lnTo>
                    <a:pt x="2516520" y="2635250"/>
                  </a:lnTo>
                  <a:lnTo>
                    <a:pt x="2517640" y="2628900"/>
                  </a:lnTo>
                  <a:close/>
                  <a:moveTo>
                    <a:pt x="2490405" y="2628900"/>
                  </a:moveTo>
                  <a:lnTo>
                    <a:pt x="2488259" y="2628900"/>
                  </a:lnTo>
                  <a:lnTo>
                    <a:pt x="2488917" y="2635234"/>
                  </a:lnTo>
                  <a:lnTo>
                    <a:pt x="2490405" y="2628900"/>
                  </a:lnTo>
                  <a:close/>
                  <a:moveTo>
                    <a:pt x="1415883" y="2628900"/>
                  </a:moveTo>
                  <a:lnTo>
                    <a:pt x="1413956" y="2628900"/>
                  </a:lnTo>
                  <a:lnTo>
                    <a:pt x="1414506" y="2633437"/>
                  </a:lnTo>
                  <a:lnTo>
                    <a:pt x="1415883" y="2628900"/>
                  </a:lnTo>
                  <a:close/>
                  <a:moveTo>
                    <a:pt x="1413956" y="2628900"/>
                  </a:moveTo>
                  <a:lnTo>
                    <a:pt x="1412417" y="2628900"/>
                  </a:lnTo>
                  <a:lnTo>
                    <a:pt x="1413364" y="2632805"/>
                  </a:lnTo>
                  <a:lnTo>
                    <a:pt x="1413956" y="2628900"/>
                  </a:lnTo>
                  <a:close/>
                  <a:moveTo>
                    <a:pt x="1434762" y="2565400"/>
                  </a:moveTo>
                  <a:lnTo>
                    <a:pt x="1428972" y="2565400"/>
                  </a:lnTo>
                  <a:lnTo>
                    <a:pt x="1421150" y="2628900"/>
                  </a:lnTo>
                  <a:lnTo>
                    <a:pt x="1431527" y="2628900"/>
                  </a:lnTo>
                  <a:lnTo>
                    <a:pt x="1437784" y="2578100"/>
                  </a:lnTo>
                  <a:lnTo>
                    <a:pt x="1433568" y="2578100"/>
                  </a:lnTo>
                  <a:lnTo>
                    <a:pt x="1434762" y="2565400"/>
                  </a:lnTo>
                  <a:close/>
                  <a:moveTo>
                    <a:pt x="2051204" y="2578100"/>
                  </a:moveTo>
                  <a:lnTo>
                    <a:pt x="2041194" y="2578100"/>
                  </a:lnTo>
                  <a:lnTo>
                    <a:pt x="2055371" y="2628900"/>
                  </a:lnTo>
                  <a:lnTo>
                    <a:pt x="2056858" y="2628900"/>
                  </a:lnTo>
                  <a:lnTo>
                    <a:pt x="2062521" y="2618679"/>
                  </a:lnTo>
                  <a:lnTo>
                    <a:pt x="2051204" y="2578100"/>
                  </a:lnTo>
                  <a:close/>
                  <a:moveTo>
                    <a:pt x="2063895" y="2616200"/>
                  </a:moveTo>
                  <a:lnTo>
                    <a:pt x="2062521" y="2618679"/>
                  </a:lnTo>
                  <a:lnTo>
                    <a:pt x="2065371" y="2628900"/>
                  </a:lnTo>
                  <a:lnTo>
                    <a:pt x="2077996" y="2628900"/>
                  </a:lnTo>
                  <a:lnTo>
                    <a:pt x="2063895" y="2616200"/>
                  </a:lnTo>
                  <a:close/>
                  <a:moveTo>
                    <a:pt x="2203555" y="2590800"/>
                  </a:moveTo>
                  <a:lnTo>
                    <a:pt x="2187797" y="2616200"/>
                  </a:lnTo>
                  <a:lnTo>
                    <a:pt x="2196079" y="2628900"/>
                  </a:lnTo>
                  <a:lnTo>
                    <a:pt x="2196886" y="2627599"/>
                  </a:lnTo>
                  <a:lnTo>
                    <a:pt x="2197168" y="2616200"/>
                  </a:lnTo>
                  <a:lnTo>
                    <a:pt x="2203959" y="2616200"/>
                  </a:lnTo>
                  <a:lnTo>
                    <a:pt x="2211838" y="2603500"/>
                  </a:lnTo>
                  <a:lnTo>
                    <a:pt x="2205859" y="2603500"/>
                  </a:lnTo>
                  <a:lnTo>
                    <a:pt x="2206725" y="2600507"/>
                  </a:lnTo>
                  <a:lnTo>
                    <a:pt x="2203555" y="2590800"/>
                  </a:lnTo>
                  <a:close/>
                  <a:moveTo>
                    <a:pt x="2196886" y="2627599"/>
                  </a:moveTo>
                  <a:lnTo>
                    <a:pt x="2196079" y="2628900"/>
                  </a:lnTo>
                  <a:lnTo>
                    <a:pt x="2196854" y="2628900"/>
                  </a:lnTo>
                  <a:lnTo>
                    <a:pt x="2196886" y="2627599"/>
                  </a:lnTo>
                  <a:close/>
                  <a:moveTo>
                    <a:pt x="2379830" y="2591227"/>
                  </a:moveTo>
                  <a:lnTo>
                    <a:pt x="2376597" y="2597150"/>
                  </a:lnTo>
                  <a:lnTo>
                    <a:pt x="2374231" y="2603500"/>
                  </a:lnTo>
                  <a:lnTo>
                    <a:pt x="2425737" y="2628900"/>
                  </a:lnTo>
                  <a:lnTo>
                    <a:pt x="2428104" y="2616200"/>
                  </a:lnTo>
                  <a:lnTo>
                    <a:pt x="2430470" y="2616200"/>
                  </a:lnTo>
                  <a:lnTo>
                    <a:pt x="2379830" y="2591227"/>
                  </a:lnTo>
                  <a:close/>
                  <a:moveTo>
                    <a:pt x="2428104" y="2616200"/>
                  </a:moveTo>
                  <a:lnTo>
                    <a:pt x="2425737" y="2628900"/>
                  </a:lnTo>
                  <a:lnTo>
                    <a:pt x="2427008" y="2625488"/>
                  </a:lnTo>
                  <a:lnTo>
                    <a:pt x="2428104" y="2616200"/>
                  </a:lnTo>
                  <a:close/>
                  <a:moveTo>
                    <a:pt x="2427008" y="2625488"/>
                  </a:moveTo>
                  <a:lnTo>
                    <a:pt x="2425737" y="2628900"/>
                  </a:lnTo>
                  <a:lnTo>
                    <a:pt x="2426606" y="2628900"/>
                  </a:lnTo>
                  <a:lnTo>
                    <a:pt x="2427008" y="2625488"/>
                  </a:lnTo>
                  <a:close/>
                  <a:moveTo>
                    <a:pt x="2887587" y="2590800"/>
                  </a:moveTo>
                  <a:lnTo>
                    <a:pt x="2883702" y="2590800"/>
                  </a:lnTo>
                  <a:lnTo>
                    <a:pt x="2882875" y="2603500"/>
                  </a:lnTo>
                  <a:lnTo>
                    <a:pt x="2877682" y="2603500"/>
                  </a:lnTo>
                  <a:lnTo>
                    <a:pt x="2880331" y="2616200"/>
                  </a:lnTo>
                  <a:lnTo>
                    <a:pt x="2880886" y="2628900"/>
                  </a:lnTo>
                  <a:lnTo>
                    <a:pt x="2885409" y="2628900"/>
                  </a:lnTo>
                  <a:lnTo>
                    <a:pt x="2885524" y="2616200"/>
                  </a:lnTo>
                  <a:lnTo>
                    <a:pt x="2890718" y="2616200"/>
                  </a:lnTo>
                  <a:lnTo>
                    <a:pt x="2888126" y="2603773"/>
                  </a:lnTo>
                  <a:lnTo>
                    <a:pt x="2888057" y="2603195"/>
                  </a:lnTo>
                  <a:lnTo>
                    <a:pt x="2887587" y="2590800"/>
                  </a:lnTo>
                  <a:close/>
                  <a:moveTo>
                    <a:pt x="2919272" y="2616200"/>
                  </a:moveTo>
                  <a:lnTo>
                    <a:pt x="2885639" y="2616200"/>
                  </a:lnTo>
                  <a:lnTo>
                    <a:pt x="2885409" y="2628900"/>
                  </a:lnTo>
                  <a:lnTo>
                    <a:pt x="2914874" y="2628900"/>
                  </a:lnTo>
                  <a:lnTo>
                    <a:pt x="2919151" y="2622550"/>
                  </a:lnTo>
                  <a:lnTo>
                    <a:pt x="2919272" y="2616200"/>
                  </a:lnTo>
                  <a:close/>
                  <a:moveTo>
                    <a:pt x="2923429" y="2616200"/>
                  </a:moveTo>
                  <a:lnTo>
                    <a:pt x="2919157" y="2622542"/>
                  </a:lnTo>
                  <a:lnTo>
                    <a:pt x="2919042" y="2628900"/>
                  </a:lnTo>
                  <a:lnTo>
                    <a:pt x="2932366" y="2628900"/>
                  </a:lnTo>
                  <a:lnTo>
                    <a:pt x="2923429" y="2616200"/>
                  </a:lnTo>
                  <a:close/>
                  <a:moveTo>
                    <a:pt x="2203959" y="2616200"/>
                  </a:moveTo>
                  <a:lnTo>
                    <a:pt x="2197168" y="2616200"/>
                  </a:lnTo>
                  <a:lnTo>
                    <a:pt x="2196886" y="2627599"/>
                  </a:lnTo>
                  <a:lnTo>
                    <a:pt x="2203959" y="2616200"/>
                  </a:lnTo>
                  <a:close/>
                  <a:moveTo>
                    <a:pt x="2429601" y="2616200"/>
                  </a:moveTo>
                  <a:lnTo>
                    <a:pt x="2428104" y="2616200"/>
                  </a:lnTo>
                  <a:lnTo>
                    <a:pt x="2427008" y="2625488"/>
                  </a:lnTo>
                  <a:lnTo>
                    <a:pt x="2428105" y="2622542"/>
                  </a:lnTo>
                  <a:lnTo>
                    <a:pt x="2429601" y="2616200"/>
                  </a:lnTo>
                  <a:close/>
                  <a:moveTo>
                    <a:pt x="2429601" y="2616200"/>
                  </a:moveTo>
                  <a:lnTo>
                    <a:pt x="2428104" y="2622550"/>
                  </a:lnTo>
                  <a:lnTo>
                    <a:pt x="2430407" y="2616368"/>
                  </a:lnTo>
                  <a:lnTo>
                    <a:pt x="2429601" y="2616200"/>
                  </a:lnTo>
                  <a:close/>
                  <a:moveTo>
                    <a:pt x="2430470" y="2616200"/>
                  </a:moveTo>
                  <a:lnTo>
                    <a:pt x="2429601" y="2616200"/>
                  </a:lnTo>
                  <a:lnTo>
                    <a:pt x="2430407" y="2616368"/>
                  </a:lnTo>
                  <a:lnTo>
                    <a:pt x="2430470" y="2616200"/>
                  </a:lnTo>
                  <a:close/>
                  <a:moveTo>
                    <a:pt x="1233721" y="2565400"/>
                  </a:moveTo>
                  <a:lnTo>
                    <a:pt x="1223826" y="2565400"/>
                  </a:lnTo>
                  <a:lnTo>
                    <a:pt x="1240956" y="2616200"/>
                  </a:lnTo>
                  <a:lnTo>
                    <a:pt x="1245742" y="2616200"/>
                  </a:lnTo>
                  <a:lnTo>
                    <a:pt x="1246066" y="2603500"/>
                  </a:lnTo>
                  <a:lnTo>
                    <a:pt x="1246569" y="2603500"/>
                  </a:lnTo>
                  <a:lnTo>
                    <a:pt x="1233721" y="2565400"/>
                  </a:lnTo>
                  <a:close/>
                  <a:moveTo>
                    <a:pt x="1246066" y="2603500"/>
                  </a:moveTo>
                  <a:lnTo>
                    <a:pt x="1245742" y="2616200"/>
                  </a:lnTo>
                  <a:lnTo>
                    <a:pt x="1250851" y="2616200"/>
                  </a:lnTo>
                  <a:lnTo>
                    <a:pt x="1246661" y="2603773"/>
                  </a:lnTo>
                  <a:lnTo>
                    <a:pt x="1246066" y="2603500"/>
                  </a:lnTo>
                  <a:close/>
                  <a:moveTo>
                    <a:pt x="1246661" y="2603773"/>
                  </a:moveTo>
                  <a:lnTo>
                    <a:pt x="1250851" y="2616200"/>
                  </a:lnTo>
                  <a:lnTo>
                    <a:pt x="1270903" y="2616200"/>
                  </a:lnTo>
                  <a:lnTo>
                    <a:pt x="1271962" y="2615415"/>
                  </a:lnTo>
                  <a:lnTo>
                    <a:pt x="1246661" y="2603773"/>
                  </a:lnTo>
                  <a:close/>
                  <a:moveTo>
                    <a:pt x="1271962" y="2615415"/>
                  </a:moveTo>
                  <a:lnTo>
                    <a:pt x="1270903" y="2616200"/>
                  </a:lnTo>
                  <a:lnTo>
                    <a:pt x="1273668" y="2616200"/>
                  </a:lnTo>
                  <a:lnTo>
                    <a:pt x="1271962" y="2615415"/>
                  </a:lnTo>
                  <a:close/>
                  <a:moveTo>
                    <a:pt x="1305164" y="2590800"/>
                  </a:moveTo>
                  <a:lnTo>
                    <a:pt x="1271962" y="2615415"/>
                  </a:lnTo>
                  <a:lnTo>
                    <a:pt x="1273668" y="2616200"/>
                  </a:lnTo>
                  <a:lnTo>
                    <a:pt x="1276118" y="2616200"/>
                  </a:lnTo>
                  <a:lnTo>
                    <a:pt x="1310378" y="2603500"/>
                  </a:lnTo>
                  <a:lnTo>
                    <a:pt x="1309436" y="2603500"/>
                  </a:lnTo>
                  <a:lnTo>
                    <a:pt x="1307771" y="2597150"/>
                  </a:lnTo>
                  <a:lnTo>
                    <a:pt x="1305164" y="2590800"/>
                  </a:lnTo>
                  <a:close/>
                  <a:moveTo>
                    <a:pt x="1345728" y="2578100"/>
                  </a:moveTo>
                  <a:lnTo>
                    <a:pt x="1342731" y="2587873"/>
                  </a:lnTo>
                  <a:lnTo>
                    <a:pt x="1343498" y="2590800"/>
                  </a:lnTo>
                  <a:lnTo>
                    <a:pt x="1339501" y="2592290"/>
                  </a:lnTo>
                  <a:lnTo>
                    <a:pt x="1364586" y="2616200"/>
                  </a:lnTo>
                  <a:lnTo>
                    <a:pt x="1366555" y="2616200"/>
                  </a:lnTo>
                  <a:lnTo>
                    <a:pt x="1368316" y="2610394"/>
                  </a:lnTo>
                  <a:lnTo>
                    <a:pt x="1345728" y="2578100"/>
                  </a:lnTo>
                  <a:close/>
                  <a:moveTo>
                    <a:pt x="1370408" y="2603500"/>
                  </a:moveTo>
                  <a:lnTo>
                    <a:pt x="1368316" y="2610394"/>
                  </a:lnTo>
                  <a:lnTo>
                    <a:pt x="1372377" y="2616200"/>
                  </a:lnTo>
                  <a:lnTo>
                    <a:pt x="1393146" y="2616200"/>
                  </a:lnTo>
                  <a:lnTo>
                    <a:pt x="1370408" y="2603500"/>
                  </a:lnTo>
                  <a:close/>
                  <a:moveTo>
                    <a:pt x="2255072" y="2578100"/>
                  </a:moveTo>
                  <a:lnTo>
                    <a:pt x="2248109" y="2578100"/>
                  </a:lnTo>
                  <a:lnTo>
                    <a:pt x="2219388" y="2601093"/>
                  </a:lnTo>
                  <a:lnTo>
                    <a:pt x="2221691" y="2603500"/>
                  </a:lnTo>
                  <a:lnTo>
                    <a:pt x="2218026" y="2603500"/>
                  </a:lnTo>
                  <a:lnTo>
                    <a:pt x="2220979" y="2616200"/>
                  </a:lnTo>
                  <a:lnTo>
                    <a:pt x="2223345" y="2603500"/>
                  </a:lnTo>
                  <a:lnTo>
                    <a:pt x="2255072" y="2578100"/>
                  </a:lnTo>
                  <a:close/>
                  <a:moveTo>
                    <a:pt x="1246569" y="2603500"/>
                  </a:moveTo>
                  <a:lnTo>
                    <a:pt x="1246066" y="2603500"/>
                  </a:lnTo>
                  <a:lnTo>
                    <a:pt x="1246661" y="2603773"/>
                  </a:lnTo>
                  <a:lnTo>
                    <a:pt x="1246569" y="2603500"/>
                  </a:lnTo>
                  <a:close/>
                  <a:moveTo>
                    <a:pt x="1307771" y="2597150"/>
                  </a:moveTo>
                  <a:lnTo>
                    <a:pt x="1309436" y="2603500"/>
                  </a:lnTo>
                  <a:lnTo>
                    <a:pt x="1310253" y="2603195"/>
                  </a:lnTo>
                  <a:lnTo>
                    <a:pt x="1307771" y="2597150"/>
                  </a:lnTo>
                  <a:close/>
                  <a:moveTo>
                    <a:pt x="1310253" y="2603195"/>
                  </a:moveTo>
                  <a:lnTo>
                    <a:pt x="1309436" y="2603500"/>
                  </a:lnTo>
                  <a:lnTo>
                    <a:pt x="1310378" y="2603500"/>
                  </a:lnTo>
                  <a:lnTo>
                    <a:pt x="1310253" y="2603195"/>
                  </a:lnTo>
                  <a:close/>
                  <a:moveTo>
                    <a:pt x="2206725" y="2600507"/>
                  </a:moveTo>
                  <a:lnTo>
                    <a:pt x="2205859" y="2603500"/>
                  </a:lnTo>
                  <a:lnTo>
                    <a:pt x="2207702" y="2603500"/>
                  </a:lnTo>
                  <a:lnTo>
                    <a:pt x="2206725" y="2600507"/>
                  </a:lnTo>
                  <a:close/>
                  <a:moveTo>
                    <a:pt x="2207697" y="2597150"/>
                  </a:moveTo>
                  <a:lnTo>
                    <a:pt x="2206725" y="2600507"/>
                  </a:lnTo>
                  <a:lnTo>
                    <a:pt x="2207702" y="2603500"/>
                  </a:lnTo>
                  <a:lnTo>
                    <a:pt x="2208451" y="2598306"/>
                  </a:lnTo>
                  <a:lnTo>
                    <a:pt x="2207697" y="2597150"/>
                  </a:lnTo>
                  <a:close/>
                  <a:moveTo>
                    <a:pt x="2208451" y="2598306"/>
                  </a:moveTo>
                  <a:lnTo>
                    <a:pt x="2207702" y="2603500"/>
                  </a:lnTo>
                  <a:lnTo>
                    <a:pt x="2211838" y="2603500"/>
                  </a:lnTo>
                  <a:lnTo>
                    <a:pt x="2208451" y="2598306"/>
                  </a:lnTo>
                  <a:close/>
                  <a:moveTo>
                    <a:pt x="2209534" y="2590800"/>
                  </a:moveTo>
                  <a:lnTo>
                    <a:pt x="2208451" y="2598306"/>
                  </a:lnTo>
                  <a:lnTo>
                    <a:pt x="2211838" y="2603500"/>
                  </a:lnTo>
                  <a:lnTo>
                    <a:pt x="2216382" y="2603500"/>
                  </a:lnTo>
                  <a:lnTo>
                    <a:pt x="2219388" y="2601093"/>
                  </a:lnTo>
                  <a:lnTo>
                    <a:pt x="2209534" y="2590800"/>
                  </a:lnTo>
                  <a:close/>
                  <a:moveTo>
                    <a:pt x="2219388" y="2601093"/>
                  </a:moveTo>
                  <a:lnTo>
                    <a:pt x="2216382" y="2603500"/>
                  </a:lnTo>
                  <a:lnTo>
                    <a:pt x="2221691" y="2603500"/>
                  </a:lnTo>
                  <a:lnTo>
                    <a:pt x="2219388" y="2601093"/>
                  </a:lnTo>
                  <a:close/>
                  <a:moveTo>
                    <a:pt x="2356169" y="2565400"/>
                  </a:moveTo>
                  <a:lnTo>
                    <a:pt x="2352692" y="2578100"/>
                  </a:lnTo>
                  <a:lnTo>
                    <a:pt x="2349226" y="2578100"/>
                  </a:lnTo>
                  <a:lnTo>
                    <a:pt x="2373131" y="2603500"/>
                  </a:lnTo>
                  <a:lnTo>
                    <a:pt x="2376597" y="2590800"/>
                  </a:lnTo>
                  <a:lnTo>
                    <a:pt x="2380063" y="2590800"/>
                  </a:lnTo>
                  <a:lnTo>
                    <a:pt x="2368116" y="2578100"/>
                  </a:lnTo>
                  <a:lnTo>
                    <a:pt x="2350200" y="2578100"/>
                  </a:lnTo>
                  <a:lnTo>
                    <a:pt x="2349443" y="2577703"/>
                  </a:lnTo>
                  <a:lnTo>
                    <a:pt x="2367743" y="2577703"/>
                  </a:lnTo>
                  <a:lnTo>
                    <a:pt x="2356169" y="2565400"/>
                  </a:lnTo>
                  <a:close/>
                  <a:moveTo>
                    <a:pt x="2376597" y="2590800"/>
                  </a:moveTo>
                  <a:lnTo>
                    <a:pt x="2373131" y="2603500"/>
                  </a:lnTo>
                  <a:lnTo>
                    <a:pt x="2374801" y="2600441"/>
                  </a:lnTo>
                  <a:lnTo>
                    <a:pt x="2376597" y="2590800"/>
                  </a:lnTo>
                  <a:close/>
                  <a:moveTo>
                    <a:pt x="2374801" y="2600441"/>
                  </a:moveTo>
                  <a:lnTo>
                    <a:pt x="2373131" y="2603500"/>
                  </a:lnTo>
                  <a:lnTo>
                    <a:pt x="2374231" y="2603500"/>
                  </a:lnTo>
                  <a:lnTo>
                    <a:pt x="2374801" y="2600441"/>
                  </a:lnTo>
                  <a:close/>
                  <a:moveTo>
                    <a:pt x="2857651" y="2578100"/>
                  </a:moveTo>
                  <a:lnTo>
                    <a:pt x="2847180" y="2578100"/>
                  </a:lnTo>
                  <a:lnTo>
                    <a:pt x="2847180" y="2603500"/>
                  </a:lnTo>
                  <a:lnTo>
                    <a:pt x="2851588" y="2603500"/>
                  </a:lnTo>
                  <a:lnTo>
                    <a:pt x="2852415" y="2590800"/>
                  </a:lnTo>
                  <a:lnTo>
                    <a:pt x="2857651" y="2590800"/>
                  </a:lnTo>
                  <a:lnTo>
                    <a:pt x="2857651" y="2578100"/>
                  </a:lnTo>
                  <a:close/>
                  <a:moveTo>
                    <a:pt x="2883702" y="2590800"/>
                  </a:moveTo>
                  <a:lnTo>
                    <a:pt x="2853242" y="2590800"/>
                  </a:lnTo>
                  <a:lnTo>
                    <a:pt x="2851588" y="2603500"/>
                  </a:lnTo>
                  <a:lnTo>
                    <a:pt x="2882048" y="2603500"/>
                  </a:lnTo>
                  <a:lnTo>
                    <a:pt x="2883702" y="2590800"/>
                  </a:lnTo>
                  <a:close/>
                  <a:moveTo>
                    <a:pt x="1340168" y="2578100"/>
                  </a:moveTo>
                  <a:lnTo>
                    <a:pt x="1306106" y="2590800"/>
                  </a:lnTo>
                  <a:lnTo>
                    <a:pt x="1307771" y="2597150"/>
                  </a:lnTo>
                  <a:lnTo>
                    <a:pt x="1310253" y="2603195"/>
                  </a:lnTo>
                  <a:lnTo>
                    <a:pt x="1339501" y="2592290"/>
                  </a:lnTo>
                  <a:lnTo>
                    <a:pt x="1337938" y="2590800"/>
                  </a:lnTo>
                  <a:lnTo>
                    <a:pt x="1341147" y="2585568"/>
                  </a:lnTo>
                  <a:lnTo>
                    <a:pt x="1340168" y="2578100"/>
                  </a:lnTo>
                  <a:close/>
                  <a:moveTo>
                    <a:pt x="2203555" y="2590800"/>
                  </a:moveTo>
                  <a:lnTo>
                    <a:pt x="2206725" y="2600507"/>
                  </a:lnTo>
                  <a:lnTo>
                    <a:pt x="2207697" y="2597150"/>
                  </a:lnTo>
                  <a:lnTo>
                    <a:pt x="2203555" y="2590800"/>
                  </a:lnTo>
                  <a:close/>
                  <a:moveTo>
                    <a:pt x="2378964" y="2590800"/>
                  </a:moveTo>
                  <a:lnTo>
                    <a:pt x="2376597" y="2590800"/>
                  </a:lnTo>
                  <a:lnTo>
                    <a:pt x="2374801" y="2600441"/>
                  </a:lnTo>
                  <a:lnTo>
                    <a:pt x="2376597" y="2597150"/>
                  </a:lnTo>
                  <a:lnTo>
                    <a:pt x="2378964" y="2590800"/>
                  </a:lnTo>
                  <a:close/>
                  <a:moveTo>
                    <a:pt x="2209534" y="2590800"/>
                  </a:moveTo>
                  <a:lnTo>
                    <a:pt x="2207697" y="2597150"/>
                  </a:lnTo>
                  <a:lnTo>
                    <a:pt x="2208451" y="2598306"/>
                  </a:lnTo>
                  <a:lnTo>
                    <a:pt x="2209534" y="2590800"/>
                  </a:lnTo>
                  <a:close/>
                  <a:moveTo>
                    <a:pt x="2209534" y="2590800"/>
                  </a:moveTo>
                  <a:lnTo>
                    <a:pt x="2203555" y="2590800"/>
                  </a:lnTo>
                  <a:lnTo>
                    <a:pt x="2207697" y="2597150"/>
                  </a:lnTo>
                  <a:lnTo>
                    <a:pt x="2209534" y="2590800"/>
                  </a:lnTo>
                  <a:close/>
                  <a:moveTo>
                    <a:pt x="2378964" y="2590800"/>
                  </a:moveTo>
                  <a:lnTo>
                    <a:pt x="2376597" y="2597150"/>
                  </a:lnTo>
                  <a:lnTo>
                    <a:pt x="2379830" y="2591227"/>
                  </a:lnTo>
                  <a:lnTo>
                    <a:pt x="2378964" y="2590800"/>
                  </a:lnTo>
                  <a:close/>
                  <a:moveTo>
                    <a:pt x="1341147" y="2585568"/>
                  </a:moveTo>
                  <a:lnTo>
                    <a:pt x="1337938" y="2590800"/>
                  </a:lnTo>
                  <a:lnTo>
                    <a:pt x="1339501" y="2592290"/>
                  </a:lnTo>
                  <a:lnTo>
                    <a:pt x="1343498" y="2590800"/>
                  </a:lnTo>
                  <a:lnTo>
                    <a:pt x="1341833" y="2590800"/>
                  </a:lnTo>
                  <a:lnTo>
                    <a:pt x="1341147" y="2585568"/>
                  </a:lnTo>
                  <a:close/>
                  <a:moveTo>
                    <a:pt x="2380063" y="2590800"/>
                  </a:moveTo>
                  <a:lnTo>
                    <a:pt x="2378964" y="2590800"/>
                  </a:lnTo>
                  <a:lnTo>
                    <a:pt x="2379830" y="2591227"/>
                  </a:lnTo>
                  <a:lnTo>
                    <a:pt x="2380063" y="2590800"/>
                  </a:lnTo>
                  <a:close/>
                  <a:moveTo>
                    <a:pt x="1341833" y="2584450"/>
                  </a:moveTo>
                  <a:lnTo>
                    <a:pt x="1341147" y="2585568"/>
                  </a:lnTo>
                  <a:lnTo>
                    <a:pt x="1341833" y="2590800"/>
                  </a:lnTo>
                  <a:lnTo>
                    <a:pt x="1342731" y="2587873"/>
                  </a:lnTo>
                  <a:lnTo>
                    <a:pt x="1341833" y="2584450"/>
                  </a:lnTo>
                  <a:close/>
                  <a:moveTo>
                    <a:pt x="1342731" y="2587873"/>
                  </a:moveTo>
                  <a:lnTo>
                    <a:pt x="1341833" y="2590800"/>
                  </a:lnTo>
                  <a:lnTo>
                    <a:pt x="1343498" y="2590800"/>
                  </a:lnTo>
                  <a:lnTo>
                    <a:pt x="1342731" y="2587873"/>
                  </a:lnTo>
                  <a:close/>
                  <a:moveTo>
                    <a:pt x="1510442" y="2590495"/>
                  </a:moveTo>
                  <a:lnTo>
                    <a:pt x="1510142" y="2590800"/>
                  </a:lnTo>
                  <a:lnTo>
                    <a:pt x="1511168" y="2590800"/>
                  </a:lnTo>
                  <a:lnTo>
                    <a:pt x="1510442" y="2590495"/>
                  </a:lnTo>
                  <a:close/>
                  <a:moveTo>
                    <a:pt x="1512508" y="2588399"/>
                  </a:moveTo>
                  <a:lnTo>
                    <a:pt x="1510442" y="2590495"/>
                  </a:lnTo>
                  <a:lnTo>
                    <a:pt x="1511168" y="2590800"/>
                  </a:lnTo>
                  <a:lnTo>
                    <a:pt x="1515367" y="2590800"/>
                  </a:lnTo>
                  <a:lnTo>
                    <a:pt x="1512508" y="2588399"/>
                  </a:lnTo>
                  <a:close/>
                  <a:moveTo>
                    <a:pt x="1547691" y="2552700"/>
                  </a:moveTo>
                  <a:lnTo>
                    <a:pt x="1512508" y="2588399"/>
                  </a:lnTo>
                  <a:lnTo>
                    <a:pt x="1515367" y="2590800"/>
                  </a:lnTo>
                  <a:lnTo>
                    <a:pt x="1516393" y="2590800"/>
                  </a:lnTo>
                  <a:lnTo>
                    <a:pt x="1553942" y="2565400"/>
                  </a:lnTo>
                  <a:lnTo>
                    <a:pt x="1550654" y="2565400"/>
                  </a:lnTo>
                  <a:lnTo>
                    <a:pt x="1550625" y="2564643"/>
                  </a:lnTo>
                  <a:lnTo>
                    <a:pt x="1547691" y="2552700"/>
                  </a:lnTo>
                  <a:close/>
                  <a:moveTo>
                    <a:pt x="1483022" y="2571750"/>
                  </a:moveTo>
                  <a:lnTo>
                    <a:pt x="1480928" y="2578100"/>
                  </a:lnTo>
                  <a:lnTo>
                    <a:pt x="1510442" y="2590495"/>
                  </a:lnTo>
                  <a:lnTo>
                    <a:pt x="1512508" y="2588399"/>
                  </a:lnTo>
                  <a:lnTo>
                    <a:pt x="1500242" y="2578100"/>
                  </a:lnTo>
                  <a:lnTo>
                    <a:pt x="1482426" y="2578100"/>
                  </a:lnTo>
                  <a:lnTo>
                    <a:pt x="1483022" y="2571750"/>
                  </a:lnTo>
                  <a:close/>
                  <a:moveTo>
                    <a:pt x="1345728" y="2578100"/>
                  </a:moveTo>
                  <a:lnTo>
                    <a:pt x="1341833" y="2584450"/>
                  </a:lnTo>
                  <a:lnTo>
                    <a:pt x="1342731" y="2587873"/>
                  </a:lnTo>
                  <a:lnTo>
                    <a:pt x="1345728" y="2578100"/>
                  </a:lnTo>
                  <a:close/>
                  <a:moveTo>
                    <a:pt x="1340168" y="2578100"/>
                  </a:moveTo>
                  <a:lnTo>
                    <a:pt x="1341147" y="2585568"/>
                  </a:lnTo>
                  <a:lnTo>
                    <a:pt x="1341833" y="2584450"/>
                  </a:lnTo>
                  <a:lnTo>
                    <a:pt x="1340168" y="2578100"/>
                  </a:lnTo>
                  <a:close/>
                  <a:moveTo>
                    <a:pt x="1345728" y="2578100"/>
                  </a:moveTo>
                  <a:lnTo>
                    <a:pt x="1340168" y="2578100"/>
                  </a:lnTo>
                  <a:lnTo>
                    <a:pt x="1341833" y="2584450"/>
                  </a:lnTo>
                  <a:lnTo>
                    <a:pt x="1345728" y="2578100"/>
                  </a:lnTo>
                  <a:close/>
                  <a:moveTo>
                    <a:pt x="1439348" y="2565400"/>
                  </a:moveTo>
                  <a:lnTo>
                    <a:pt x="1434762" y="2565400"/>
                  </a:lnTo>
                  <a:lnTo>
                    <a:pt x="1433568" y="2578100"/>
                  </a:lnTo>
                  <a:lnTo>
                    <a:pt x="1437784" y="2578100"/>
                  </a:lnTo>
                  <a:lnTo>
                    <a:pt x="1439348" y="2565400"/>
                  </a:lnTo>
                  <a:close/>
                  <a:moveTo>
                    <a:pt x="1483619" y="2565400"/>
                  </a:moveTo>
                  <a:lnTo>
                    <a:pt x="1439348" y="2565400"/>
                  </a:lnTo>
                  <a:lnTo>
                    <a:pt x="1437784" y="2578100"/>
                  </a:lnTo>
                  <a:lnTo>
                    <a:pt x="1480928" y="2578100"/>
                  </a:lnTo>
                  <a:lnTo>
                    <a:pt x="1483011" y="2571783"/>
                  </a:lnTo>
                  <a:lnTo>
                    <a:pt x="1483619" y="2565400"/>
                  </a:lnTo>
                  <a:close/>
                  <a:moveTo>
                    <a:pt x="1483370" y="2570694"/>
                  </a:moveTo>
                  <a:lnTo>
                    <a:pt x="1483019" y="2571783"/>
                  </a:lnTo>
                  <a:lnTo>
                    <a:pt x="1482426" y="2578100"/>
                  </a:lnTo>
                  <a:lnTo>
                    <a:pt x="1483022" y="2578100"/>
                  </a:lnTo>
                  <a:lnTo>
                    <a:pt x="1483370" y="2570694"/>
                  </a:lnTo>
                  <a:close/>
                  <a:moveTo>
                    <a:pt x="1485117" y="2565400"/>
                  </a:moveTo>
                  <a:lnTo>
                    <a:pt x="1483370" y="2570694"/>
                  </a:lnTo>
                  <a:lnTo>
                    <a:pt x="1483022" y="2578100"/>
                  </a:lnTo>
                  <a:lnTo>
                    <a:pt x="1485117" y="2565400"/>
                  </a:lnTo>
                  <a:close/>
                  <a:moveTo>
                    <a:pt x="1485117" y="2565400"/>
                  </a:moveTo>
                  <a:lnTo>
                    <a:pt x="1483022" y="2578100"/>
                  </a:lnTo>
                  <a:lnTo>
                    <a:pt x="1500242" y="2578100"/>
                  </a:lnTo>
                  <a:lnTo>
                    <a:pt x="1485117" y="2565400"/>
                  </a:lnTo>
                  <a:close/>
                  <a:moveTo>
                    <a:pt x="2078240" y="2552700"/>
                  </a:moveTo>
                  <a:lnTo>
                    <a:pt x="2070847" y="2552700"/>
                  </a:lnTo>
                  <a:lnTo>
                    <a:pt x="2042503" y="2578100"/>
                  </a:lnTo>
                  <a:lnTo>
                    <a:pt x="2049895" y="2578100"/>
                  </a:lnTo>
                  <a:lnTo>
                    <a:pt x="2078240" y="2552700"/>
                  </a:lnTo>
                  <a:close/>
                  <a:moveTo>
                    <a:pt x="2249428" y="2565400"/>
                  </a:moveTo>
                  <a:lnTo>
                    <a:pt x="2248706" y="2578100"/>
                  </a:lnTo>
                  <a:lnTo>
                    <a:pt x="2251585" y="2578100"/>
                  </a:lnTo>
                  <a:lnTo>
                    <a:pt x="2249428" y="2565400"/>
                  </a:lnTo>
                  <a:close/>
                  <a:moveTo>
                    <a:pt x="2292788" y="2552700"/>
                  </a:moveTo>
                  <a:lnTo>
                    <a:pt x="2249428" y="2565400"/>
                  </a:lnTo>
                  <a:lnTo>
                    <a:pt x="2253753" y="2578100"/>
                  </a:lnTo>
                  <a:lnTo>
                    <a:pt x="2297113" y="2565400"/>
                  </a:lnTo>
                  <a:lnTo>
                    <a:pt x="2294181" y="2565400"/>
                  </a:lnTo>
                  <a:lnTo>
                    <a:pt x="2294944" y="2559030"/>
                  </a:lnTo>
                  <a:lnTo>
                    <a:pt x="2292788" y="2552700"/>
                  </a:lnTo>
                  <a:close/>
                  <a:moveTo>
                    <a:pt x="2352679" y="2571783"/>
                  </a:moveTo>
                  <a:lnTo>
                    <a:pt x="2349443" y="2577703"/>
                  </a:lnTo>
                  <a:lnTo>
                    <a:pt x="2350200" y="2578100"/>
                  </a:lnTo>
                  <a:lnTo>
                    <a:pt x="2352679" y="2571783"/>
                  </a:lnTo>
                  <a:close/>
                  <a:moveTo>
                    <a:pt x="2354633" y="2568208"/>
                  </a:moveTo>
                  <a:lnTo>
                    <a:pt x="2352679" y="2571783"/>
                  </a:lnTo>
                  <a:lnTo>
                    <a:pt x="2350200" y="2578100"/>
                  </a:lnTo>
                  <a:lnTo>
                    <a:pt x="2352692" y="2578100"/>
                  </a:lnTo>
                  <a:lnTo>
                    <a:pt x="2354633" y="2568208"/>
                  </a:lnTo>
                  <a:close/>
                  <a:moveTo>
                    <a:pt x="2356169" y="2565400"/>
                  </a:moveTo>
                  <a:lnTo>
                    <a:pt x="2354633" y="2568208"/>
                  </a:lnTo>
                  <a:lnTo>
                    <a:pt x="2352692" y="2578100"/>
                  </a:lnTo>
                  <a:lnTo>
                    <a:pt x="2356169" y="2565400"/>
                  </a:lnTo>
                  <a:close/>
                  <a:moveTo>
                    <a:pt x="2886550" y="2540000"/>
                  </a:moveTo>
                  <a:lnTo>
                    <a:pt x="2849002" y="2578100"/>
                  </a:lnTo>
                  <a:lnTo>
                    <a:pt x="2855829" y="2578100"/>
                  </a:lnTo>
                  <a:lnTo>
                    <a:pt x="2893377" y="2552700"/>
                  </a:lnTo>
                  <a:lnTo>
                    <a:pt x="2892801" y="2552700"/>
                  </a:lnTo>
                  <a:lnTo>
                    <a:pt x="2889964" y="2546350"/>
                  </a:lnTo>
                  <a:lnTo>
                    <a:pt x="2886550" y="2540000"/>
                  </a:lnTo>
                  <a:close/>
                  <a:moveTo>
                    <a:pt x="2986034" y="2527300"/>
                  </a:moveTo>
                  <a:lnTo>
                    <a:pt x="2978328" y="2527300"/>
                  </a:lnTo>
                  <a:lnTo>
                    <a:pt x="3017248" y="2578100"/>
                  </a:lnTo>
                  <a:lnTo>
                    <a:pt x="3020659" y="2566858"/>
                  </a:lnTo>
                  <a:lnTo>
                    <a:pt x="3020525" y="2565400"/>
                  </a:lnTo>
                  <a:lnTo>
                    <a:pt x="3024181" y="2564643"/>
                  </a:lnTo>
                  <a:lnTo>
                    <a:pt x="2986034" y="2527300"/>
                  </a:lnTo>
                  <a:close/>
                  <a:moveTo>
                    <a:pt x="3020659" y="2566858"/>
                  </a:moveTo>
                  <a:lnTo>
                    <a:pt x="3017248" y="2578100"/>
                  </a:lnTo>
                  <a:lnTo>
                    <a:pt x="3021081" y="2571783"/>
                  </a:lnTo>
                  <a:lnTo>
                    <a:pt x="3021010" y="2570694"/>
                  </a:lnTo>
                  <a:lnTo>
                    <a:pt x="3020659" y="2566858"/>
                  </a:lnTo>
                  <a:close/>
                  <a:moveTo>
                    <a:pt x="3021106" y="2571742"/>
                  </a:moveTo>
                  <a:lnTo>
                    <a:pt x="3017248" y="2578100"/>
                  </a:lnTo>
                  <a:lnTo>
                    <a:pt x="3021688" y="2578100"/>
                  </a:lnTo>
                  <a:lnTo>
                    <a:pt x="3021106" y="2571742"/>
                  </a:lnTo>
                  <a:close/>
                  <a:moveTo>
                    <a:pt x="3021374" y="2571301"/>
                  </a:moveTo>
                  <a:lnTo>
                    <a:pt x="3021106" y="2571742"/>
                  </a:lnTo>
                  <a:lnTo>
                    <a:pt x="3021688" y="2578100"/>
                  </a:lnTo>
                  <a:lnTo>
                    <a:pt x="3021374" y="2571301"/>
                  </a:lnTo>
                  <a:close/>
                  <a:moveTo>
                    <a:pt x="3081864" y="2552700"/>
                  </a:moveTo>
                  <a:lnTo>
                    <a:pt x="3024181" y="2564643"/>
                  </a:lnTo>
                  <a:lnTo>
                    <a:pt x="3024955" y="2565400"/>
                  </a:lnTo>
                  <a:lnTo>
                    <a:pt x="3021374" y="2571301"/>
                  </a:lnTo>
                  <a:lnTo>
                    <a:pt x="3021688" y="2578100"/>
                  </a:lnTo>
                  <a:lnTo>
                    <a:pt x="3083026" y="2565400"/>
                  </a:lnTo>
                  <a:lnTo>
                    <a:pt x="3078084" y="2565400"/>
                  </a:lnTo>
                  <a:lnTo>
                    <a:pt x="3082261" y="2557039"/>
                  </a:lnTo>
                  <a:lnTo>
                    <a:pt x="3081864" y="2552700"/>
                  </a:lnTo>
                  <a:close/>
                  <a:moveTo>
                    <a:pt x="2328481" y="2559030"/>
                  </a:moveTo>
                  <a:lnTo>
                    <a:pt x="2325981" y="2565400"/>
                  </a:lnTo>
                  <a:lnTo>
                    <a:pt x="2349443" y="2577703"/>
                  </a:lnTo>
                  <a:lnTo>
                    <a:pt x="2352695" y="2571742"/>
                  </a:lnTo>
                  <a:lnTo>
                    <a:pt x="2355184" y="2565400"/>
                  </a:lnTo>
                  <a:lnTo>
                    <a:pt x="2327709" y="2565400"/>
                  </a:lnTo>
                  <a:lnTo>
                    <a:pt x="2328481" y="2559030"/>
                  </a:lnTo>
                  <a:close/>
                  <a:moveTo>
                    <a:pt x="3021101" y="2565400"/>
                  </a:moveTo>
                  <a:lnTo>
                    <a:pt x="3020659" y="2566858"/>
                  </a:lnTo>
                  <a:lnTo>
                    <a:pt x="3021106" y="2571742"/>
                  </a:lnTo>
                  <a:lnTo>
                    <a:pt x="3021374" y="2571301"/>
                  </a:lnTo>
                  <a:lnTo>
                    <a:pt x="3021101" y="2565400"/>
                  </a:lnTo>
                  <a:close/>
                  <a:moveTo>
                    <a:pt x="3024955" y="2565400"/>
                  </a:moveTo>
                  <a:lnTo>
                    <a:pt x="3021101" y="2565400"/>
                  </a:lnTo>
                  <a:lnTo>
                    <a:pt x="3021374" y="2571301"/>
                  </a:lnTo>
                  <a:lnTo>
                    <a:pt x="3024955" y="2565400"/>
                  </a:lnTo>
                  <a:close/>
                  <a:moveTo>
                    <a:pt x="1485117" y="2565400"/>
                  </a:moveTo>
                  <a:lnTo>
                    <a:pt x="1483619" y="2565400"/>
                  </a:lnTo>
                  <a:lnTo>
                    <a:pt x="1483370" y="2570694"/>
                  </a:lnTo>
                  <a:lnTo>
                    <a:pt x="1485117" y="2565400"/>
                  </a:lnTo>
                  <a:close/>
                  <a:moveTo>
                    <a:pt x="2356169" y="2565400"/>
                  </a:moveTo>
                  <a:lnTo>
                    <a:pt x="2355184" y="2565400"/>
                  </a:lnTo>
                  <a:lnTo>
                    <a:pt x="2354633" y="2568208"/>
                  </a:lnTo>
                  <a:lnTo>
                    <a:pt x="2356169" y="2565400"/>
                  </a:lnTo>
                  <a:close/>
                  <a:moveTo>
                    <a:pt x="3024181" y="2564643"/>
                  </a:moveTo>
                  <a:lnTo>
                    <a:pt x="3020525" y="2565400"/>
                  </a:lnTo>
                  <a:lnTo>
                    <a:pt x="3020659" y="2566858"/>
                  </a:lnTo>
                  <a:lnTo>
                    <a:pt x="3021101" y="2565400"/>
                  </a:lnTo>
                  <a:lnTo>
                    <a:pt x="3024955" y="2565400"/>
                  </a:lnTo>
                  <a:lnTo>
                    <a:pt x="3024181" y="2564643"/>
                  </a:lnTo>
                  <a:close/>
                  <a:moveTo>
                    <a:pt x="1218831" y="2501900"/>
                  </a:moveTo>
                  <a:lnTo>
                    <a:pt x="1213805" y="2501900"/>
                  </a:lnTo>
                  <a:lnTo>
                    <a:pt x="1216245" y="2514600"/>
                  </a:lnTo>
                  <a:lnTo>
                    <a:pt x="1210582" y="2516928"/>
                  </a:lnTo>
                  <a:lnTo>
                    <a:pt x="1223700" y="2565400"/>
                  </a:lnTo>
                  <a:lnTo>
                    <a:pt x="1233847" y="2565400"/>
                  </a:lnTo>
                  <a:lnTo>
                    <a:pt x="1220098" y="2514600"/>
                  </a:lnTo>
                  <a:lnTo>
                    <a:pt x="1218831" y="2501900"/>
                  </a:lnTo>
                  <a:close/>
                  <a:moveTo>
                    <a:pt x="1550669" y="2564820"/>
                  </a:moveTo>
                  <a:lnTo>
                    <a:pt x="1550654" y="2565400"/>
                  </a:lnTo>
                  <a:lnTo>
                    <a:pt x="1550811" y="2565400"/>
                  </a:lnTo>
                  <a:lnTo>
                    <a:pt x="1550669" y="2564820"/>
                  </a:lnTo>
                  <a:close/>
                  <a:moveTo>
                    <a:pt x="1550816" y="2559050"/>
                  </a:moveTo>
                  <a:lnTo>
                    <a:pt x="1550669" y="2564820"/>
                  </a:lnTo>
                  <a:lnTo>
                    <a:pt x="1550811" y="2565400"/>
                  </a:lnTo>
                  <a:lnTo>
                    <a:pt x="1550816" y="2559050"/>
                  </a:lnTo>
                  <a:close/>
                  <a:moveTo>
                    <a:pt x="1550893" y="2559205"/>
                  </a:moveTo>
                  <a:lnTo>
                    <a:pt x="1550811" y="2565400"/>
                  </a:lnTo>
                  <a:lnTo>
                    <a:pt x="1553942" y="2565400"/>
                  </a:lnTo>
                  <a:lnTo>
                    <a:pt x="1550893" y="2559205"/>
                  </a:lnTo>
                  <a:close/>
                  <a:moveTo>
                    <a:pt x="1572161" y="2552700"/>
                  </a:moveTo>
                  <a:lnTo>
                    <a:pt x="1550978" y="2552700"/>
                  </a:lnTo>
                  <a:lnTo>
                    <a:pt x="1550893" y="2559205"/>
                  </a:lnTo>
                  <a:lnTo>
                    <a:pt x="1553942" y="2565400"/>
                  </a:lnTo>
                  <a:lnTo>
                    <a:pt x="1575082" y="2565400"/>
                  </a:lnTo>
                  <a:lnTo>
                    <a:pt x="1575241" y="2559030"/>
                  </a:lnTo>
                  <a:lnTo>
                    <a:pt x="1572161" y="2552700"/>
                  </a:lnTo>
                  <a:close/>
                  <a:moveTo>
                    <a:pt x="1596794" y="2552700"/>
                  </a:moveTo>
                  <a:lnTo>
                    <a:pt x="1575407" y="2552700"/>
                  </a:lnTo>
                  <a:lnTo>
                    <a:pt x="1575326" y="2559205"/>
                  </a:lnTo>
                  <a:lnTo>
                    <a:pt x="1578339" y="2565400"/>
                  </a:lnTo>
                  <a:lnTo>
                    <a:pt x="1596794" y="2552700"/>
                  </a:lnTo>
                  <a:close/>
                  <a:moveTo>
                    <a:pt x="1706627" y="2515076"/>
                  </a:moveTo>
                  <a:lnTo>
                    <a:pt x="1671662" y="2550357"/>
                  </a:lnTo>
                  <a:lnTo>
                    <a:pt x="1674472" y="2552700"/>
                  </a:lnTo>
                  <a:lnTo>
                    <a:pt x="1671467" y="2552700"/>
                  </a:lnTo>
                  <a:lnTo>
                    <a:pt x="1674399" y="2565400"/>
                  </a:lnTo>
                  <a:lnTo>
                    <a:pt x="1676598" y="2552700"/>
                  </a:lnTo>
                  <a:lnTo>
                    <a:pt x="1714356" y="2527300"/>
                  </a:lnTo>
                  <a:lnTo>
                    <a:pt x="1712230" y="2527300"/>
                  </a:lnTo>
                  <a:lnTo>
                    <a:pt x="1706627" y="2515076"/>
                  </a:lnTo>
                  <a:close/>
                  <a:moveTo>
                    <a:pt x="2294951" y="2559050"/>
                  </a:moveTo>
                  <a:lnTo>
                    <a:pt x="2294181" y="2565400"/>
                  </a:lnTo>
                  <a:lnTo>
                    <a:pt x="2297113" y="2565400"/>
                  </a:lnTo>
                  <a:lnTo>
                    <a:pt x="2294951" y="2559050"/>
                  </a:lnTo>
                  <a:close/>
                  <a:moveTo>
                    <a:pt x="2329248" y="2552700"/>
                  </a:moveTo>
                  <a:lnTo>
                    <a:pt x="2295720" y="2552700"/>
                  </a:lnTo>
                  <a:lnTo>
                    <a:pt x="2295092" y="2557881"/>
                  </a:lnTo>
                  <a:lnTo>
                    <a:pt x="2295003" y="2559205"/>
                  </a:lnTo>
                  <a:lnTo>
                    <a:pt x="2297113" y="2565400"/>
                  </a:lnTo>
                  <a:lnTo>
                    <a:pt x="2325981" y="2565400"/>
                  </a:lnTo>
                  <a:lnTo>
                    <a:pt x="2328481" y="2559030"/>
                  </a:lnTo>
                  <a:lnTo>
                    <a:pt x="2329248" y="2552700"/>
                  </a:lnTo>
                  <a:close/>
                  <a:moveTo>
                    <a:pt x="2328932" y="2557881"/>
                  </a:moveTo>
                  <a:lnTo>
                    <a:pt x="2328481" y="2559030"/>
                  </a:lnTo>
                  <a:lnTo>
                    <a:pt x="2327709" y="2565400"/>
                  </a:lnTo>
                  <a:lnTo>
                    <a:pt x="2328473" y="2565400"/>
                  </a:lnTo>
                  <a:lnTo>
                    <a:pt x="2328932" y="2557881"/>
                  </a:lnTo>
                  <a:close/>
                  <a:moveTo>
                    <a:pt x="2330965" y="2552700"/>
                  </a:moveTo>
                  <a:lnTo>
                    <a:pt x="2328932" y="2557881"/>
                  </a:lnTo>
                  <a:lnTo>
                    <a:pt x="2328473" y="2565400"/>
                  </a:lnTo>
                  <a:lnTo>
                    <a:pt x="2330965" y="2552700"/>
                  </a:lnTo>
                  <a:close/>
                  <a:moveTo>
                    <a:pt x="2330965" y="2552700"/>
                  </a:moveTo>
                  <a:lnTo>
                    <a:pt x="2328473" y="2565400"/>
                  </a:lnTo>
                  <a:lnTo>
                    <a:pt x="2355184" y="2565400"/>
                  </a:lnTo>
                  <a:lnTo>
                    <a:pt x="2330965" y="2552700"/>
                  </a:lnTo>
                  <a:close/>
                  <a:moveTo>
                    <a:pt x="3082261" y="2557039"/>
                  </a:moveTo>
                  <a:lnTo>
                    <a:pt x="3078084" y="2565400"/>
                  </a:lnTo>
                  <a:lnTo>
                    <a:pt x="3083026" y="2565400"/>
                  </a:lnTo>
                  <a:lnTo>
                    <a:pt x="3082261" y="2557039"/>
                  </a:lnTo>
                  <a:close/>
                  <a:moveTo>
                    <a:pt x="3093882" y="2533781"/>
                  </a:moveTo>
                  <a:lnTo>
                    <a:pt x="3082261" y="2557039"/>
                  </a:lnTo>
                  <a:lnTo>
                    <a:pt x="3083026" y="2565400"/>
                  </a:lnTo>
                  <a:lnTo>
                    <a:pt x="3086806" y="2565400"/>
                  </a:lnTo>
                  <a:lnTo>
                    <a:pt x="3105842" y="2540000"/>
                  </a:lnTo>
                  <a:lnTo>
                    <a:pt x="3096732" y="2540000"/>
                  </a:lnTo>
                  <a:lnTo>
                    <a:pt x="3093882" y="2533781"/>
                  </a:lnTo>
                  <a:close/>
                  <a:moveTo>
                    <a:pt x="1547691" y="2552700"/>
                  </a:moveTo>
                  <a:lnTo>
                    <a:pt x="1550669" y="2564820"/>
                  </a:lnTo>
                  <a:lnTo>
                    <a:pt x="1550807" y="2559030"/>
                  </a:lnTo>
                  <a:lnTo>
                    <a:pt x="1547691" y="2552700"/>
                  </a:lnTo>
                  <a:close/>
                  <a:moveTo>
                    <a:pt x="1550978" y="2552700"/>
                  </a:moveTo>
                  <a:lnTo>
                    <a:pt x="1547691" y="2552700"/>
                  </a:lnTo>
                  <a:lnTo>
                    <a:pt x="1550816" y="2559050"/>
                  </a:lnTo>
                  <a:lnTo>
                    <a:pt x="1550978" y="2552700"/>
                  </a:lnTo>
                  <a:close/>
                  <a:moveTo>
                    <a:pt x="1609071" y="2527300"/>
                  </a:moveTo>
                  <a:lnTo>
                    <a:pt x="1572161" y="2552700"/>
                  </a:lnTo>
                  <a:lnTo>
                    <a:pt x="1575245" y="2559039"/>
                  </a:lnTo>
                  <a:lnTo>
                    <a:pt x="1575407" y="2552700"/>
                  </a:lnTo>
                  <a:lnTo>
                    <a:pt x="1596794" y="2552700"/>
                  </a:lnTo>
                  <a:lnTo>
                    <a:pt x="1615249" y="2540000"/>
                  </a:lnTo>
                  <a:lnTo>
                    <a:pt x="1612160" y="2540000"/>
                  </a:lnTo>
                  <a:lnTo>
                    <a:pt x="1609071" y="2527300"/>
                  </a:lnTo>
                  <a:close/>
                  <a:moveTo>
                    <a:pt x="2330965" y="2552700"/>
                  </a:moveTo>
                  <a:lnTo>
                    <a:pt x="2329248" y="2552700"/>
                  </a:lnTo>
                  <a:lnTo>
                    <a:pt x="2328932" y="2557881"/>
                  </a:lnTo>
                  <a:lnTo>
                    <a:pt x="2330965" y="2552700"/>
                  </a:lnTo>
                  <a:close/>
                  <a:moveTo>
                    <a:pt x="1646002" y="2533650"/>
                  </a:moveTo>
                  <a:lnTo>
                    <a:pt x="1641698" y="2540000"/>
                  </a:lnTo>
                  <a:lnTo>
                    <a:pt x="1653436" y="2552700"/>
                  </a:lnTo>
                  <a:lnTo>
                    <a:pt x="1657740" y="2546350"/>
                  </a:lnTo>
                  <a:lnTo>
                    <a:pt x="1659237" y="2540000"/>
                  </a:lnTo>
                  <a:lnTo>
                    <a:pt x="1646494" y="2540000"/>
                  </a:lnTo>
                  <a:lnTo>
                    <a:pt x="1646002" y="2533650"/>
                  </a:lnTo>
                  <a:close/>
                  <a:moveTo>
                    <a:pt x="1661030" y="2541494"/>
                  </a:moveTo>
                  <a:lnTo>
                    <a:pt x="1657740" y="2546350"/>
                  </a:lnTo>
                  <a:lnTo>
                    <a:pt x="1656242" y="2552700"/>
                  </a:lnTo>
                  <a:lnTo>
                    <a:pt x="1669341" y="2552700"/>
                  </a:lnTo>
                  <a:lnTo>
                    <a:pt x="1671662" y="2550357"/>
                  </a:lnTo>
                  <a:lnTo>
                    <a:pt x="1661030" y="2541494"/>
                  </a:lnTo>
                  <a:close/>
                  <a:moveTo>
                    <a:pt x="1671662" y="2550357"/>
                  </a:moveTo>
                  <a:lnTo>
                    <a:pt x="1669341" y="2552700"/>
                  </a:lnTo>
                  <a:lnTo>
                    <a:pt x="1674472" y="2552700"/>
                  </a:lnTo>
                  <a:lnTo>
                    <a:pt x="1671662" y="2550357"/>
                  </a:lnTo>
                  <a:close/>
                  <a:moveTo>
                    <a:pt x="2074000" y="2535788"/>
                  </a:moveTo>
                  <a:lnTo>
                    <a:pt x="2069560" y="2552700"/>
                  </a:lnTo>
                  <a:lnTo>
                    <a:pt x="2079528" y="2552700"/>
                  </a:lnTo>
                  <a:lnTo>
                    <a:pt x="2082858" y="2540000"/>
                  </a:lnTo>
                  <a:lnTo>
                    <a:pt x="2077507" y="2540000"/>
                  </a:lnTo>
                  <a:lnTo>
                    <a:pt x="2074000" y="2535788"/>
                  </a:lnTo>
                  <a:close/>
                  <a:moveTo>
                    <a:pt x="2889964" y="2546350"/>
                  </a:moveTo>
                  <a:lnTo>
                    <a:pt x="2892801" y="2552700"/>
                  </a:lnTo>
                  <a:lnTo>
                    <a:pt x="2893240" y="2552443"/>
                  </a:lnTo>
                  <a:lnTo>
                    <a:pt x="2889964" y="2546350"/>
                  </a:lnTo>
                  <a:close/>
                  <a:moveTo>
                    <a:pt x="2893240" y="2552443"/>
                  </a:moveTo>
                  <a:lnTo>
                    <a:pt x="2892801" y="2552700"/>
                  </a:lnTo>
                  <a:lnTo>
                    <a:pt x="2893377" y="2552700"/>
                  </a:lnTo>
                  <a:lnTo>
                    <a:pt x="2893240" y="2552443"/>
                  </a:lnTo>
                  <a:close/>
                  <a:moveTo>
                    <a:pt x="2930591" y="2514600"/>
                  </a:moveTo>
                  <a:lnTo>
                    <a:pt x="2887126" y="2540000"/>
                  </a:lnTo>
                  <a:lnTo>
                    <a:pt x="2889964" y="2546350"/>
                  </a:lnTo>
                  <a:lnTo>
                    <a:pt x="2893240" y="2552443"/>
                  </a:lnTo>
                  <a:lnTo>
                    <a:pt x="2936266" y="2527300"/>
                  </a:lnTo>
                  <a:lnTo>
                    <a:pt x="2932444" y="2527300"/>
                  </a:lnTo>
                  <a:lnTo>
                    <a:pt x="2933426" y="2520945"/>
                  </a:lnTo>
                  <a:lnTo>
                    <a:pt x="2930591" y="2514600"/>
                  </a:lnTo>
                  <a:close/>
                  <a:moveTo>
                    <a:pt x="1659237" y="2540000"/>
                  </a:moveTo>
                  <a:lnTo>
                    <a:pt x="1657740" y="2546350"/>
                  </a:lnTo>
                  <a:lnTo>
                    <a:pt x="1661030" y="2541494"/>
                  </a:lnTo>
                  <a:lnTo>
                    <a:pt x="1659237" y="2540000"/>
                  </a:lnTo>
                  <a:close/>
                  <a:moveTo>
                    <a:pt x="1650305" y="2527300"/>
                  </a:moveTo>
                  <a:lnTo>
                    <a:pt x="1646010" y="2533637"/>
                  </a:lnTo>
                  <a:lnTo>
                    <a:pt x="1646494" y="2540000"/>
                  </a:lnTo>
                  <a:lnTo>
                    <a:pt x="1659237" y="2540000"/>
                  </a:lnTo>
                  <a:lnTo>
                    <a:pt x="1661030" y="2541494"/>
                  </a:lnTo>
                  <a:lnTo>
                    <a:pt x="1662043" y="2540000"/>
                  </a:lnTo>
                  <a:lnTo>
                    <a:pt x="1650305" y="2527300"/>
                  </a:lnTo>
                  <a:close/>
                  <a:moveTo>
                    <a:pt x="1609071" y="2527300"/>
                  </a:moveTo>
                  <a:lnTo>
                    <a:pt x="1612160" y="2540000"/>
                  </a:lnTo>
                  <a:lnTo>
                    <a:pt x="1611892" y="2533100"/>
                  </a:lnTo>
                  <a:lnTo>
                    <a:pt x="1609071" y="2527300"/>
                  </a:lnTo>
                  <a:close/>
                  <a:moveTo>
                    <a:pt x="1611892" y="2533100"/>
                  </a:moveTo>
                  <a:lnTo>
                    <a:pt x="1612160" y="2540000"/>
                  </a:lnTo>
                  <a:lnTo>
                    <a:pt x="1612641" y="2540000"/>
                  </a:lnTo>
                  <a:lnTo>
                    <a:pt x="1612154" y="2533637"/>
                  </a:lnTo>
                  <a:lnTo>
                    <a:pt x="1611892" y="2533100"/>
                  </a:lnTo>
                  <a:close/>
                  <a:moveTo>
                    <a:pt x="1612154" y="2533637"/>
                  </a:moveTo>
                  <a:lnTo>
                    <a:pt x="1612641" y="2540000"/>
                  </a:lnTo>
                  <a:lnTo>
                    <a:pt x="1615249" y="2540000"/>
                  </a:lnTo>
                  <a:lnTo>
                    <a:pt x="1612154" y="2533637"/>
                  </a:lnTo>
                  <a:close/>
                  <a:moveTo>
                    <a:pt x="1645510" y="2527300"/>
                  </a:moveTo>
                  <a:lnTo>
                    <a:pt x="1611668" y="2527300"/>
                  </a:lnTo>
                  <a:lnTo>
                    <a:pt x="1612112" y="2533100"/>
                  </a:lnTo>
                  <a:lnTo>
                    <a:pt x="1612224" y="2533781"/>
                  </a:lnTo>
                  <a:lnTo>
                    <a:pt x="1615249" y="2540000"/>
                  </a:lnTo>
                  <a:lnTo>
                    <a:pt x="1641698" y="2540000"/>
                  </a:lnTo>
                  <a:lnTo>
                    <a:pt x="1645913" y="2533781"/>
                  </a:lnTo>
                  <a:lnTo>
                    <a:pt x="1645959" y="2533100"/>
                  </a:lnTo>
                  <a:lnTo>
                    <a:pt x="1645510" y="2527300"/>
                  </a:lnTo>
                  <a:close/>
                  <a:moveTo>
                    <a:pt x="2084910" y="2527300"/>
                  </a:moveTo>
                  <a:lnTo>
                    <a:pt x="2076229" y="2527300"/>
                  </a:lnTo>
                  <a:lnTo>
                    <a:pt x="2074000" y="2535788"/>
                  </a:lnTo>
                  <a:lnTo>
                    <a:pt x="2077507" y="2540000"/>
                  </a:lnTo>
                  <a:lnTo>
                    <a:pt x="2084910" y="2527300"/>
                  </a:lnTo>
                  <a:close/>
                  <a:moveTo>
                    <a:pt x="2086187" y="2527300"/>
                  </a:moveTo>
                  <a:lnTo>
                    <a:pt x="2084910" y="2527300"/>
                  </a:lnTo>
                  <a:lnTo>
                    <a:pt x="2077507" y="2540000"/>
                  </a:lnTo>
                  <a:lnTo>
                    <a:pt x="2082858" y="2540000"/>
                  </a:lnTo>
                  <a:lnTo>
                    <a:pt x="2086187" y="2527300"/>
                  </a:lnTo>
                  <a:close/>
                  <a:moveTo>
                    <a:pt x="3097120" y="2527300"/>
                  </a:moveTo>
                  <a:lnTo>
                    <a:pt x="3093882" y="2533781"/>
                  </a:lnTo>
                  <a:lnTo>
                    <a:pt x="3096732" y="2540000"/>
                  </a:lnTo>
                  <a:lnTo>
                    <a:pt x="3101388" y="2533781"/>
                  </a:lnTo>
                  <a:lnTo>
                    <a:pt x="3101472" y="2533637"/>
                  </a:lnTo>
                  <a:lnTo>
                    <a:pt x="3097120" y="2527300"/>
                  </a:lnTo>
                  <a:close/>
                  <a:moveTo>
                    <a:pt x="3101483" y="2533653"/>
                  </a:moveTo>
                  <a:lnTo>
                    <a:pt x="3096732" y="2540000"/>
                  </a:lnTo>
                  <a:lnTo>
                    <a:pt x="3101486" y="2540000"/>
                  </a:lnTo>
                  <a:lnTo>
                    <a:pt x="3103023" y="2535894"/>
                  </a:lnTo>
                  <a:lnTo>
                    <a:pt x="3101483" y="2533653"/>
                  </a:lnTo>
                  <a:close/>
                  <a:moveTo>
                    <a:pt x="3103023" y="2535894"/>
                  </a:moveTo>
                  <a:lnTo>
                    <a:pt x="3101486" y="2540000"/>
                  </a:lnTo>
                  <a:lnTo>
                    <a:pt x="3105842" y="2540000"/>
                  </a:lnTo>
                  <a:lnTo>
                    <a:pt x="3103023" y="2535894"/>
                  </a:lnTo>
                  <a:close/>
                  <a:moveTo>
                    <a:pt x="3106240" y="2527300"/>
                  </a:moveTo>
                  <a:lnTo>
                    <a:pt x="3103023" y="2535894"/>
                  </a:lnTo>
                  <a:lnTo>
                    <a:pt x="3105842" y="2540000"/>
                  </a:lnTo>
                  <a:lnTo>
                    <a:pt x="3107465" y="2540000"/>
                  </a:lnTo>
                  <a:lnTo>
                    <a:pt x="3106240" y="2527300"/>
                  </a:lnTo>
                  <a:close/>
                  <a:moveTo>
                    <a:pt x="2063759" y="2501900"/>
                  </a:moveTo>
                  <a:lnTo>
                    <a:pt x="2056356" y="2514600"/>
                  </a:lnTo>
                  <a:lnTo>
                    <a:pt x="2074000" y="2535788"/>
                  </a:lnTo>
                  <a:lnTo>
                    <a:pt x="2076229" y="2527300"/>
                  </a:lnTo>
                  <a:lnTo>
                    <a:pt x="2084910" y="2527300"/>
                  </a:lnTo>
                  <a:lnTo>
                    <a:pt x="2074334" y="2514600"/>
                  </a:lnTo>
                  <a:lnTo>
                    <a:pt x="2065235" y="2514600"/>
                  </a:lnTo>
                  <a:lnTo>
                    <a:pt x="2066589" y="2505298"/>
                  </a:lnTo>
                  <a:lnTo>
                    <a:pt x="2063759" y="2501900"/>
                  </a:lnTo>
                  <a:close/>
                  <a:moveTo>
                    <a:pt x="3094125" y="2523006"/>
                  </a:moveTo>
                  <a:lnTo>
                    <a:pt x="3090911" y="2527300"/>
                  </a:lnTo>
                  <a:lnTo>
                    <a:pt x="3093882" y="2533781"/>
                  </a:lnTo>
                  <a:lnTo>
                    <a:pt x="3097120" y="2527300"/>
                  </a:lnTo>
                  <a:lnTo>
                    <a:pt x="3095664" y="2527300"/>
                  </a:lnTo>
                  <a:lnTo>
                    <a:pt x="3094125" y="2523006"/>
                  </a:lnTo>
                  <a:close/>
                  <a:moveTo>
                    <a:pt x="3103364" y="2521026"/>
                  </a:moveTo>
                  <a:lnTo>
                    <a:pt x="3100230" y="2527300"/>
                  </a:lnTo>
                  <a:lnTo>
                    <a:pt x="3097120" y="2527300"/>
                  </a:lnTo>
                  <a:lnTo>
                    <a:pt x="3101483" y="2533653"/>
                  </a:lnTo>
                  <a:lnTo>
                    <a:pt x="3106240" y="2527300"/>
                  </a:lnTo>
                  <a:lnTo>
                    <a:pt x="3103364" y="2521026"/>
                  </a:lnTo>
                  <a:close/>
                  <a:moveTo>
                    <a:pt x="1611668" y="2527300"/>
                  </a:moveTo>
                  <a:lnTo>
                    <a:pt x="1609071" y="2527300"/>
                  </a:lnTo>
                  <a:lnTo>
                    <a:pt x="1611892" y="2533100"/>
                  </a:lnTo>
                  <a:lnTo>
                    <a:pt x="1611668" y="2527300"/>
                  </a:lnTo>
                  <a:close/>
                  <a:moveTo>
                    <a:pt x="1038439" y="2501900"/>
                  </a:moveTo>
                  <a:lnTo>
                    <a:pt x="1034492" y="2508250"/>
                  </a:lnTo>
                  <a:lnTo>
                    <a:pt x="1032649" y="2514600"/>
                  </a:lnTo>
                  <a:lnTo>
                    <a:pt x="1030534" y="2514600"/>
                  </a:lnTo>
                  <a:lnTo>
                    <a:pt x="1045339" y="2527300"/>
                  </a:lnTo>
                  <a:lnTo>
                    <a:pt x="1049295" y="2520945"/>
                  </a:lnTo>
                  <a:lnTo>
                    <a:pt x="1046208" y="2514600"/>
                  </a:lnTo>
                  <a:lnTo>
                    <a:pt x="1032649" y="2514600"/>
                  </a:lnTo>
                  <a:lnTo>
                    <a:pt x="1031054" y="2513763"/>
                  </a:lnTo>
                  <a:lnTo>
                    <a:pt x="1047650" y="2513763"/>
                  </a:lnTo>
                  <a:lnTo>
                    <a:pt x="1050406" y="2512165"/>
                  </a:lnTo>
                  <a:lnTo>
                    <a:pt x="1038439" y="2501900"/>
                  </a:lnTo>
                  <a:close/>
                  <a:moveTo>
                    <a:pt x="1068103" y="2501900"/>
                  </a:moveTo>
                  <a:lnTo>
                    <a:pt x="1050406" y="2512165"/>
                  </a:lnTo>
                  <a:lnTo>
                    <a:pt x="1053245" y="2514600"/>
                  </a:lnTo>
                  <a:lnTo>
                    <a:pt x="1049295" y="2520945"/>
                  </a:lnTo>
                  <a:lnTo>
                    <a:pt x="1052386" y="2527300"/>
                  </a:lnTo>
                  <a:lnTo>
                    <a:pt x="1074270" y="2514600"/>
                  </a:lnTo>
                  <a:lnTo>
                    <a:pt x="1070616" y="2514600"/>
                  </a:lnTo>
                  <a:lnTo>
                    <a:pt x="1071179" y="2508234"/>
                  </a:lnTo>
                  <a:lnTo>
                    <a:pt x="1068103" y="2501900"/>
                  </a:lnTo>
                  <a:close/>
                  <a:moveTo>
                    <a:pt x="1136691" y="2501992"/>
                  </a:moveTo>
                  <a:lnTo>
                    <a:pt x="1133602" y="2506115"/>
                  </a:lnTo>
                  <a:lnTo>
                    <a:pt x="1143493" y="2514600"/>
                  </a:lnTo>
                  <a:lnTo>
                    <a:pt x="1144991" y="2527300"/>
                  </a:lnTo>
                  <a:lnTo>
                    <a:pt x="1147273" y="2527300"/>
                  </a:lnTo>
                  <a:lnTo>
                    <a:pt x="1147441" y="2514600"/>
                  </a:lnTo>
                  <a:lnTo>
                    <a:pt x="1151389" y="2514600"/>
                  </a:lnTo>
                  <a:lnTo>
                    <a:pt x="1136691" y="2501992"/>
                  </a:lnTo>
                  <a:close/>
                  <a:moveTo>
                    <a:pt x="1182916" y="2514600"/>
                  </a:moveTo>
                  <a:lnTo>
                    <a:pt x="1147609" y="2514600"/>
                  </a:lnTo>
                  <a:lnTo>
                    <a:pt x="1147273" y="2527300"/>
                  </a:lnTo>
                  <a:lnTo>
                    <a:pt x="1183974" y="2527300"/>
                  </a:lnTo>
                  <a:lnTo>
                    <a:pt x="1184063" y="2520543"/>
                  </a:lnTo>
                  <a:lnTo>
                    <a:pt x="1182916" y="2514600"/>
                  </a:lnTo>
                  <a:close/>
                  <a:moveTo>
                    <a:pt x="1184063" y="2520543"/>
                  </a:moveTo>
                  <a:lnTo>
                    <a:pt x="1183974" y="2527300"/>
                  </a:lnTo>
                  <a:lnTo>
                    <a:pt x="1184092" y="2522814"/>
                  </a:lnTo>
                  <a:lnTo>
                    <a:pt x="1184063" y="2520543"/>
                  </a:lnTo>
                  <a:close/>
                  <a:moveTo>
                    <a:pt x="1184141" y="2520950"/>
                  </a:moveTo>
                  <a:lnTo>
                    <a:pt x="1183974" y="2527300"/>
                  </a:lnTo>
                  <a:lnTo>
                    <a:pt x="1185367" y="2527300"/>
                  </a:lnTo>
                  <a:lnTo>
                    <a:pt x="1184141" y="2520950"/>
                  </a:lnTo>
                  <a:close/>
                  <a:moveTo>
                    <a:pt x="1184273" y="2515963"/>
                  </a:moveTo>
                  <a:lnTo>
                    <a:pt x="1184156" y="2521026"/>
                  </a:lnTo>
                  <a:lnTo>
                    <a:pt x="1185367" y="2527300"/>
                  </a:lnTo>
                  <a:lnTo>
                    <a:pt x="1184273" y="2515963"/>
                  </a:lnTo>
                  <a:close/>
                  <a:moveTo>
                    <a:pt x="1209952" y="2514600"/>
                  </a:moveTo>
                  <a:lnTo>
                    <a:pt x="1184309" y="2514600"/>
                  </a:lnTo>
                  <a:lnTo>
                    <a:pt x="1184366" y="2516928"/>
                  </a:lnTo>
                  <a:lnTo>
                    <a:pt x="1185367" y="2527300"/>
                  </a:lnTo>
                  <a:lnTo>
                    <a:pt x="1210582" y="2516928"/>
                  </a:lnTo>
                  <a:lnTo>
                    <a:pt x="1209952" y="2514600"/>
                  </a:lnTo>
                  <a:close/>
                  <a:moveTo>
                    <a:pt x="1707099" y="2514600"/>
                  </a:moveTo>
                  <a:lnTo>
                    <a:pt x="1706627" y="2515076"/>
                  </a:lnTo>
                  <a:lnTo>
                    <a:pt x="1712230" y="2527300"/>
                  </a:lnTo>
                  <a:lnTo>
                    <a:pt x="1714356" y="2527300"/>
                  </a:lnTo>
                  <a:lnTo>
                    <a:pt x="1707099" y="2514600"/>
                  </a:lnTo>
                  <a:close/>
                  <a:moveTo>
                    <a:pt x="1715036" y="2514600"/>
                  </a:moveTo>
                  <a:lnTo>
                    <a:pt x="1707099" y="2514600"/>
                  </a:lnTo>
                  <a:lnTo>
                    <a:pt x="1714356" y="2527300"/>
                  </a:lnTo>
                  <a:lnTo>
                    <a:pt x="1716387" y="2527300"/>
                  </a:lnTo>
                  <a:lnTo>
                    <a:pt x="1716616" y="2518045"/>
                  </a:lnTo>
                  <a:lnTo>
                    <a:pt x="1715036" y="2514600"/>
                  </a:lnTo>
                  <a:close/>
                  <a:moveTo>
                    <a:pt x="1716616" y="2518045"/>
                  </a:moveTo>
                  <a:lnTo>
                    <a:pt x="1716387" y="2527300"/>
                  </a:lnTo>
                  <a:lnTo>
                    <a:pt x="1720858" y="2527300"/>
                  </a:lnTo>
                  <a:lnTo>
                    <a:pt x="1716616" y="2518045"/>
                  </a:lnTo>
                  <a:close/>
                  <a:moveTo>
                    <a:pt x="1716701" y="2514600"/>
                  </a:moveTo>
                  <a:lnTo>
                    <a:pt x="1716616" y="2518045"/>
                  </a:lnTo>
                  <a:lnTo>
                    <a:pt x="1720858" y="2527300"/>
                  </a:lnTo>
                  <a:lnTo>
                    <a:pt x="1742606" y="2527300"/>
                  </a:lnTo>
                  <a:lnTo>
                    <a:pt x="1743408" y="2526888"/>
                  </a:lnTo>
                  <a:lnTo>
                    <a:pt x="1716701" y="2514600"/>
                  </a:lnTo>
                  <a:close/>
                  <a:moveTo>
                    <a:pt x="1743408" y="2526888"/>
                  </a:moveTo>
                  <a:lnTo>
                    <a:pt x="1742606" y="2527300"/>
                  </a:lnTo>
                  <a:lnTo>
                    <a:pt x="1744302" y="2527300"/>
                  </a:lnTo>
                  <a:lnTo>
                    <a:pt x="1743408" y="2526888"/>
                  </a:lnTo>
                  <a:close/>
                  <a:moveTo>
                    <a:pt x="1765890" y="2515353"/>
                  </a:moveTo>
                  <a:lnTo>
                    <a:pt x="1743408" y="2526888"/>
                  </a:lnTo>
                  <a:lnTo>
                    <a:pt x="1744302" y="2527300"/>
                  </a:lnTo>
                  <a:lnTo>
                    <a:pt x="1770438" y="2527300"/>
                  </a:lnTo>
                  <a:lnTo>
                    <a:pt x="1768891" y="2520945"/>
                  </a:lnTo>
                  <a:lnTo>
                    <a:pt x="1765890" y="2515353"/>
                  </a:lnTo>
                  <a:close/>
                  <a:moveTo>
                    <a:pt x="1769894" y="2522814"/>
                  </a:moveTo>
                  <a:lnTo>
                    <a:pt x="1770438" y="2527300"/>
                  </a:lnTo>
                  <a:lnTo>
                    <a:pt x="1772302" y="2527300"/>
                  </a:lnTo>
                  <a:lnTo>
                    <a:pt x="1769894" y="2522814"/>
                  </a:lnTo>
                  <a:close/>
                  <a:moveTo>
                    <a:pt x="1768899" y="2514600"/>
                  </a:moveTo>
                  <a:lnTo>
                    <a:pt x="1769894" y="2522814"/>
                  </a:lnTo>
                  <a:lnTo>
                    <a:pt x="1772302" y="2527300"/>
                  </a:lnTo>
                  <a:lnTo>
                    <a:pt x="1768899" y="2514600"/>
                  </a:lnTo>
                  <a:close/>
                  <a:moveTo>
                    <a:pt x="1781663" y="2514600"/>
                  </a:moveTo>
                  <a:lnTo>
                    <a:pt x="1768899" y="2514600"/>
                  </a:lnTo>
                  <a:lnTo>
                    <a:pt x="1772302" y="2527300"/>
                  </a:lnTo>
                  <a:lnTo>
                    <a:pt x="1781663" y="2514600"/>
                  </a:lnTo>
                  <a:close/>
                  <a:moveTo>
                    <a:pt x="2933429" y="2520950"/>
                  </a:moveTo>
                  <a:lnTo>
                    <a:pt x="2932444" y="2527300"/>
                  </a:lnTo>
                  <a:lnTo>
                    <a:pt x="2936266" y="2527300"/>
                  </a:lnTo>
                  <a:lnTo>
                    <a:pt x="2933429" y="2520950"/>
                  </a:lnTo>
                  <a:close/>
                  <a:moveTo>
                    <a:pt x="2934413" y="2514600"/>
                  </a:moveTo>
                  <a:lnTo>
                    <a:pt x="2933491" y="2520543"/>
                  </a:lnTo>
                  <a:lnTo>
                    <a:pt x="2933463" y="2521026"/>
                  </a:lnTo>
                  <a:lnTo>
                    <a:pt x="2936266" y="2527300"/>
                  </a:lnTo>
                  <a:lnTo>
                    <a:pt x="2983165" y="2527300"/>
                  </a:lnTo>
                  <a:lnTo>
                    <a:pt x="2934413" y="2514600"/>
                  </a:lnTo>
                  <a:close/>
                  <a:moveTo>
                    <a:pt x="3091110" y="2514600"/>
                  </a:moveTo>
                  <a:lnTo>
                    <a:pt x="3089790" y="2527300"/>
                  </a:lnTo>
                  <a:lnTo>
                    <a:pt x="3090911" y="2527300"/>
                  </a:lnTo>
                  <a:lnTo>
                    <a:pt x="3094125" y="2523006"/>
                  </a:lnTo>
                  <a:lnTo>
                    <a:pt x="3091110" y="2514600"/>
                  </a:lnTo>
                  <a:close/>
                  <a:moveTo>
                    <a:pt x="3095667" y="2520946"/>
                  </a:moveTo>
                  <a:lnTo>
                    <a:pt x="3094125" y="2523006"/>
                  </a:lnTo>
                  <a:lnTo>
                    <a:pt x="3095664" y="2527300"/>
                  </a:lnTo>
                  <a:lnTo>
                    <a:pt x="3100230" y="2527300"/>
                  </a:lnTo>
                  <a:lnTo>
                    <a:pt x="3095667" y="2520946"/>
                  </a:lnTo>
                  <a:close/>
                  <a:moveTo>
                    <a:pt x="3100418" y="2514600"/>
                  </a:moveTo>
                  <a:lnTo>
                    <a:pt x="3095668" y="2520945"/>
                  </a:lnTo>
                  <a:lnTo>
                    <a:pt x="3100230" y="2527300"/>
                  </a:lnTo>
                  <a:lnTo>
                    <a:pt x="3103364" y="2521026"/>
                  </a:lnTo>
                  <a:lnTo>
                    <a:pt x="3100418" y="2514600"/>
                  </a:lnTo>
                  <a:close/>
                  <a:moveTo>
                    <a:pt x="1768899" y="2514600"/>
                  </a:moveTo>
                  <a:lnTo>
                    <a:pt x="1767359" y="2514600"/>
                  </a:lnTo>
                  <a:lnTo>
                    <a:pt x="1768897" y="2520945"/>
                  </a:lnTo>
                  <a:lnTo>
                    <a:pt x="1769894" y="2522814"/>
                  </a:lnTo>
                  <a:lnTo>
                    <a:pt x="1768899" y="2514600"/>
                  </a:lnTo>
                  <a:close/>
                  <a:moveTo>
                    <a:pt x="3106575" y="2514600"/>
                  </a:moveTo>
                  <a:lnTo>
                    <a:pt x="3100418" y="2514600"/>
                  </a:lnTo>
                  <a:lnTo>
                    <a:pt x="3103364" y="2521026"/>
                  </a:lnTo>
                  <a:lnTo>
                    <a:pt x="3106575" y="2514600"/>
                  </a:lnTo>
                  <a:close/>
                  <a:moveTo>
                    <a:pt x="1767359" y="2514600"/>
                  </a:moveTo>
                  <a:lnTo>
                    <a:pt x="1765890" y="2515353"/>
                  </a:lnTo>
                  <a:lnTo>
                    <a:pt x="1768903" y="2520967"/>
                  </a:lnTo>
                  <a:lnTo>
                    <a:pt x="1767359" y="2514600"/>
                  </a:lnTo>
                  <a:close/>
                  <a:moveTo>
                    <a:pt x="1184141" y="2514600"/>
                  </a:moveTo>
                  <a:lnTo>
                    <a:pt x="1184141" y="2520950"/>
                  </a:lnTo>
                  <a:lnTo>
                    <a:pt x="1184248" y="2516928"/>
                  </a:lnTo>
                  <a:lnTo>
                    <a:pt x="1184141" y="2514600"/>
                  </a:lnTo>
                  <a:close/>
                  <a:moveTo>
                    <a:pt x="3125611" y="2476500"/>
                  </a:moveTo>
                  <a:lnTo>
                    <a:pt x="3116491" y="2476500"/>
                  </a:lnTo>
                  <a:lnTo>
                    <a:pt x="3091110" y="2514600"/>
                  </a:lnTo>
                  <a:lnTo>
                    <a:pt x="3095667" y="2520946"/>
                  </a:lnTo>
                  <a:lnTo>
                    <a:pt x="3100418" y="2514600"/>
                  </a:lnTo>
                  <a:lnTo>
                    <a:pt x="3106575" y="2514600"/>
                  </a:lnTo>
                  <a:lnTo>
                    <a:pt x="3125611" y="2476500"/>
                  </a:lnTo>
                  <a:close/>
                  <a:moveTo>
                    <a:pt x="1050406" y="2512165"/>
                  </a:moveTo>
                  <a:lnTo>
                    <a:pt x="1046208" y="2514600"/>
                  </a:lnTo>
                  <a:lnTo>
                    <a:pt x="1049295" y="2520945"/>
                  </a:lnTo>
                  <a:lnTo>
                    <a:pt x="1053245" y="2514600"/>
                  </a:lnTo>
                  <a:lnTo>
                    <a:pt x="1050406" y="2512165"/>
                  </a:lnTo>
                  <a:close/>
                  <a:moveTo>
                    <a:pt x="1213805" y="2501900"/>
                  </a:moveTo>
                  <a:lnTo>
                    <a:pt x="1182916" y="2514600"/>
                  </a:lnTo>
                  <a:lnTo>
                    <a:pt x="1184063" y="2520543"/>
                  </a:lnTo>
                  <a:lnTo>
                    <a:pt x="1184141" y="2514600"/>
                  </a:lnTo>
                  <a:lnTo>
                    <a:pt x="1215020" y="2514600"/>
                  </a:lnTo>
                  <a:lnTo>
                    <a:pt x="1213805" y="2501900"/>
                  </a:lnTo>
                  <a:close/>
                  <a:moveTo>
                    <a:pt x="1213805" y="2501900"/>
                  </a:moveTo>
                  <a:lnTo>
                    <a:pt x="1215020" y="2514600"/>
                  </a:lnTo>
                  <a:lnTo>
                    <a:pt x="1209952" y="2514600"/>
                  </a:lnTo>
                  <a:lnTo>
                    <a:pt x="1210582" y="2516928"/>
                  </a:lnTo>
                  <a:lnTo>
                    <a:pt x="1216245" y="2514600"/>
                  </a:lnTo>
                  <a:lnTo>
                    <a:pt x="1213805" y="2501900"/>
                  </a:lnTo>
                  <a:close/>
                  <a:moveTo>
                    <a:pt x="1184309" y="2514600"/>
                  </a:moveTo>
                  <a:lnTo>
                    <a:pt x="1184141" y="2514600"/>
                  </a:lnTo>
                  <a:lnTo>
                    <a:pt x="1184273" y="2515963"/>
                  </a:lnTo>
                  <a:lnTo>
                    <a:pt x="1184309" y="2514600"/>
                  </a:lnTo>
                  <a:close/>
                  <a:moveTo>
                    <a:pt x="1787066" y="2501900"/>
                  </a:moveTo>
                  <a:lnTo>
                    <a:pt x="1784207" y="2501900"/>
                  </a:lnTo>
                  <a:lnTo>
                    <a:pt x="1765485" y="2514600"/>
                  </a:lnTo>
                  <a:lnTo>
                    <a:pt x="1765890" y="2515353"/>
                  </a:lnTo>
                  <a:lnTo>
                    <a:pt x="1767359" y="2514600"/>
                  </a:lnTo>
                  <a:lnTo>
                    <a:pt x="1781663" y="2514600"/>
                  </a:lnTo>
                  <a:lnTo>
                    <a:pt x="1790687" y="2502356"/>
                  </a:lnTo>
                  <a:lnTo>
                    <a:pt x="1787066" y="2501900"/>
                  </a:lnTo>
                  <a:close/>
                  <a:moveTo>
                    <a:pt x="1707099" y="2514600"/>
                  </a:moveTo>
                  <a:lnTo>
                    <a:pt x="1706408" y="2514600"/>
                  </a:lnTo>
                  <a:lnTo>
                    <a:pt x="1706627" y="2515076"/>
                  </a:lnTo>
                  <a:lnTo>
                    <a:pt x="1707099" y="2514600"/>
                  </a:lnTo>
                  <a:close/>
                  <a:moveTo>
                    <a:pt x="1034496" y="2508234"/>
                  </a:moveTo>
                  <a:lnTo>
                    <a:pt x="1031054" y="2513763"/>
                  </a:lnTo>
                  <a:lnTo>
                    <a:pt x="1032649" y="2514600"/>
                  </a:lnTo>
                  <a:lnTo>
                    <a:pt x="1034496" y="2508234"/>
                  </a:lnTo>
                  <a:close/>
                  <a:moveTo>
                    <a:pt x="1071187" y="2508250"/>
                  </a:moveTo>
                  <a:lnTo>
                    <a:pt x="1070616" y="2514600"/>
                  </a:lnTo>
                  <a:lnTo>
                    <a:pt x="1074270" y="2514600"/>
                  </a:lnTo>
                  <a:lnTo>
                    <a:pt x="1071187" y="2508250"/>
                  </a:lnTo>
                  <a:close/>
                  <a:moveTo>
                    <a:pt x="1123693" y="2501900"/>
                  </a:moveTo>
                  <a:lnTo>
                    <a:pt x="1071757" y="2501900"/>
                  </a:lnTo>
                  <a:lnTo>
                    <a:pt x="1071187" y="2508250"/>
                  </a:lnTo>
                  <a:lnTo>
                    <a:pt x="1074270" y="2514600"/>
                  </a:lnTo>
                  <a:lnTo>
                    <a:pt x="1118992" y="2514600"/>
                  </a:lnTo>
                  <a:lnTo>
                    <a:pt x="1123030" y="2509211"/>
                  </a:lnTo>
                  <a:lnTo>
                    <a:pt x="1123693" y="2501900"/>
                  </a:lnTo>
                  <a:close/>
                  <a:moveTo>
                    <a:pt x="1123030" y="2509211"/>
                  </a:moveTo>
                  <a:lnTo>
                    <a:pt x="1118992" y="2514600"/>
                  </a:lnTo>
                  <a:lnTo>
                    <a:pt x="1122541" y="2514600"/>
                  </a:lnTo>
                  <a:lnTo>
                    <a:pt x="1123030" y="2509211"/>
                  </a:lnTo>
                  <a:close/>
                  <a:moveTo>
                    <a:pt x="1132426" y="2489200"/>
                  </a:moveTo>
                  <a:lnTo>
                    <a:pt x="1128510" y="2501900"/>
                  </a:lnTo>
                  <a:lnTo>
                    <a:pt x="1123030" y="2509211"/>
                  </a:lnTo>
                  <a:lnTo>
                    <a:pt x="1122541" y="2514600"/>
                  </a:lnTo>
                  <a:lnTo>
                    <a:pt x="1127243" y="2514600"/>
                  </a:lnTo>
                  <a:lnTo>
                    <a:pt x="1133602" y="2506115"/>
                  </a:lnTo>
                  <a:lnTo>
                    <a:pt x="1128688" y="2501900"/>
                  </a:lnTo>
                  <a:lnTo>
                    <a:pt x="1136583" y="2501900"/>
                  </a:lnTo>
                  <a:lnTo>
                    <a:pt x="1132426" y="2489200"/>
                  </a:lnTo>
                  <a:close/>
                  <a:moveTo>
                    <a:pt x="1790781" y="2502229"/>
                  </a:moveTo>
                  <a:lnTo>
                    <a:pt x="1887858" y="2514600"/>
                  </a:lnTo>
                  <a:lnTo>
                    <a:pt x="1888947" y="2514600"/>
                  </a:lnTo>
                  <a:lnTo>
                    <a:pt x="1790781" y="2502229"/>
                  </a:lnTo>
                  <a:close/>
                  <a:moveTo>
                    <a:pt x="1939766" y="2490054"/>
                  </a:moveTo>
                  <a:lnTo>
                    <a:pt x="1918507" y="2514600"/>
                  </a:lnTo>
                  <a:lnTo>
                    <a:pt x="1925564" y="2514600"/>
                  </a:lnTo>
                  <a:lnTo>
                    <a:pt x="1947563" y="2501900"/>
                  </a:lnTo>
                  <a:lnTo>
                    <a:pt x="1944035" y="2495550"/>
                  </a:lnTo>
                  <a:lnTo>
                    <a:pt x="1939766" y="2490054"/>
                  </a:lnTo>
                  <a:close/>
                  <a:moveTo>
                    <a:pt x="2059623" y="2476500"/>
                  </a:moveTo>
                  <a:lnTo>
                    <a:pt x="2058785" y="2476500"/>
                  </a:lnTo>
                  <a:lnTo>
                    <a:pt x="2058576" y="2489200"/>
                  </a:lnTo>
                  <a:lnTo>
                    <a:pt x="2054879" y="2514600"/>
                  </a:lnTo>
                  <a:lnTo>
                    <a:pt x="2056356" y="2514600"/>
                  </a:lnTo>
                  <a:lnTo>
                    <a:pt x="2063759" y="2501900"/>
                  </a:lnTo>
                  <a:lnTo>
                    <a:pt x="2067083" y="2501900"/>
                  </a:lnTo>
                  <a:lnTo>
                    <a:pt x="2068931" y="2489200"/>
                  </a:lnTo>
                  <a:lnTo>
                    <a:pt x="2063759" y="2489200"/>
                  </a:lnTo>
                  <a:lnTo>
                    <a:pt x="2059623" y="2476500"/>
                  </a:lnTo>
                  <a:close/>
                  <a:moveTo>
                    <a:pt x="2066589" y="2505298"/>
                  </a:moveTo>
                  <a:lnTo>
                    <a:pt x="2065235" y="2514600"/>
                  </a:lnTo>
                  <a:lnTo>
                    <a:pt x="2074334" y="2514600"/>
                  </a:lnTo>
                  <a:lnTo>
                    <a:pt x="2066589" y="2505298"/>
                  </a:lnTo>
                  <a:close/>
                  <a:moveTo>
                    <a:pt x="1013549" y="2489952"/>
                  </a:moveTo>
                  <a:lnTo>
                    <a:pt x="1010272" y="2495550"/>
                  </a:lnTo>
                  <a:lnTo>
                    <a:pt x="1008430" y="2501900"/>
                  </a:lnTo>
                  <a:lnTo>
                    <a:pt x="1031054" y="2513763"/>
                  </a:lnTo>
                  <a:lnTo>
                    <a:pt x="1034496" y="2508234"/>
                  </a:lnTo>
                  <a:lnTo>
                    <a:pt x="1036334" y="2501900"/>
                  </a:lnTo>
                  <a:lnTo>
                    <a:pt x="1013549" y="2489952"/>
                  </a:lnTo>
                  <a:close/>
                  <a:moveTo>
                    <a:pt x="1136583" y="2501900"/>
                  </a:moveTo>
                  <a:lnTo>
                    <a:pt x="1128688" y="2501900"/>
                  </a:lnTo>
                  <a:lnTo>
                    <a:pt x="1133602" y="2506115"/>
                  </a:lnTo>
                  <a:lnTo>
                    <a:pt x="1136514" y="2502229"/>
                  </a:lnTo>
                  <a:lnTo>
                    <a:pt x="1136583" y="2501900"/>
                  </a:lnTo>
                  <a:close/>
                  <a:moveTo>
                    <a:pt x="2067083" y="2501900"/>
                  </a:moveTo>
                  <a:lnTo>
                    <a:pt x="2063759" y="2501900"/>
                  </a:lnTo>
                  <a:lnTo>
                    <a:pt x="2066589" y="2505298"/>
                  </a:lnTo>
                  <a:lnTo>
                    <a:pt x="2067083" y="2501900"/>
                  </a:lnTo>
                  <a:close/>
                  <a:moveTo>
                    <a:pt x="1788165" y="2501900"/>
                  </a:moveTo>
                  <a:lnTo>
                    <a:pt x="1787066" y="2501900"/>
                  </a:lnTo>
                  <a:lnTo>
                    <a:pt x="1790687" y="2502356"/>
                  </a:lnTo>
                  <a:lnTo>
                    <a:pt x="1788165" y="2501900"/>
                  </a:lnTo>
                  <a:close/>
                  <a:moveTo>
                    <a:pt x="1791024" y="2501900"/>
                  </a:moveTo>
                  <a:lnTo>
                    <a:pt x="1788165" y="2501900"/>
                  </a:lnTo>
                  <a:lnTo>
                    <a:pt x="1790781" y="2502229"/>
                  </a:lnTo>
                  <a:lnTo>
                    <a:pt x="1791024" y="2501900"/>
                  </a:lnTo>
                  <a:close/>
                  <a:moveTo>
                    <a:pt x="1136761" y="2501900"/>
                  </a:moveTo>
                  <a:lnTo>
                    <a:pt x="1136583" y="2501900"/>
                  </a:lnTo>
                  <a:lnTo>
                    <a:pt x="1136761" y="2501900"/>
                  </a:lnTo>
                  <a:close/>
                  <a:moveTo>
                    <a:pt x="984263" y="2463800"/>
                  </a:moveTo>
                  <a:lnTo>
                    <a:pt x="976839" y="2476500"/>
                  </a:lnTo>
                  <a:lnTo>
                    <a:pt x="1006555" y="2501900"/>
                  </a:lnTo>
                  <a:lnTo>
                    <a:pt x="1010272" y="2495550"/>
                  </a:lnTo>
                  <a:lnTo>
                    <a:pt x="1012115" y="2489200"/>
                  </a:lnTo>
                  <a:lnTo>
                    <a:pt x="1013990" y="2489200"/>
                  </a:lnTo>
                  <a:lnTo>
                    <a:pt x="984263" y="2463800"/>
                  </a:lnTo>
                  <a:close/>
                  <a:moveTo>
                    <a:pt x="1946782" y="2499087"/>
                  </a:moveTo>
                  <a:lnTo>
                    <a:pt x="1947563" y="2501900"/>
                  </a:lnTo>
                  <a:lnTo>
                    <a:pt x="1948966" y="2501900"/>
                  </a:lnTo>
                  <a:lnTo>
                    <a:pt x="1946782" y="2499087"/>
                  </a:lnTo>
                  <a:close/>
                  <a:moveTo>
                    <a:pt x="1944035" y="2489200"/>
                  </a:moveTo>
                  <a:lnTo>
                    <a:pt x="1946782" y="2499087"/>
                  </a:lnTo>
                  <a:lnTo>
                    <a:pt x="1948966" y="2501900"/>
                  </a:lnTo>
                  <a:lnTo>
                    <a:pt x="1944035" y="2489200"/>
                  </a:lnTo>
                  <a:close/>
                  <a:moveTo>
                    <a:pt x="1953373" y="2489200"/>
                  </a:moveTo>
                  <a:lnTo>
                    <a:pt x="1944035" y="2489200"/>
                  </a:lnTo>
                  <a:lnTo>
                    <a:pt x="1948966" y="2501900"/>
                  </a:lnTo>
                  <a:lnTo>
                    <a:pt x="1953373" y="2489200"/>
                  </a:lnTo>
                  <a:close/>
                  <a:moveTo>
                    <a:pt x="1944035" y="2489200"/>
                  </a:moveTo>
                  <a:lnTo>
                    <a:pt x="1940506" y="2489200"/>
                  </a:lnTo>
                  <a:lnTo>
                    <a:pt x="1944035" y="2495550"/>
                  </a:lnTo>
                  <a:lnTo>
                    <a:pt x="1946782" y="2499087"/>
                  </a:lnTo>
                  <a:lnTo>
                    <a:pt x="1944035" y="2489200"/>
                  </a:lnTo>
                  <a:close/>
                  <a:moveTo>
                    <a:pt x="1012115" y="2489200"/>
                  </a:moveTo>
                  <a:lnTo>
                    <a:pt x="1010272" y="2495550"/>
                  </a:lnTo>
                  <a:lnTo>
                    <a:pt x="1013549" y="2489952"/>
                  </a:lnTo>
                  <a:lnTo>
                    <a:pt x="1012115" y="2489200"/>
                  </a:lnTo>
                  <a:close/>
                  <a:moveTo>
                    <a:pt x="1940506" y="2489200"/>
                  </a:moveTo>
                  <a:lnTo>
                    <a:pt x="1939766" y="2490054"/>
                  </a:lnTo>
                  <a:lnTo>
                    <a:pt x="1944035" y="2495550"/>
                  </a:lnTo>
                  <a:lnTo>
                    <a:pt x="1940506" y="2489200"/>
                  </a:lnTo>
                  <a:close/>
                  <a:moveTo>
                    <a:pt x="1965542" y="2413000"/>
                  </a:moveTo>
                  <a:lnTo>
                    <a:pt x="1939103" y="2489200"/>
                  </a:lnTo>
                  <a:lnTo>
                    <a:pt x="1939766" y="2490054"/>
                  </a:lnTo>
                  <a:lnTo>
                    <a:pt x="1940506" y="2489200"/>
                  </a:lnTo>
                  <a:lnTo>
                    <a:pt x="1953373" y="2489200"/>
                  </a:lnTo>
                  <a:lnTo>
                    <a:pt x="1975405" y="2425700"/>
                  </a:lnTo>
                  <a:lnTo>
                    <a:pt x="1970474" y="2425700"/>
                  </a:lnTo>
                  <a:lnTo>
                    <a:pt x="1965542" y="2413000"/>
                  </a:lnTo>
                  <a:close/>
                  <a:moveTo>
                    <a:pt x="1013990" y="2489200"/>
                  </a:moveTo>
                  <a:lnTo>
                    <a:pt x="1012115" y="2489200"/>
                  </a:lnTo>
                  <a:lnTo>
                    <a:pt x="1013549" y="2489952"/>
                  </a:lnTo>
                  <a:lnTo>
                    <a:pt x="1013990" y="2489200"/>
                  </a:lnTo>
                  <a:close/>
                  <a:moveTo>
                    <a:pt x="2093161" y="2451100"/>
                  </a:moveTo>
                  <a:lnTo>
                    <a:pt x="2084899" y="2451100"/>
                  </a:lnTo>
                  <a:lnTo>
                    <a:pt x="2059623" y="2476500"/>
                  </a:lnTo>
                  <a:lnTo>
                    <a:pt x="2067884" y="2489200"/>
                  </a:lnTo>
                  <a:lnTo>
                    <a:pt x="2093161" y="2451100"/>
                  </a:lnTo>
                  <a:close/>
                  <a:moveTo>
                    <a:pt x="980556" y="2463800"/>
                  </a:moveTo>
                  <a:lnTo>
                    <a:pt x="976399" y="2463800"/>
                  </a:lnTo>
                  <a:lnTo>
                    <a:pt x="976839" y="2476500"/>
                  </a:lnTo>
                  <a:lnTo>
                    <a:pt x="980556" y="2463800"/>
                  </a:lnTo>
                  <a:close/>
                  <a:moveTo>
                    <a:pt x="3150193" y="2443357"/>
                  </a:moveTo>
                  <a:lnTo>
                    <a:pt x="3117622" y="2476500"/>
                  </a:lnTo>
                  <a:lnTo>
                    <a:pt x="3124470" y="2476500"/>
                  </a:lnTo>
                  <a:lnTo>
                    <a:pt x="3161914" y="2451100"/>
                  </a:lnTo>
                  <a:lnTo>
                    <a:pt x="3153736" y="2451100"/>
                  </a:lnTo>
                  <a:lnTo>
                    <a:pt x="3150193" y="2443357"/>
                  </a:lnTo>
                  <a:close/>
                  <a:moveTo>
                    <a:pt x="966603" y="2429402"/>
                  </a:moveTo>
                  <a:lnTo>
                    <a:pt x="965289" y="2438400"/>
                  </a:lnTo>
                  <a:lnTo>
                    <a:pt x="955656" y="2438400"/>
                  </a:lnTo>
                  <a:lnTo>
                    <a:pt x="976074" y="2463800"/>
                  </a:lnTo>
                  <a:lnTo>
                    <a:pt x="985027" y="2463800"/>
                  </a:lnTo>
                  <a:lnTo>
                    <a:pt x="971422" y="2438400"/>
                  </a:lnTo>
                  <a:lnTo>
                    <a:pt x="960138" y="2438400"/>
                  </a:lnTo>
                  <a:lnTo>
                    <a:pt x="958502" y="2434367"/>
                  </a:lnTo>
                  <a:lnTo>
                    <a:pt x="969262" y="2434367"/>
                  </a:lnTo>
                  <a:lnTo>
                    <a:pt x="966603" y="2429402"/>
                  </a:lnTo>
                  <a:close/>
                  <a:moveTo>
                    <a:pt x="2100449" y="2438400"/>
                  </a:moveTo>
                  <a:lnTo>
                    <a:pt x="2090732" y="2438400"/>
                  </a:lnTo>
                  <a:lnTo>
                    <a:pt x="2084177" y="2451100"/>
                  </a:lnTo>
                  <a:lnTo>
                    <a:pt x="2093894" y="2451100"/>
                  </a:lnTo>
                  <a:lnTo>
                    <a:pt x="2100449" y="2438400"/>
                  </a:lnTo>
                  <a:close/>
                  <a:moveTo>
                    <a:pt x="3155066" y="2438400"/>
                  </a:moveTo>
                  <a:lnTo>
                    <a:pt x="3150193" y="2443357"/>
                  </a:lnTo>
                  <a:lnTo>
                    <a:pt x="3153736" y="2451100"/>
                  </a:lnTo>
                  <a:lnTo>
                    <a:pt x="3158490" y="2444750"/>
                  </a:lnTo>
                  <a:lnTo>
                    <a:pt x="3155066" y="2438400"/>
                  </a:lnTo>
                  <a:close/>
                  <a:moveTo>
                    <a:pt x="3158490" y="2444750"/>
                  </a:moveTo>
                  <a:lnTo>
                    <a:pt x="3153736" y="2451100"/>
                  </a:lnTo>
                  <a:lnTo>
                    <a:pt x="3161914" y="2451100"/>
                  </a:lnTo>
                  <a:lnTo>
                    <a:pt x="3158490" y="2444750"/>
                  </a:lnTo>
                  <a:close/>
                  <a:moveTo>
                    <a:pt x="3163243" y="2438400"/>
                  </a:moveTo>
                  <a:lnTo>
                    <a:pt x="3159748" y="2443068"/>
                  </a:lnTo>
                  <a:lnTo>
                    <a:pt x="3161914" y="2451100"/>
                  </a:lnTo>
                  <a:lnTo>
                    <a:pt x="3164898" y="2451100"/>
                  </a:lnTo>
                  <a:lnTo>
                    <a:pt x="3163243" y="2438400"/>
                  </a:lnTo>
                  <a:close/>
                  <a:moveTo>
                    <a:pt x="3158490" y="2438400"/>
                  </a:moveTo>
                  <a:lnTo>
                    <a:pt x="3155066" y="2438400"/>
                  </a:lnTo>
                  <a:lnTo>
                    <a:pt x="3158490" y="2444750"/>
                  </a:lnTo>
                  <a:lnTo>
                    <a:pt x="3159748" y="2443068"/>
                  </a:lnTo>
                  <a:lnTo>
                    <a:pt x="3158490" y="2438400"/>
                  </a:lnTo>
                  <a:close/>
                  <a:moveTo>
                    <a:pt x="3157422" y="2425700"/>
                  </a:moveTo>
                  <a:lnTo>
                    <a:pt x="3147925" y="2438400"/>
                  </a:lnTo>
                  <a:lnTo>
                    <a:pt x="3150193" y="2443357"/>
                  </a:lnTo>
                  <a:lnTo>
                    <a:pt x="3155066" y="2438400"/>
                  </a:lnTo>
                  <a:lnTo>
                    <a:pt x="3163243" y="2438400"/>
                  </a:lnTo>
                  <a:lnTo>
                    <a:pt x="3157422" y="2425700"/>
                  </a:lnTo>
                  <a:close/>
                  <a:moveTo>
                    <a:pt x="3163243" y="2438400"/>
                  </a:moveTo>
                  <a:lnTo>
                    <a:pt x="3158490" y="2438400"/>
                  </a:lnTo>
                  <a:lnTo>
                    <a:pt x="3159748" y="2443068"/>
                  </a:lnTo>
                  <a:lnTo>
                    <a:pt x="3163243" y="2438400"/>
                  </a:lnTo>
                  <a:close/>
                  <a:moveTo>
                    <a:pt x="954986" y="2425700"/>
                  </a:moveTo>
                  <a:lnTo>
                    <a:pt x="954641" y="2438400"/>
                  </a:lnTo>
                  <a:lnTo>
                    <a:pt x="955656" y="2438400"/>
                  </a:lnTo>
                  <a:lnTo>
                    <a:pt x="958502" y="2434367"/>
                  </a:lnTo>
                  <a:lnTo>
                    <a:pt x="954986" y="2425700"/>
                  </a:lnTo>
                  <a:close/>
                  <a:moveTo>
                    <a:pt x="960138" y="2432050"/>
                  </a:moveTo>
                  <a:lnTo>
                    <a:pt x="958502" y="2434367"/>
                  </a:lnTo>
                  <a:lnTo>
                    <a:pt x="960138" y="2438400"/>
                  </a:lnTo>
                  <a:lnTo>
                    <a:pt x="965289" y="2438400"/>
                  </a:lnTo>
                  <a:lnTo>
                    <a:pt x="960138" y="2432050"/>
                  </a:lnTo>
                  <a:close/>
                  <a:moveTo>
                    <a:pt x="964619" y="2425700"/>
                  </a:moveTo>
                  <a:lnTo>
                    <a:pt x="960138" y="2432050"/>
                  </a:lnTo>
                  <a:lnTo>
                    <a:pt x="965289" y="2438400"/>
                  </a:lnTo>
                  <a:lnTo>
                    <a:pt x="966603" y="2429402"/>
                  </a:lnTo>
                  <a:lnTo>
                    <a:pt x="964619" y="2425700"/>
                  </a:lnTo>
                  <a:close/>
                  <a:moveTo>
                    <a:pt x="2068128" y="2420143"/>
                  </a:moveTo>
                  <a:lnTo>
                    <a:pt x="2066136" y="2425700"/>
                  </a:lnTo>
                  <a:lnTo>
                    <a:pt x="2093318" y="2438400"/>
                  </a:lnTo>
                  <a:lnTo>
                    <a:pt x="2097862" y="2425700"/>
                  </a:lnTo>
                  <a:lnTo>
                    <a:pt x="2068408" y="2425700"/>
                  </a:lnTo>
                  <a:lnTo>
                    <a:pt x="2068128" y="2420143"/>
                  </a:lnTo>
                  <a:close/>
                  <a:moveTo>
                    <a:pt x="2097862" y="2425700"/>
                  </a:moveTo>
                  <a:lnTo>
                    <a:pt x="2095590" y="2438400"/>
                  </a:lnTo>
                  <a:lnTo>
                    <a:pt x="2102271" y="2438400"/>
                  </a:lnTo>
                  <a:lnTo>
                    <a:pt x="2097862" y="2425700"/>
                  </a:lnTo>
                  <a:close/>
                  <a:moveTo>
                    <a:pt x="3148685" y="2395965"/>
                  </a:moveTo>
                  <a:lnTo>
                    <a:pt x="3145118" y="2400300"/>
                  </a:lnTo>
                  <a:lnTo>
                    <a:pt x="3147400" y="2425232"/>
                  </a:lnTo>
                  <a:lnTo>
                    <a:pt x="3147506" y="2438400"/>
                  </a:lnTo>
                  <a:lnTo>
                    <a:pt x="3147925" y="2438400"/>
                  </a:lnTo>
                  <a:lnTo>
                    <a:pt x="3152668" y="2425700"/>
                  </a:lnTo>
                  <a:lnTo>
                    <a:pt x="3157893" y="2425700"/>
                  </a:lnTo>
                  <a:lnTo>
                    <a:pt x="3156343" y="2400300"/>
                  </a:lnTo>
                  <a:lnTo>
                    <a:pt x="3150343" y="2400300"/>
                  </a:lnTo>
                  <a:lnTo>
                    <a:pt x="3148685" y="2395965"/>
                  </a:lnTo>
                  <a:close/>
                  <a:moveTo>
                    <a:pt x="968996" y="2413000"/>
                  </a:moveTo>
                  <a:lnTo>
                    <a:pt x="958682" y="2413000"/>
                  </a:lnTo>
                  <a:lnTo>
                    <a:pt x="954986" y="2425700"/>
                  </a:lnTo>
                  <a:lnTo>
                    <a:pt x="960138" y="2432050"/>
                  </a:lnTo>
                  <a:lnTo>
                    <a:pt x="964619" y="2425700"/>
                  </a:lnTo>
                  <a:lnTo>
                    <a:pt x="967143" y="2425700"/>
                  </a:lnTo>
                  <a:lnTo>
                    <a:pt x="968996" y="2413000"/>
                  </a:lnTo>
                  <a:close/>
                  <a:moveTo>
                    <a:pt x="967143" y="2425700"/>
                  </a:moveTo>
                  <a:lnTo>
                    <a:pt x="964619" y="2425700"/>
                  </a:lnTo>
                  <a:lnTo>
                    <a:pt x="966603" y="2429402"/>
                  </a:lnTo>
                  <a:lnTo>
                    <a:pt x="967143" y="2425700"/>
                  </a:lnTo>
                  <a:close/>
                  <a:moveTo>
                    <a:pt x="919940" y="2413000"/>
                  </a:moveTo>
                  <a:lnTo>
                    <a:pt x="895407" y="2413000"/>
                  </a:lnTo>
                  <a:lnTo>
                    <a:pt x="922799" y="2425700"/>
                  </a:lnTo>
                  <a:lnTo>
                    <a:pt x="923334" y="2418646"/>
                  </a:lnTo>
                  <a:lnTo>
                    <a:pt x="919940" y="2413000"/>
                  </a:lnTo>
                  <a:close/>
                  <a:moveTo>
                    <a:pt x="923334" y="2418646"/>
                  </a:moveTo>
                  <a:lnTo>
                    <a:pt x="922799" y="2425700"/>
                  </a:lnTo>
                  <a:lnTo>
                    <a:pt x="923757" y="2419350"/>
                  </a:lnTo>
                  <a:lnTo>
                    <a:pt x="923334" y="2418646"/>
                  </a:lnTo>
                  <a:close/>
                  <a:moveTo>
                    <a:pt x="923757" y="2419350"/>
                  </a:moveTo>
                  <a:lnTo>
                    <a:pt x="922799" y="2425700"/>
                  </a:lnTo>
                  <a:lnTo>
                    <a:pt x="927573" y="2425700"/>
                  </a:lnTo>
                  <a:lnTo>
                    <a:pt x="923757" y="2419350"/>
                  </a:lnTo>
                  <a:close/>
                  <a:moveTo>
                    <a:pt x="924396" y="2415112"/>
                  </a:moveTo>
                  <a:lnTo>
                    <a:pt x="923764" y="2419361"/>
                  </a:lnTo>
                  <a:lnTo>
                    <a:pt x="927573" y="2425700"/>
                  </a:lnTo>
                  <a:lnTo>
                    <a:pt x="924396" y="2415112"/>
                  </a:lnTo>
                  <a:close/>
                  <a:moveTo>
                    <a:pt x="937039" y="2413000"/>
                  </a:moveTo>
                  <a:lnTo>
                    <a:pt x="924715" y="2413000"/>
                  </a:lnTo>
                  <a:lnTo>
                    <a:pt x="924396" y="2415112"/>
                  </a:lnTo>
                  <a:lnTo>
                    <a:pt x="927573" y="2425700"/>
                  </a:lnTo>
                  <a:lnTo>
                    <a:pt x="937039" y="2413000"/>
                  </a:lnTo>
                  <a:close/>
                  <a:moveTo>
                    <a:pt x="1965542" y="2413000"/>
                  </a:moveTo>
                  <a:lnTo>
                    <a:pt x="1970474" y="2425700"/>
                  </a:lnTo>
                  <a:lnTo>
                    <a:pt x="1970266" y="2419083"/>
                  </a:lnTo>
                  <a:lnTo>
                    <a:pt x="1965542" y="2413000"/>
                  </a:lnTo>
                  <a:close/>
                  <a:moveTo>
                    <a:pt x="1970266" y="2419083"/>
                  </a:moveTo>
                  <a:lnTo>
                    <a:pt x="1970474" y="2425700"/>
                  </a:lnTo>
                  <a:lnTo>
                    <a:pt x="1970871" y="2425700"/>
                  </a:lnTo>
                  <a:lnTo>
                    <a:pt x="1970474" y="2419350"/>
                  </a:lnTo>
                  <a:lnTo>
                    <a:pt x="1970266" y="2419083"/>
                  </a:lnTo>
                  <a:close/>
                  <a:moveTo>
                    <a:pt x="1970474" y="2419350"/>
                  </a:moveTo>
                  <a:lnTo>
                    <a:pt x="1970871" y="2425700"/>
                  </a:lnTo>
                  <a:lnTo>
                    <a:pt x="1975405" y="2425700"/>
                  </a:lnTo>
                  <a:lnTo>
                    <a:pt x="1970474" y="2419350"/>
                  </a:lnTo>
                  <a:close/>
                  <a:moveTo>
                    <a:pt x="2009949" y="2413000"/>
                  </a:moveTo>
                  <a:lnTo>
                    <a:pt x="1970076" y="2413000"/>
                  </a:lnTo>
                  <a:lnTo>
                    <a:pt x="1970482" y="2419361"/>
                  </a:lnTo>
                  <a:lnTo>
                    <a:pt x="1975405" y="2425700"/>
                  </a:lnTo>
                  <a:lnTo>
                    <a:pt x="2008849" y="2425700"/>
                  </a:lnTo>
                  <a:lnTo>
                    <a:pt x="2010344" y="2419361"/>
                  </a:lnTo>
                  <a:lnTo>
                    <a:pt x="2009949" y="2413000"/>
                  </a:lnTo>
                  <a:close/>
                  <a:moveTo>
                    <a:pt x="2010347" y="2419350"/>
                  </a:moveTo>
                  <a:lnTo>
                    <a:pt x="2008849" y="2425700"/>
                  </a:lnTo>
                  <a:lnTo>
                    <a:pt x="2010745" y="2425700"/>
                  </a:lnTo>
                  <a:lnTo>
                    <a:pt x="2010347" y="2419350"/>
                  </a:lnTo>
                  <a:close/>
                  <a:moveTo>
                    <a:pt x="2011844" y="2413000"/>
                  </a:moveTo>
                  <a:lnTo>
                    <a:pt x="2010513" y="2418646"/>
                  </a:lnTo>
                  <a:lnTo>
                    <a:pt x="2010396" y="2420143"/>
                  </a:lnTo>
                  <a:lnTo>
                    <a:pt x="2010745" y="2425700"/>
                  </a:lnTo>
                  <a:lnTo>
                    <a:pt x="2040168" y="2425700"/>
                  </a:lnTo>
                  <a:lnTo>
                    <a:pt x="2041183" y="2425232"/>
                  </a:lnTo>
                  <a:lnTo>
                    <a:pt x="2011844" y="2413000"/>
                  </a:lnTo>
                  <a:close/>
                  <a:moveTo>
                    <a:pt x="2041183" y="2425232"/>
                  </a:moveTo>
                  <a:lnTo>
                    <a:pt x="2040168" y="2425700"/>
                  </a:lnTo>
                  <a:lnTo>
                    <a:pt x="2042304" y="2425700"/>
                  </a:lnTo>
                  <a:lnTo>
                    <a:pt x="2041183" y="2425232"/>
                  </a:lnTo>
                  <a:close/>
                  <a:moveTo>
                    <a:pt x="2067769" y="2413000"/>
                  </a:moveTo>
                  <a:lnTo>
                    <a:pt x="2041183" y="2425232"/>
                  </a:lnTo>
                  <a:lnTo>
                    <a:pt x="2042304" y="2425700"/>
                  </a:lnTo>
                  <a:lnTo>
                    <a:pt x="2066136" y="2425700"/>
                  </a:lnTo>
                  <a:lnTo>
                    <a:pt x="2068128" y="2420143"/>
                  </a:lnTo>
                  <a:lnTo>
                    <a:pt x="2067769" y="2413000"/>
                  </a:lnTo>
                  <a:close/>
                  <a:moveTo>
                    <a:pt x="2068409" y="2419361"/>
                  </a:moveTo>
                  <a:lnTo>
                    <a:pt x="2068128" y="2420143"/>
                  </a:lnTo>
                  <a:lnTo>
                    <a:pt x="2068408" y="2425700"/>
                  </a:lnTo>
                  <a:lnTo>
                    <a:pt x="2068817" y="2423421"/>
                  </a:lnTo>
                  <a:lnTo>
                    <a:pt x="2068409" y="2419361"/>
                  </a:lnTo>
                  <a:close/>
                  <a:moveTo>
                    <a:pt x="2068817" y="2423421"/>
                  </a:moveTo>
                  <a:lnTo>
                    <a:pt x="2068408" y="2425700"/>
                  </a:lnTo>
                  <a:lnTo>
                    <a:pt x="2069046" y="2425700"/>
                  </a:lnTo>
                  <a:lnTo>
                    <a:pt x="2068817" y="2423421"/>
                  </a:lnTo>
                  <a:close/>
                  <a:moveTo>
                    <a:pt x="2070690" y="2413000"/>
                  </a:moveTo>
                  <a:lnTo>
                    <a:pt x="2068817" y="2423421"/>
                  </a:lnTo>
                  <a:lnTo>
                    <a:pt x="2069046" y="2425700"/>
                  </a:lnTo>
                  <a:lnTo>
                    <a:pt x="2097862" y="2425700"/>
                  </a:lnTo>
                  <a:lnTo>
                    <a:pt x="2070690" y="2413000"/>
                  </a:lnTo>
                  <a:close/>
                  <a:moveTo>
                    <a:pt x="2070690" y="2413000"/>
                  </a:moveTo>
                  <a:lnTo>
                    <a:pt x="2068509" y="2419083"/>
                  </a:lnTo>
                  <a:lnTo>
                    <a:pt x="2068488" y="2420143"/>
                  </a:lnTo>
                  <a:lnTo>
                    <a:pt x="2068817" y="2423421"/>
                  </a:lnTo>
                  <a:lnTo>
                    <a:pt x="2070690" y="2413000"/>
                  </a:lnTo>
                  <a:close/>
                  <a:moveTo>
                    <a:pt x="2067769" y="2413000"/>
                  </a:moveTo>
                  <a:lnTo>
                    <a:pt x="2068128" y="2420143"/>
                  </a:lnTo>
                  <a:lnTo>
                    <a:pt x="2068409" y="2419361"/>
                  </a:lnTo>
                  <a:lnTo>
                    <a:pt x="2067769" y="2413000"/>
                  </a:lnTo>
                  <a:close/>
                  <a:moveTo>
                    <a:pt x="2070690" y="2413000"/>
                  </a:moveTo>
                  <a:lnTo>
                    <a:pt x="2067769" y="2413000"/>
                  </a:lnTo>
                  <a:lnTo>
                    <a:pt x="2068409" y="2419361"/>
                  </a:lnTo>
                  <a:lnTo>
                    <a:pt x="2070690" y="2413000"/>
                  </a:lnTo>
                  <a:close/>
                  <a:moveTo>
                    <a:pt x="923762" y="2413000"/>
                  </a:moveTo>
                  <a:lnTo>
                    <a:pt x="923334" y="2418646"/>
                  </a:lnTo>
                  <a:lnTo>
                    <a:pt x="923757" y="2419350"/>
                  </a:lnTo>
                  <a:lnTo>
                    <a:pt x="924396" y="2415112"/>
                  </a:lnTo>
                  <a:lnTo>
                    <a:pt x="923762" y="2413000"/>
                  </a:lnTo>
                  <a:close/>
                  <a:moveTo>
                    <a:pt x="1970076" y="2413000"/>
                  </a:moveTo>
                  <a:lnTo>
                    <a:pt x="1965542" y="2413000"/>
                  </a:lnTo>
                  <a:lnTo>
                    <a:pt x="1970266" y="2419083"/>
                  </a:lnTo>
                  <a:lnTo>
                    <a:pt x="1970076" y="2413000"/>
                  </a:lnTo>
                  <a:close/>
                  <a:moveTo>
                    <a:pt x="941803" y="2387600"/>
                  </a:moveTo>
                  <a:lnTo>
                    <a:pt x="938871" y="2400300"/>
                  </a:lnTo>
                  <a:lnTo>
                    <a:pt x="919940" y="2413000"/>
                  </a:lnTo>
                  <a:lnTo>
                    <a:pt x="923334" y="2418646"/>
                  </a:lnTo>
                  <a:lnTo>
                    <a:pt x="923762" y="2413000"/>
                  </a:lnTo>
                  <a:lnTo>
                    <a:pt x="937039" y="2413000"/>
                  </a:lnTo>
                  <a:lnTo>
                    <a:pt x="944472" y="2403027"/>
                  </a:lnTo>
                  <a:lnTo>
                    <a:pt x="939929" y="2400300"/>
                  </a:lnTo>
                  <a:lnTo>
                    <a:pt x="945447" y="2400300"/>
                  </a:lnTo>
                  <a:lnTo>
                    <a:pt x="941803" y="2387600"/>
                  </a:lnTo>
                  <a:close/>
                  <a:moveTo>
                    <a:pt x="924715" y="2413000"/>
                  </a:moveTo>
                  <a:lnTo>
                    <a:pt x="923762" y="2413000"/>
                  </a:lnTo>
                  <a:lnTo>
                    <a:pt x="924396" y="2415112"/>
                  </a:lnTo>
                  <a:lnTo>
                    <a:pt x="924715" y="2413000"/>
                  </a:lnTo>
                  <a:close/>
                  <a:moveTo>
                    <a:pt x="871376" y="2374900"/>
                  </a:moveTo>
                  <a:lnTo>
                    <a:pt x="862769" y="2374900"/>
                  </a:lnTo>
                  <a:lnTo>
                    <a:pt x="892056" y="2413000"/>
                  </a:lnTo>
                  <a:lnTo>
                    <a:pt x="900674" y="2413000"/>
                  </a:lnTo>
                  <a:lnTo>
                    <a:pt x="871376" y="2374900"/>
                  </a:lnTo>
                  <a:close/>
                  <a:moveTo>
                    <a:pt x="946178" y="2400738"/>
                  </a:moveTo>
                  <a:lnTo>
                    <a:pt x="944472" y="2403027"/>
                  </a:lnTo>
                  <a:lnTo>
                    <a:pt x="961080" y="2413000"/>
                  </a:lnTo>
                  <a:lnTo>
                    <a:pt x="966598" y="2413000"/>
                  </a:lnTo>
                  <a:lnTo>
                    <a:pt x="946178" y="2400738"/>
                  </a:lnTo>
                  <a:close/>
                  <a:moveTo>
                    <a:pt x="945447" y="2400300"/>
                  </a:moveTo>
                  <a:lnTo>
                    <a:pt x="939929" y="2400300"/>
                  </a:lnTo>
                  <a:lnTo>
                    <a:pt x="944472" y="2403027"/>
                  </a:lnTo>
                  <a:lnTo>
                    <a:pt x="946178" y="2400738"/>
                  </a:lnTo>
                  <a:lnTo>
                    <a:pt x="945447" y="2400300"/>
                  </a:lnTo>
                  <a:close/>
                  <a:moveTo>
                    <a:pt x="946505" y="2400300"/>
                  </a:moveTo>
                  <a:lnTo>
                    <a:pt x="945447" y="2400300"/>
                  </a:lnTo>
                  <a:lnTo>
                    <a:pt x="946178" y="2400738"/>
                  </a:lnTo>
                  <a:lnTo>
                    <a:pt x="946505" y="2400300"/>
                  </a:lnTo>
                  <a:close/>
                  <a:moveTo>
                    <a:pt x="3145485" y="2387600"/>
                  </a:moveTo>
                  <a:lnTo>
                    <a:pt x="3145045" y="2387600"/>
                  </a:lnTo>
                  <a:lnTo>
                    <a:pt x="3145118" y="2400300"/>
                  </a:lnTo>
                  <a:lnTo>
                    <a:pt x="3148685" y="2395965"/>
                  </a:lnTo>
                  <a:lnTo>
                    <a:pt x="3145485" y="2387600"/>
                  </a:lnTo>
                  <a:close/>
                  <a:moveTo>
                    <a:pt x="3150346" y="2393946"/>
                  </a:moveTo>
                  <a:lnTo>
                    <a:pt x="3148685" y="2395965"/>
                  </a:lnTo>
                  <a:lnTo>
                    <a:pt x="3150343" y="2400300"/>
                  </a:lnTo>
                  <a:lnTo>
                    <a:pt x="3155212" y="2400300"/>
                  </a:lnTo>
                  <a:lnTo>
                    <a:pt x="3150346" y="2393946"/>
                  </a:lnTo>
                  <a:close/>
                  <a:moveTo>
                    <a:pt x="3155568" y="2387600"/>
                  </a:moveTo>
                  <a:lnTo>
                    <a:pt x="3150346" y="2393946"/>
                  </a:lnTo>
                  <a:lnTo>
                    <a:pt x="3155212" y="2400300"/>
                  </a:lnTo>
                  <a:lnTo>
                    <a:pt x="3156127" y="2396755"/>
                  </a:lnTo>
                  <a:lnTo>
                    <a:pt x="3155568" y="2387600"/>
                  </a:lnTo>
                  <a:close/>
                  <a:moveTo>
                    <a:pt x="3156127" y="2396755"/>
                  </a:moveTo>
                  <a:lnTo>
                    <a:pt x="3155212" y="2400300"/>
                  </a:lnTo>
                  <a:lnTo>
                    <a:pt x="3156343" y="2400300"/>
                  </a:lnTo>
                  <a:lnTo>
                    <a:pt x="3156127" y="2396755"/>
                  </a:lnTo>
                  <a:close/>
                  <a:moveTo>
                    <a:pt x="3158490" y="2387600"/>
                  </a:moveTo>
                  <a:lnTo>
                    <a:pt x="3155568" y="2387600"/>
                  </a:lnTo>
                  <a:lnTo>
                    <a:pt x="3156127" y="2396755"/>
                  </a:lnTo>
                  <a:lnTo>
                    <a:pt x="3158490" y="2387600"/>
                  </a:lnTo>
                  <a:close/>
                  <a:moveTo>
                    <a:pt x="3161767" y="2374900"/>
                  </a:moveTo>
                  <a:lnTo>
                    <a:pt x="3152040" y="2374900"/>
                  </a:lnTo>
                  <a:lnTo>
                    <a:pt x="3145485" y="2387600"/>
                  </a:lnTo>
                  <a:lnTo>
                    <a:pt x="3150346" y="2393946"/>
                  </a:lnTo>
                  <a:lnTo>
                    <a:pt x="3155568" y="2387600"/>
                  </a:lnTo>
                  <a:lnTo>
                    <a:pt x="3158490" y="2387600"/>
                  </a:lnTo>
                  <a:lnTo>
                    <a:pt x="3161767" y="2374900"/>
                  </a:lnTo>
                  <a:close/>
                  <a:moveTo>
                    <a:pt x="868706" y="2349500"/>
                  </a:moveTo>
                  <a:lnTo>
                    <a:pt x="865376" y="2349500"/>
                  </a:lnTo>
                  <a:lnTo>
                    <a:pt x="864319" y="2362200"/>
                  </a:lnTo>
                  <a:lnTo>
                    <a:pt x="859209" y="2362200"/>
                  </a:lnTo>
                  <a:lnTo>
                    <a:pt x="861952" y="2374900"/>
                  </a:lnTo>
                  <a:lnTo>
                    <a:pt x="872182" y="2374900"/>
                  </a:lnTo>
                  <a:lnTo>
                    <a:pt x="869439" y="2362200"/>
                  </a:lnTo>
                  <a:lnTo>
                    <a:pt x="868706" y="2349500"/>
                  </a:lnTo>
                  <a:close/>
                  <a:moveTo>
                    <a:pt x="3142909" y="2349500"/>
                  </a:moveTo>
                  <a:lnTo>
                    <a:pt x="3138920" y="2362200"/>
                  </a:lnTo>
                  <a:lnTo>
                    <a:pt x="3134930" y="2362200"/>
                  </a:lnTo>
                  <a:lnTo>
                    <a:pt x="3152909" y="2374900"/>
                  </a:lnTo>
                  <a:lnTo>
                    <a:pt x="3160888" y="2374900"/>
                  </a:lnTo>
                  <a:lnTo>
                    <a:pt x="3151898" y="2362200"/>
                  </a:lnTo>
                  <a:lnTo>
                    <a:pt x="3137140" y="2362200"/>
                  </a:lnTo>
                  <a:lnTo>
                    <a:pt x="3135328" y="2361567"/>
                  </a:lnTo>
                  <a:lnTo>
                    <a:pt x="3151451" y="2361567"/>
                  </a:lnTo>
                  <a:lnTo>
                    <a:pt x="3142909" y="2349500"/>
                  </a:lnTo>
                  <a:close/>
                  <a:moveTo>
                    <a:pt x="830655" y="2298700"/>
                  </a:moveTo>
                  <a:lnTo>
                    <a:pt x="826624" y="2298700"/>
                  </a:lnTo>
                  <a:lnTo>
                    <a:pt x="826456" y="2311400"/>
                  </a:lnTo>
                  <a:lnTo>
                    <a:pt x="821357" y="2311400"/>
                  </a:lnTo>
                  <a:lnTo>
                    <a:pt x="831932" y="2349500"/>
                  </a:lnTo>
                  <a:lnTo>
                    <a:pt x="832686" y="2362200"/>
                  </a:lnTo>
                  <a:lnTo>
                    <a:pt x="835974" y="2362200"/>
                  </a:lnTo>
                  <a:lnTo>
                    <a:pt x="837032" y="2349500"/>
                  </a:lnTo>
                  <a:lnTo>
                    <a:pt x="842131" y="2349500"/>
                  </a:lnTo>
                  <a:lnTo>
                    <a:pt x="831555" y="2311400"/>
                  </a:lnTo>
                  <a:lnTo>
                    <a:pt x="830655" y="2298700"/>
                  </a:lnTo>
                  <a:close/>
                  <a:moveTo>
                    <a:pt x="865376" y="2349500"/>
                  </a:moveTo>
                  <a:lnTo>
                    <a:pt x="838089" y="2349500"/>
                  </a:lnTo>
                  <a:lnTo>
                    <a:pt x="835974" y="2362200"/>
                  </a:lnTo>
                  <a:lnTo>
                    <a:pt x="863261" y="2362200"/>
                  </a:lnTo>
                  <a:lnTo>
                    <a:pt x="865376" y="2349500"/>
                  </a:lnTo>
                  <a:close/>
                  <a:moveTo>
                    <a:pt x="3138929" y="2355834"/>
                  </a:moveTo>
                  <a:lnTo>
                    <a:pt x="3135328" y="2361567"/>
                  </a:lnTo>
                  <a:lnTo>
                    <a:pt x="3137140" y="2362200"/>
                  </a:lnTo>
                  <a:lnTo>
                    <a:pt x="3138929" y="2355834"/>
                  </a:lnTo>
                  <a:close/>
                  <a:moveTo>
                    <a:pt x="3140074" y="2354012"/>
                  </a:moveTo>
                  <a:lnTo>
                    <a:pt x="3138929" y="2355834"/>
                  </a:lnTo>
                  <a:lnTo>
                    <a:pt x="3137140" y="2362200"/>
                  </a:lnTo>
                  <a:lnTo>
                    <a:pt x="3138920" y="2362200"/>
                  </a:lnTo>
                  <a:lnTo>
                    <a:pt x="3140074" y="2354012"/>
                  </a:lnTo>
                  <a:close/>
                  <a:moveTo>
                    <a:pt x="3142909" y="2349500"/>
                  </a:moveTo>
                  <a:lnTo>
                    <a:pt x="3140074" y="2354012"/>
                  </a:lnTo>
                  <a:lnTo>
                    <a:pt x="3138920" y="2362200"/>
                  </a:lnTo>
                  <a:lnTo>
                    <a:pt x="3142909" y="2349500"/>
                  </a:lnTo>
                  <a:close/>
                  <a:moveTo>
                    <a:pt x="3106552" y="2337574"/>
                  </a:moveTo>
                  <a:lnTo>
                    <a:pt x="3102544" y="2343150"/>
                  </a:lnTo>
                  <a:lnTo>
                    <a:pt x="3100753" y="2349500"/>
                  </a:lnTo>
                  <a:lnTo>
                    <a:pt x="3135328" y="2361567"/>
                  </a:lnTo>
                  <a:lnTo>
                    <a:pt x="3138929" y="2355834"/>
                  </a:lnTo>
                  <a:lnTo>
                    <a:pt x="3140710" y="2349500"/>
                  </a:lnTo>
                  <a:lnTo>
                    <a:pt x="3106552" y="2337574"/>
                  </a:lnTo>
                  <a:close/>
                  <a:moveTo>
                    <a:pt x="3142909" y="2349500"/>
                  </a:moveTo>
                  <a:lnTo>
                    <a:pt x="3140710" y="2349500"/>
                  </a:lnTo>
                  <a:lnTo>
                    <a:pt x="3140074" y="2354012"/>
                  </a:lnTo>
                  <a:lnTo>
                    <a:pt x="3142909" y="2349500"/>
                  </a:lnTo>
                  <a:close/>
                  <a:moveTo>
                    <a:pt x="3087567" y="2301597"/>
                  </a:moveTo>
                  <a:lnTo>
                    <a:pt x="3086586" y="2311400"/>
                  </a:lnTo>
                  <a:lnTo>
                    <a:pt x="3076827" y="2311400"/>
                  </a:lnTo>
                  <a:lnTo>
                    <a:pt x="3097978" y="2349500"/>
                  </a:lnTo>
                  <a:lnTo>
                    <a:pt x="3102544" y="2343150"/>
                  </a:lnTo>
                  <a:lnTo>
                    <a:pt x="3104334" y="2336800"/>
                  </a:lnTo>
                  <a:lnTo>
                    <a:pt x="3107109" y="2336800"/>
                  </a:lnTo>
                  <a:lnTo>
                    <a:pt x="3093008" y="2311400"/>
                  </a:lnTo>
                  <a:lnTo>
                    <a:pt x="3081393" y="2311400"/>
                  </a:lnTo>
                  <a:lnTo>
                    <a:pt x="3079735" y="2307355"/>
                  </a:lnTo>
                  <a:lnTo>
                    <a:pt x="3090763" y="2307355"/>
                  </a:lnTo>
                  <a:lnTo>
                    <a:pt x="3087567" y="2301597"/>
                  </a:lnTo>
                  <a:close/>
                  <a:moveTo>
                    <a:pt x="3104334" y="2336800"/>
                  </a:moveTo>
                  <a:lnTo>
                    <a:pt x="3102544" y="2343150"/>
                  </a:lnTo>
                  <a:lnTo>
                    <a:pt x="3106552" y="2337574"/>
                  </a:lnTo>
                  <a:lnTo>
                    <a:pt x="3104334" y="2336800"/>
                  </a:lnTo>
                  <a:close/>
                  <a:moveTo>
                    <a:pt x="3107109" y="2336800"/>
                  </a:moveTo>
                  <a:lnTo>
                    <a:pt x="3104334" y="2336800"/>
                  </a:lnTo>
                  <a:lnTo>
                    <a:pt x="3106552" y="2337574"/>
                  </a:lnTo>
                  <a:lnTo>
                    <a:pt x="3107109" y="2336800"/>
                  </a:lnTo>
                  <a:close/>
                  <a:moveTo>
                    <a:pt x="645341" y="2235200"/>
                  </a:moveTo>
                  <a:lnTo>
                    <a:pt x="641797" y="2241550"/>
                  </a:lnTo>
                  <a:lnTo>
                    <a:pt x="639959" y="2247900"/>
                  </a:lnTo>
                  <a:lnTo>
                    <a:pt x="638252" y="2247900"/>
                  </a:lnTo>
                  <a:lnTo>
                    <a:pt x="703612" y="2298700"/>
                  </a:lnTo>
                  <a:lnTo>
                    <a:pt x="705119" y="2311400"/>
                  </a:lnTo>
                  <a:lnTo>
                    <a:pt x="707161" y="2311400"/>
                  </a:lnTo>
                  <a:lnTo>
                    <a:pt x="707161" y="2298700"/>
                  </a:lnTo>
                  <a:lnTo>
                    <a:pt x="710700" y="2298700"/>
                  </a:lnTo>
                  <a:lnTo>
                    <a:pt x="658413" y="2247900"/>
                  </a:lnTo>
                  <a:lnTo>
                    <a:pt x="639959" y="2247900"/>
                  </a:lnTo>
                  <a:lnTo>
                    <a:pt x="638639" y="2247206"/>
                  </a:lnTo>
                  <a:lnTo>
                    <a:pt x="657699" y="2247206"/>
                  </a:lnTo>
                  <a:lnTo>
                    <a:pt x="645341" y="2235200"/>
                  </a:lnTo>
                  <a:close/>
                  <a:moveTo>
                    <a:pt x="719423" y="2298700"/>
                  </a:moveTo>
                  <a:lnTo>
                    <a:pt x="707161" y="2298700"/>
                  </a:lnTo>
                  <a:lnTo>
                    <a:pt x="707161" y="2311400"/>
                  </a:lnTo>
                  <a:lnTo>
                    <a:pt x="719423" y="2311400"/>
                  </a:lnTo>
                  <a:lnTo>
                    <a:pt x="719423" y="2298700"/>
                  </a:lnTo>
                  <a:close/>
                  <a:moveTo>
                    <a:pt x="756742" y="2273631"/>
                  </a:moveTo>
                  <a:lnTo>
                    <a:pt x="716449" y="2298700"/>
                  </a:lnTo>
                  <a:lnTo>
                    <a:pt x="719423" y="2298700"/>
                  </a:lnTo>
                  <a:lnTo>
                    <a:pt x="719423" y="2311400"/>
                  </a:lnTo>
                  <a:lnTo>
                    <a:pt x="721056" y="2311400"/>
                  </a:lnTo>
                  <a:lnTo>
                    <a:pt x="722407" y="2298700"/>
                  </a:lnTo>
                  <a:lnTo>
                    <a:pt x="758811" y="2276051"/>
                  </a:lnTo>
                  <a:lnTo>
                    <a:pt x="756742" y="2273631"/>
                  </a:lnTo>
                  <a:close/>
                  <a:moveTo>
                    <a:pt x="764039" y="2273300"/>
                  </a:moveTo>
                  <a:lnTo>
                    <a:pt x="763233" y="2273300"/>
                  </a:lnTo>
                  <a:lnTo>
                    <a:pt x="758811" y="2276051"/>
                  </a:lnTo>
                  <a:lnTo>
                    <a:pt x="789033" y="2311400"/>
                  </a:lnTo>
                  <a:lnTo>
                    <a:pt x="792821" y="2305053"/>
                  </a:lnTo>
                  <a:lnTo>
                    <a:pt x="792991" y="2298700"/>
                  </a:lnTo>
                  <a:lnTo>
                    <a:pt x="796614" y="2298700"/>
                  </a:lnTo>
                  <a:lnTo>
                    <a:pt x="764039" y="2273300"/>
                  </a:lnTo>
                  <a:close/>
                  <a:moveTo>
                    <a:pt x="826624" y="2298700"/>
                  </a:moveTo>
                  <a:lnTo>
                    <a:pt x="796614" y="2298700"/>
                  </a:lnTo>
                  <a:lnTo>
                    <a:pt x="792824" y="2305050"/>
                  </a:lnTo>
                  <a:lnTo>
                    <a:pt x="792656" y="2311400"/>
                  </a:lnTo>
                  <a:lnTo>
                    <a:pt x="826288" y="2311400"/>
                  </a:lnTo>
                  <a:lnTo>
                    <a:pt x="826624" y="2298700"/>
                  </a:lnTo>
                  <a:close/>
                  <a:moveTo>
                    <a:pt x="3076189" y="2298700"/>
                  </a:moveTo>
                  <a:lnTo>
                    <a:pt x="3075990" y="2311400"/>
                  </a:lnTo>
                  <a:lnTo>
                    <a:pt x="3076827" y="2311400"/>
                  </a:lnTo>
                  <a:lnTo>
                    <a:pt x="3079735" y="2307355"/>
                  </a:lnTo>
                  <a:lnTo>
                    <a:pt x="3076189" y="2298700"/>
                  </a:lnTo>
                  <a:close/>
                  <a:moveTo>
                    <a:pt x="3081390" y="2305053"/>
                  </a:moveTo>
                  <a:lnTo>
                    <a:pt x="3079735" y="2307355"/>
                  </a:lnTo>
                  <a:lnTo>
                    <a:pt x="3081393" y="2311400"/>
                  </a:lnTo>
                  <a:lnTo>
                    <a:pt x="3086586" y="2311400"/>
                  </a:lnTo>
                  <a:lnTo>
                    <a:pt x="3081390" y="2305053"/>
                  </a:lnTo>
                  <a:close/>
                  <a:moveTo>
                    <a:pt x="3085958" y="2298700"/>
                  </a:moveTo>
                  <a:lnTo>
                    <a:pt x="3081390" y="2305053"/>
                  </a:lnTo>
                  <a:lnTo>
                    <a:pt x="3086586" y="2311400"/>
                  </a:lnTo>
                  <a:lnTo>
                    <a:pt x="3087567" y="2301597"/>
                  </a:lnTo>
                  <a:lnTo>
                    <a:pt x="3085958" y="2298700"/>
                  </a:lnTo>
                  <a:close/>
                  <a:moveTo>
                    <a:pt x="3090398" y="2273300"/>
                  </a:moveTo>
                  <a:lnTo>
                    <a:pt x="3080000" y="2273300"/>
                  </a:lnTo>
                  <a:lnTo>
                    <a:pt x="3076189" y="2298700"/>
                  </a:lnTo>
                  <a:lnTo>
                    <a:pt x="3081390" y="2305053"/>
                  </a:lnTo>
                  <a:lnTo>
                    <a:pt x="3085958" y="2298700"/>
                  </a:lnTo>
                  <a:lnTo>
                    <a:pt x="3087857" y="2298700"/>
                  </a:lnTo>
                  <a:lnTo>
                    <a:pt x="3090398" y="2273300"/>
                  </a:lnTo>
                  <a:close/>
                  <a:moveTo>
                    <a:pt x="796614" y="2298700"/>
                  </a:moveTo>
                  <a:lnTo>
                    <a:pt x="792991" y="2298700"/>
                  </a:lnTo>
                  <a:lnTo>
                    <a:pt x="792824" y="2305050"/>
                  </a:lnTo>
                  <a:lnTo>
                    <a:pt x="796614" y="2298700"/>
                  </a:lnTo>
                  <a:close/>
                  <a:moveTo>
                    <a:pt x="3087857" y="2298700"/>
                  </a:moveTo>
                  <a:lnTo>
                    <a:pt x="3085958" y="2298700"/>
                  </a:lnTo>
                  <a:lnTo>
                    <a:pt x="3087567" y="2301597"/>
                  </a:lnTo>
                  <a:lnTo>
                    <a:pt x="3087857" y="2298700"/>
                  </a:lnTo>
                  <a:close/>
                  <a:moveTo>
                    <a:pt x="760950" y="2260600"/>
                  </a:moveTo>
                  <a:lnTo>
                    <a:pt x="757275" y="2273300"/>
                  </a:lnTo>
                  <a:lnTo>
                    <a:pt x="756742" y="2273631"/>
                  </a:lnTo>
                  <a:lnTo>
                    <a:pt x="758811" y="2276051"/>
                  </a:lnTo>
                  <a:lnTo>
                    <a:pt x="763233" y="2273300"/>
                  </a:lnTo>
                  <a:lnTo>
                    <a:pt x="764039" y="2273300"/>
                  </a:lnTo>
                  <a:lnTo>
                    <a:pt x="760950" y="2260600"/>
                  </a:lnTo>
                  <a:close/>
                  <a:moveTo>
                    <a:pt x="757275" y="2273300"/>
                  </a:moveTo>
                  <a:lnTo>
                    <a:pt x="756458" y="2273300"/>
                  </a:lnTo>
                  <a:lnTo>
                    <a:pt x="756742" y="2273631"/>
                  </a:lnTo>
                  <a:lnTo>
                    <a:pt x="757275" y="2273300"/>
                  </a:lnTo>
                  <a:close/>
                  <a:moveTo>
                    <a:pt x="3109612" y="2235200"/>
                  </a:moveTo>
                  <a:lnTo>
                    <a:pt x="3081476" y="2273300"/>
                  </a:lnTo>
                  <a:lnTo>
                    <a:pt x="3088921" y="2273300"/>
                  </a:lnTo>
                  <a:lnTo>
                    <a:pt x="3117056" y="2247900"/>
                  </a:lnTo>
                  <a:lnTo>
                    <a:pt x="3108460" y="2247900"/>
                  </a:lnTo>
                  <a:lnTo>
                    <a:pt x="3111857" y="2239029"/>
                  </a:lnTo>
                  <a:lnTo>
                    <a:pt x="3109612" y="2235200"/>
                  </a:lnTo>
                  <a:close/>
                  <a:moveTo>
                    <a:pt x="641797" y="2241550"/>
                  </a:moveTo>
                  <a:lnTo>
                    <a:pt x="638639" y="2247206"/>
                  </a:lnTo>
                  <a:lnTo>
                    <a:pt x="639959" y="2247900"/>
                  </a:lnTo>
                  <a:lnTo>
                    <a:pt x="641797" y="2241550"/>
                  </a:lnTo>
                  <a:close/>
                  <a:moveTo>
                    <a:pt x="3111857" y="2239029"/>
                  </a:moveTo>
                  <a:lnTo>
                    <a:pt x="3108460" y="2247900"/>
                  </a:lnTo>
                  <a:lnTo>
                    <a:pt x="3117056" y="2247900"/>
                  </a:lnTo>
                  <a:lnTo>
                    <a:pt x="3111857" y="2239029"/>
                  </a:lnTo>
                  <a:close/>
                  <a:moveTo>
                    <a:pt x="3127925" y="2222500"/>
                  </a:moveTo>
                  <a:lnTo>
                    <a:pt x="3118187" y="2222500"/>
                  </a:lnTo>
                  <a:lnTo>
                    <a:pt x="3111857" y="2239029"/>
                  </a:lnTo>
                  <a:lnTo>
                    <a:pt x="3117056" y="2247900"/>
                  </a:lnTo>
                  <a:lnTo>
                    <a:pt x="3118198" y="2247900"/>
                  </a:lnTo>
                  <a:lnTo>
                    <a:pt x="3127925" y="2222500"/>
                  </a:lnTo>
                  <a:close/>
                  <a:moveTo>
                    <a:pt x="595301" y="2222500"/>
                  </a:moveTo>
                  <a:lnTo>
                    <a:pt x="591625" y="2222500"/>
                  </a:lnTo>
                  <a:lnTo>
                    <a:pt x="638639" y="2247206"/>
                  </a:lnTo>
                  <a:lnTo>
                    <a:pt x="641797" y="2241550"/>
                  </a:lnTo>
                  <a:lnTo>
                    <a:pt x="643634" y="2235200"/>
                  </a:lnTo>
                  <a:lnTo>
                    <a:pt x="595301" y="2222500"/>
                  </a:lnTo>
                  <a:close/>
                  <a:moveTo>
                    <a:pt x="578558" y="2209800"/>
                  </a:moveTo>
                  <a:lnTo>
                    <a:pt x="572411" y="2209800"/>
                  </a:lnTo>
                  <a:lnTo>
                    <a:pt x="590400" y="2222500"/>
                  </a:lnTo>
                  <a:lnTo>
                    <a:pt x="596536" y="2222500"/>
                  </a:lnTo>
                  <a:lnTo>
                    <a:pt x="578558" y="2209800"/>
                  </a:lnTo>
                  <a:close/>
                  <a:moveTo>
                    <a:pt x="3081874" y="2171700"/>
                  </a:moveTo>
                  <a:lnTo>
                    <a:pt x="3074346" y="2171700"/>
                  </a:lnTo>
                  <a:lnTo>
                    <a:pt x="3119297" y="2222500"/>
                  </a:lnTo>
                  <a:lnTo>
                    <a:pt x="3126826" y="2209800"/>
                  </a:lnTo>
                  <a:lnTo>
                    <a:pt x="3081874" y="2171700"/>
                  </a:lnTo>
                  <a:close/>
                  <a:moveTo>
                    <a:pt x="3126826" y="2209800"/>
                  </a:moveTo>
                  <a:lnTo>
                    <a:pt x="3123056" y="2222500"/>
                  </a:lnTo>
                  <a:lnTo>
                    <a:pt x="3129171" y="2222500"/>
                  </a:lnTo>
                  <a:lnTo>
                    <a:pt x="3126826" y="2209800"/>
                  </a:lnTo>
                  <a:close/>
                  <a:moveTo>
                    <a:pt x="422144" y="2171700"/>
                  </a:moveTo>
                  <a:lnTo>
                    <a:pt x="417369" y="2184400"/>
                  </a:lnTo>
                  <a:lnTo>
                    <a:pt x="412605" y="2184400"/>
                  </a:lnTo>
                  <a:lnTo>
                    <a:pt x="424028" y="2209800"/>
                  </a:lnTo>
                  <a:lnTo>
                    <a:pt x="428794" y="2203454"/>
                  </a:lnTo>
                  <a:lnTo>
                    <a:pt x="426793" y="2197100"/>
                  </a:lnTo>
                  <a:lnTo>
                    <a:pt x="432417" y="2194542"/>
                  </a:lnTo>
                  <a:lnTo>
                    <a:pt x="427856" y="2184400"/>
                  </a:lnTo>
                  <a:lnTo>
                    <a:pt x="414730" y="2184400"/>
                  </a:lnTo>
                  <a:lnTo>
                    <a:pt x="413431" y="2183300"/>
                  </a:lnTo>
                  <a:lnTo>
                    <a:pt x="427361" y="2183300"/>
                  </a:lnTo>
                  <a:lnTo>
                    <a:pt x="422144" y="2171700"/>
                  </a:lnTo>
                  <a:close/>
                  <a:moveTo>
                    <a:pt x="454719" y="2184400"/>
                  </a:moveTo>
                  <a:lnTo>
                    <a:pt x="432417" y="2194542"/>
                  </a:lnTo>
                  <a:lnTo>
                    <a:pt x="433567" y="2197100"/>
                  </a:lnTo>
                  <a:lnTo>
                    <a:pt x="428794" y="2203454"/>
                  </a:lnTo>
                  <a:lnTo>
                    <a:pt x="430793" y="2209800"/>
                  </a:lnTo>
                  <a:lnTo>
                    <a:pt x="458719" y="2197100"/>
                  </a:lnTo>
                  <a:lnTo>
                    <a:pt x="456719" y="2197100"/>
                  </a:lnTo>
                  <a:lnTo>
                    <a:pt x="454719" y="2184400"/>
                  </a:lnTo>
                  <a:close/>
                  <a:moveTo>
                    <a:pt x="577961" y="2197100"/>
                  </a:moveTo>
                  <a:lnTo>
                    <a:pt x="567720" y="2197100"/>
                  </a:lnTo>
                  <a:lnTo>
                    <a:pt x="570359" y="2209800"/>
                  </a:lnTo>
                  <a:lnTo>
                    <a:pt x="580610" y="2209800"/>
                  </a:lnTo>
                  <a:lnTo>
                    <a:pt x="577961" y="2197100"/>
                  </a:lnTo>
                  <a:close/>
                  <a:moveTo>
                    <a:pt x="432417" y="2194542"/>
                  </a:moveTo>
                  <a:lnTo>
                    <a:pt x="426793" y="2197100"/>
                  </a:lnTo>
                  <a:lnTo>
                    <a:pt x="428794" y="2203454"/>
                  </a:lnTo>
                  <a:lnTo>
                    <a:pt x="433567" y="2197100"/>
                  </a:lnTo>
                  <a:lnTo>
                    <a:pt x="432417" y="2194542"/>
                  </a:lnTo>
                  <a:close/>
                  <a:moveTo>
                    <a:pt x="454719" y="2184400"/>
                  </a:moveTo>
                  <a:lnTo>
                    <a:pt x="456719" y="2197100"/>
                  </a:lnTo>
                  <a:lnTo>
                    <a:pt x="455587" y="2187158"/>
                  </a:lnTo>
                  <a:lnTo>
                    <a:pt x="454719" y="2184400"/>
                  </a:lnTo>
                  <a:close/>
                  <a:moveTo>
                    <a:pt x="455587" y="2187158"/>
                  </a:moveTo>
                  <a:lnTo>
                    <a:pt x="456719" y="2197100"/>
                  </a:lnTo>
                  <a:lnTo>
                    <a:pt x="458153" y="2197100"/>
                  </a:lnTo>
                  <a:lnTo>
                    <a:pt x="456700" y="2190690"/>
                  </a:lnTo>
                  <a:lnTo>
                    <a:pt x="455587" y="2187158"/>
                  </a:lnTo>
                  <a:close/>
                  <a:moveTo>
                    <a:pt x="456700" y="2190690"/>
                  </a:moveTo>
                  <a:lnTo>
                    <a:pt x="458153" y="2197100"/>
                  </a:lnTo>
                  <a:lnTo>
                    <a:pt x="458686" y="2196995"/>
                  </a:lnTo>
                  <a:lnTo>
                    <a:pt x="456700" y="2190690"/>
                  </a:lnTo>
                  <a:close/>
                  <a:moveTo>
                    <a:pt x="458686" y="2196995"/>
                  </a:moveTo>
                  <a:lnTo>
                    <a:pt x="458153" y="2197100"/>
                  </a:lnTo>
                  <a:lnTo>
                    <a:pt x="458719" y="2197100"/>
                  </a:lnTo>
                  <a:close/>
                  <a:moveTo>
                    <a:pt x="523690" y="2171700"/>
                  </a:moveTo>
                  <a:lnTo>
                    <a:pt x="521549" y="2178050"/>
                  </a:lnTo>
                  <a:lnTo>
                    <a:pt x="522989" y="2184400"/>
                  </a:lnTo>
                  <a:lnTo>
                    <a:pt x="520984" y="2184792"/>
                  </a:lnTo>
                  <a:lnTo>
                    <a:pt x="570694" y="2197100"/>
                  </a:lnTo>
                  <a:lnTo>
                    <a:pt x="574987" y="2197100"/>
                  </a:lnTo>
                  <a:lnTo>
                    <a:pt x="523690" y="2171700"/>
                  </a:lnTo>
                  <a:close/>
                  <a:moveTo>
                    <a:pt x="520109" y="2171700"/>
                  </a:moveTo>
                  <a:lnTo>
                    <a:pt x="455274" y="2184400"/>
                  </a:lnTo>
                  <a:lnTo>
                    <a:pt x="456700" y="2190690"/>
                  </a:lnTo>
                  <a:lnTo>
                    <a:pt x="458686" y="2196995"/>
                  </a:lnTo>
                  <a:lnTo>
                    <a:pt x="520984" y="2184792"/>
                  </a:lnTo>
                  <a:lnTo>
                    <a:pt x="519397" y="2184400"/>
                  </a:lnTo>
                  <a:lnTo>
                    <a:pt x="521547" y="2178040"/>
                  </a:lnTo>
                  <a:lnTo>
                    <a:pt x="520109" y="2171700"/>
                  </a:lnTo>
                  <a:close/>
                  <a:moveTo>
                    <a:pt x="455274" y="2184400"/>
                  </a:moveTo>
                  <a:lnTo>
                    <a:pt x="454719" y="2184400"/>
                  </a:lnTo>
                  <a:lnTo>
                    <a:pt x="455587" y="2187158"/>
                  </a:lnTo>
                  <a:lnTo>
                    <a:pt x="455274" y="2184400"/>
                  </a:lnTo>
                  <a:close/>
                  <a:moveTo>
                    <a:pt x="521547" y="2178040"/>
                  </a:moveTo>
                  <a:lnTo>
                    <a:pt x="519397" y="2184400"/>
                  </a:lnTo>
                  <a:lnTo>
                    <a:pt x="520984" y="2184792"/>
                  </a:lnTo>
                  <a:lnTo>
                    <a:pt x="522989" y="2184400"/>
                  </a:lnTo>
                  <a:lnTo>
                    <a:pt x="521547" y="2178040"/>
                  </a:lnTo>
                  <a:close/>
                  <a:moveTo>
                    <a:pt x="357722" y="2151778"/>
                  </a:moveTo>
                  <a:lnTo>
                    <a:pt x="354209" y="2159000"/>
                  </a:lnTo>
                  <a:lnTo>
                    <a:pt x="378114" y="2171700"/>
                  </a:lnTo>
                  <a:lnTo>
                    <a:pt x="379883" y="2184400"/>
                  </a:lnTo>
                  <a:lnTo>
                    <a:pt x="382051" y="2184400"/>
                  </a:lnTo>
                  <a:lnTo>
                    <a:pt x="380354" y="2171700"/>
                  </a:lnTo>
                  <a:lnTo>
                    <a:pt x="382870" y="2170189"/>
                  </a:lnTo>
                  <a:lnTo>
                    <a:pt x="372339" y="2159000"/>
                  </a:lnTo>
                  <a:lnTo>
                    <a:pt x="361842" y="2159000"/>
                  </a:lnTo>
                  <a:lnTo>
                    <a:pt x="357722" y="2151778"/>
                  </a:lnTo>
                  <a:close/>
                  <a:moveTo>
                    <a:pt x="382870" y="2170189"/>
                  </a:moveTo>
                  <a:lnTo>
                    <a:pt x="380354" y="2171700"/>
                  </a:lnTo>
                  <a:lnTo>
                    <a:pt x="382051" y="2184400"/>
                  </a:lnTo>
                  <a:lnTo>
                    <a:pt x="381203" y="2171700"/>
                  </a:lnTo>
                  <a:lnTo>
                    <a:pt x="384291" y="2171700"/>
                  </a:lnTo>
                  <a:lnTo>
                    <a:pt x="382870" y="2170189"/>
                  </a:lnTo>
                  <a:close/>
                  <a:moveTo>
                    <a:pt x="401506" y="2159000"/>
                  </a:moveTo>
                  <a:lnTo>
                    <a:pt x="382870" y="2170189"/>
                  </a:lnTo>
                  <a:lnTo>
                    <a:pt x="384291" y="2171700"/>
                  </a:lnTo>
                  <a:lnTo>
                    <a:pt x="381203" y="2171700"/>
                  </a:lnTo>
                  <a:lnTo>
                    <a:pt x="382051" y="2184400"/>
                  </a:lnTo>
                  <a:lnTo>
                    <a:pt x="401167" y="2172927"/>
                  </a:lnTo>
                  <a:lnTo>
                    <a:pt x="399715" y="2171700"/>
                  </a:lnTo>
                  <a:lnTo>
                    <a:pt x="401988" y="2166229"/>
                  </a:lnTo>
                  <a:lnTo>
                    <a:pt x="401506" y="2159000"/>
                  </a:lnTo>
                  <a:close/>
                  <a:moveTo>
                    <a:pt x="417374" y="2178050"/>
                  </a:moveTo>
                  <a:lnTo>
                    <a:pt x="413431" y="2183300"/>
                  </a:lnTo>
                  <a:lnTo>
                    <a:pt x="414730" y="2184400"/>
                  </a:lnTo>
                  <a:lnTo>
                    <a:pt x="417374" y="2178050"/>
                  </a:lnTo>
                  <a:close/>
                  <a:moveTo>
                    <a:pt x="419201" y="2175618"/>
                  </a:moveTo>
                  <a:lnTo>
                    <a:pt x="417374" y="2178050"/>
                  </a:lnTo>
                  <a:lnTo>
                    <a:pt x="414730" y="2184400"/>
                  </a:lnTo>
                  <a:lnTo>
                    <a:pt x="417369" y="2184400"/>
                  </a:lnTo>
                  <a:lnTo>
                    <a:pt x="419201" y="2175618"/>
                  </a:lnTo>
                  <a:close/>
                  <a:moveTo>
                    <a:pt x="422144" y="2171700"/>
                  </a:moveTo>
                  <a:lnTo>
                    <a:pt x="419201" y="2175618"/>
                  </a:lnTo>
                  <a:lnTo>
                    <a:pt x="417369" y="2184400"/>
                  </a:lnTo>
                  <a:lnTo>
                    <a:pt x="422144" y="2171700"/>
                  </a:lnTo>
                  <a:close/>
                  <a:moveTo>
                    <a:pt x="404992" y="2159000"/>
                  </a:moveTo>
                  <a:lnTo>
                    <a:pt x="402875" y="2169190"/>
                  </a:lnTo>
                  <a:lnTo>
                    <a:pt x="403212" y="2171700"/>
                  </a:lnTo>
                  <a:lnTo>
                    <a:pt x="401167" y="2172927"/>
                  </a:lnTo>
                  <a:lnTo>
                    <a:pt x="413431" y="2183300"/>
                  </a:lnTo>
                  <a:lnTo>
                    <a:pt x="417378" y="2178040"/>
                  </a:lnTo>
                  <a:lnTo>
                    <a:pt x="420018" y="2171700"/>
                  </a:lnTo>
                  <a:lnTo>
                    <a:pt x="404992" y="2159000"/>
                  </a:lnTo>
                  <a:close/>
                  <a:moveTo>
                    <a:pt x="422144" y="2171700"/>
                  </a:moveTo>
                  <a:lnTo>
                    <a:pt x="420018" y="2171700"/>
                  </a:lnTo>
                  <a:lnTo>
                    <a:pt x="419201" y="2175618"/>
                  </a:lnTo>
                  <a:lnTo>
                    <a:pt x="422144" y="2171700"/>
                  </a:lnTo>
                  <a:close/>
                  <a:moveTo>
                    <a:pt x="401988" y="2166229"/>
                  </a:moveTo>
                  <a:lnTo>
                    <a:pt x="399715" y="2171700"/>
                  </a:lnTo>
                  <a:lnTo>
                    <a:pt x="401167" y="2172927"/>
                  </a:lnTo>
                  <a:lnTo>
                    <a:pt x="403212" y="2171700"/>
                  </a:lnTo>
                  <a:lnTo>
                    <a:pt x="402354" y="2171700"/>
                  </a:lnTo>
                  <a:lnTo>
                    <a:pt x="401988" y="2166229"/>
                  </a:lnTo>
                  <a:close/>
                  <a:moveTo>
                    <a:pt x="402358" y="2165340"/>
                  </a:moveTo>
                  <a:lnTo>
                    <a:pt x="401988" y="2166229"/>
                  </a:lnTo>
                  <a:lnTo>
                    <a:pt x="402354" y="2171700"/>
                  </a:lnTo>
                  <a:lnTo>
                    <a:pt x="402875" y="2169190"/>
                  </a:lnTo>
                  <a:lnTo>
                    <a:pt x="402358" y="2165340"/>
                  </a:lnTo>
                  <a:close/>
                  <a:moveTo>
                    <a:pt x="402875" y="2169190"/>
                  </a:moveTo>
                  <a:lnTo>
                    <a:pt x="402354" y="2171700"/>
                  </a:lnTo>
                  <a:lnTo>
                    <a:pt x="403212" y="2171700"/>
                  </a:lnTo>
                  <a:lnTo>
                    <a:pt x="402875" y="2169190"/>
                  </a:lnTo>
                  <a:close/>
                  <a:moveTo>
                    <a:pt x="3096450" y="2146300"/>
                  </a:moveTo>
                  <a:lnTo>
                    <a:pt x="3074566" y="2171700"/>
                  </a:lnTo>
                  <a:lnTo>
                    <a:pt x="3081665" y="2171700"/>
                  </a:lnTo>
                  <a:lnTo>
                    <a:pt x="3103559" y="2159000"/>
                  </a:lnTo>
                  <a:lnTo>
                    <a:pt x="3099999" y="2159000"/>
                  </a:lnTo>
                  <a:lnTo>
                    <a:pt x="3096450" y="2146300"/>
                  </a:lnTo>
                  <a:close/>
                  <a:moveTo>
                    <a:pt x="404992" y="2159000"/>
                  </a:moveTo>
                  <a:lnTo>
                    <a:pt x="402358" y="2165340"/>
                  </a:lnTo>
                  <a:lnTo>
                    <a:pt x="402875" y="2169190"/>
                  </a:lnTo>
                  <a:lnTo>
                    <a:pt x="404992" y="2159000"/>
                  </a:lnTo>
                  <a:close/>
                  <a:moveTo>
                    <a:pt x="401506" y="2159000"/>
                  </a:moveTo>
                  <a:lnTo>
                    <a:pt x="401988" y="2166229"/>
                  </a:lnTo>
                  <a:lnTo>
                    <a:pt x="402358" y="2165340"/>
                  </a:lnTo>
                  <a:lnTo>
                    <a:pt x="401506" y="2159000"/>
                  </a:lnTo>
                  <a:close/>
                  <a:moveTo>
                    <a:pt x="404992" y="2159000"/>
                  </a:moveTo>
                  <a:lnTo>
                    <a:pt x="401506" y="2159000"/>
                  </a:lnTo>
                  <a:lnTo>
                    <a:pt x="402358" y="2165340"/>
                  </a:lnTo>
                  <a:lnTo>
                    <a:pt x="404992" y="2159000"/>
                  </a:lnTo>
                  <a:close/>
                  <a:moveTo>
                    <a:pt x="347350" y="2133600"/>
                  </a:moveTo>
                  <a:lnTo>
                    <a:pt x="338272" y="2133600"/>
                  </a:lnTo>
                  <a:lnTo>
                    <a:pt x="352753" y="2159000"/>
                  </a:lnTo>
                  <a:lnTo>
                    <a:pt x="354209" y="2159000"/>
                  </a:lnTo>
                  <a:lnTo>
                    <a:pt x="357722" y="2151778"/>
                  </a:lnTo>
                  <a:lnTo>
                    <a:pt x="347350" y="2133600"/>
                  </a:lnTo>
                  <a:close/>
                  <a:moveTo>
                    <a:pt x="360386" y="2146300"/>
                  </a:moveTo>
                  <a:lnTo>
                    <a:pt x="357722" y="2151778"/>
                  </a:lnTo>
                  <a:lnTo>
                    <a:pt x="361842" y="2159000"/>
                  </a:lnTo>
                  <a:lnTo>
                    <a:pt x="372339" y="2159000"/>
                  </a:lnTo>
                  <a:lnTo>
                    <a:pt x="360386" y="2146300"/>
                  </a:lnTo>
                  <a:close/>
                  <a:moveTo>
                    <a:pt x="3096450" y="2146300"/>
                  </a:moveTo>
                  <a:lnTo>
                    <a:pt x="3099999" y="2159000"/>
                  </a:lnTo>
                  <a:lnTo>
                    <a:pt x="3098981" y="2150821"/>
                  </a:lnTo>
                  <a:lnTo>
                    <a:pt x="3096450" y="2146300"/>
                  </a:lnTo>
                  <a:close/>
                  <a:moveTo>
                    <a:pt x="3098981" y="2150821"/>
                  </a:moveTo>
                  <a:lnTo>
                    <a:pt x="3099999" y="2159000"/>
                  </a:lnTo>
                  <a:lnTo>
                    <a:pt x="3101591" y="2159000"/>
                  </a:lnTo>
                  <a:lnTo>
                    <a:pt x="3100005" y="2152650"/>
                  </a:lnTo>
                  <a:lnTo>
                    <a:pt x="3098981" y="2150821"/>
                  </a:lnTo>
                  <a:close/>
                  <a:moveTo>
                    <a:pt x="3100005" y="2152650"/>
                  </a:moveTo>
                  <a:lnTo>
                    <a:pt x="3101591" y="2159000"/>
                  </a:lnTo>
                  <a:lnTo>
                    <a:pt x="3103119" y="2158212"/>
                  </a:lnTo>
                  <a:lnTo>
                    <a:pt x="3100005" y="2152650"/>
                  </a:lnTo>
                  <a:close/>
                  <a:moveTo>
                    <a:pt x="3103119" y="2158212"/>
                  </a:moveTo>
                  <a:lnTo>
                    <a:pt x="3101591" y="2159000"/>
                  </a:lnTo>
                  <a:lnTo>
                    <a:pt x="3103559" y="2159000"/>
                  </a:lnTo>
                  <a:lnTo>
                    <a:pt x="3103119" y="2158212"/>
                  </a:lnTo>
                  <a:close/>
                  <a:moveTo>
                    <a:pt x="3123056" y="2133600"/>
                  </a:moveTo>
                  <a:lnTo>
                    <a:pt x="3098418" y="2146300"/>
                  </a:lnTo>
                  <a:lnTo>
                    <a:pt x="3100005" y="2152650"/>
                  </a:lnTo>
                  <a:lnTo>
                    <a:pt x="3103119" y="2158212"/>
                  </a:lnTo>
                  <a:lnTo>
                    <a:pt x="3126229" y="2146300"/>
                  </a:lnTo>
                  <a:lnTo>
                    <a:pt x="3120501" y="2146300"/>
                  </a:lnTo>
                  <a:lnTo>
                    <a:pt x="3124577" y="2139687"/>
                  </a:lnTo>
                  <a:lnTo>
                    <a:pt x="3123056" y="2133600"/>
                  </a:lnTo>
                  <a:close/>
                  <a:moveTo>
                    <a:pt x="3098418" y="2146300"/>
                  </a:moveTo>
                  <a:lnTo>
                    <a:pt x="3096450" y="2146300"/>
                  </a:lnTo>
                  <a:lnTo>
                    <a:pt x="3098981" y="2150821"/>
                  </a:lnTo>
                  <a:lnTo>
                    <a:pt x="3098418" y="2146300"/>
                  </a:lnTo>
                  <a:close/>
                  <a:moveTo>
                    <a:pt x="3124577" y="2139687"/>
                  </a:moveTo>
                  <a:lnTo>
                    <a:pt x="3120501" y="2146300"/>
                  </a:lnTo>
                  <a:lnTo>
                    <a:pt x="3126229" y="2146300"/>
                  </a:lnTo>
                  <a:lnTo>
                    <a:pt x="3124577" y="2139687"/>
                  </a:lnTo>
                  <a:close/>
                  <a:moveTo>
                    <a:pt x="3136155" y="2120900"/>
                  </a:moveTo>
                  <a:lnTo>
                    <a:pt x="3124577" y="2139687"/>
                  </a:lnTo>
                  <a:lnTo>
                    <a:pt x="3126229" y="2146300"/>
                  </a:lnTo>
                  <a:lnTo>
                    <a:pt x="3128794" y="2146300"/>
                  </a:lnTo>
                  <a:lnTo>
                    <a:pt x="3144448" y="2133600"/>
                  </a:lnTo>
                  <a:lnTo>
                    <a:pt x="3136155" y="2120900"/>
                  </a:lnTo>
                  <a:close/>
                  <a:moveTo>
                    <a:pt x="343015" y="2095500"/>
                  </a:moveTo>
                  <a:lnTo>
                    <a:pt x="332660" y="2095500"/>
                  </a:lnTo>
                  <a:lnTo>
                    <a:pt x="337633" y="2133600"/>
                  </a:lnTo>
                  <a:lnTo>
                    <a:pt x="347989" y="2133600"/>
                  </a:lnTo>
                  <a:lnTo>
                    <a:pt x="343015" y="2095500"/>
                  </a:lnTo>
                  <a:close/>
                  <a:moveTo>
                    <a:pt x="3144899" y="2120900"/>
                  </a:moveTo>
                  <a:lnTo>
                    <a:pt x="3140302" y="2120900"/>
                  </a:lnTo>
                  <a:lnTo>
                    <a:pt x="3144448" y="2133600"/>
                  </a:lnTo>
                  <a:lnTo>
                    <a:pt x="3144899" y="2120900"/>
                  </a:lnTo>
                  <a:close/>
                  <a:moveTo>
                    <a:pt x="3141874" y="2104080"/>
                  </a:moveTo>
                  <a:lnTo>
                    <a:pt x="3135433" y="2120900"/>
                  </a:lnTo>
                  <a:lnTo>
                    <a:pt x="3145171" y="2120900"/>
                  </a:lnTo>
                  <a:lnTo>
                    <a:pt x="3154898" y="2108200"/>
                  </a:lnTo>
                  <a:lnTo>
                    <a:pt x="3147778" y="2108200"/>
                  </a:lnTo>
                  <a:lnTo>
                    <a:pt x="3141874" y="2104080"/>
                  </a:lnTo>
                  <a:close/>
                  <a:moveTo>
                    <a:pt x="3145160" y="2095500"/>
                  </a:moveTo>
                  <a:lnTo>
                    <a:pt x="3141874" y="2104080"/>
                  </a:lnTo>
                  <a:lnTo>
                    <a:pt x="3147778" y="2108200"/>
                  </a:lnTo>
                  <a:lnTo>
                    <a:pt x="3150029" y="2101850"/>
                  </a:lnTo>
                  <a:lnTo>
                    <a:pt x="3145160" y="2095500"/>
                  </a:lnTo>
                  <a:close/>
                  <a:moveTo>
                    <a:pt x="3150029" y="2101850"/>
                  </a:moveTo>
                  <a:lnTo>
                    <a:pt x="3147778" y="2108200"/>
                  </a:lnTo>
                  <a:lnTo>
                    <a:pt x="3154898" y="2108200"/>
                  </a:lnTo>
                  <a:lnTo>
                    <a:pt x="3150029" y="2101850"/>
                  </a:lnTo>
                  <a:close/>
                  <a:moveTo>
                    <a:pt x="3156689" y="2095500"/>
                  </a:moveTo>
                  <a:lnTo>
                    <a:pt x="3152280" y="2095500"/>
                  </a:lnTo>
                  <a:lnTo>
                    <a:pt x="3151199" y="2098550"/>
                  </a:lnTo>
                  <a:lnTo>
                    <a:pt x="3154898" y="2108200"/>
                  </a:lnTo>
                  <a:lnTo>
                    <a:pt x="3156689" y="2095500"/>
                  </a:lnTo>
                  <a:close/>
                  <a:moveTo>
                    <a:pt x="3134065" y="2082878"/>
                  </a:moveTo>
                  <a:lnTo>
                    <a:pt x="3129580" y="2095500"/>
                  </a:lnTo>
                  <a:lnTo>
                    <a:pt x="3141874" y="2104080"/>
                  </a:lnTo>
                  <a:lnTo>
                    <a:pt x="3145160" y="2095500"/>
                  </a:lnTo>
                  <a:lnTo>
                    <a:pt x="3136867" y="2095500"/>
                  </a:lnTo>
                  <a:lnTo>
                    <a:pt x="3134065" y="2082878"/>
                  </a:lnTo>
                  <a:close/>
                  <a:moveTo>
                    <a:pt x="3150029" y="2095500"/>
                  </a:moveTo>
                  <a:lnTo>
                    <a:pt x="3145160" y="2095500"/>
                  </a:lnTo>
                  <a:lnTo>
                    <a:pt x="3150029" y="2101850"/>
                  </a:lnTo>
                  <a:lnTo>
                    <a:pt x="3151199" y="2098550"/>
                  </a:lnTo>
                  <a:lnTo>
                    <a:pt x="3150029" y="2095500"/>
                  </a:lnTo>
                  <a:close/>
                  <a:moveTo>
                    <a:pt x="3134093" y="2082800"/>
                  </a:moveTo>
                  <a:lnTo>
                    <a:pt x="3136867" y="2095500"/>
                  </a:lnTo>
                  <a:lnTo>
                    <a:pt x="3150029" y="2095500"/>
                  </a:lnTo>
                  <a:lnTo>
                    <a:pt x="3151199" y="2098550"/>
                  </a:lnTo>
                  <a:lnTo>
                    <a:pt x="3152280" y="2095500"/>
                  </a:lnTo>
                  <a:lnTo>
                    <a:pt x="3134093" y="2082800"/>
                  </a:lnTo>
                  <a:close/>
                  <a:moveTo>
                    <a:pt x="339790" y="2019300"/>
                  </a:moveTo>
                  <a:lnTo>
                    <a:pt x="329330" y="2019300"/>
                  </a:lnTo>
                  <a:lnTo>
                    <a:pt x="332607" y="2095500"/>
                  </a:lnTo>
                  <a:lnTo>
                    <a:pt x="343068" y="2095500"/>
                  </a:lnTo>
                  <a:lnTo>
                    <a:pt x="339790" y="2019300"/>
                  </a:lnTo>
                  <a:close/>
                  <a:moveTo>
                    <a:pt x="3128407" y="2057400"/>
                  </a:moveTo>
                  <a:lnTo>
                    <a:pt x="3126407" y="2057400"/>
                  </a:lnTo>
                  <a:lnTo>
                    <a:pt x="3120907" y="2068940"/>
                  </a:lnTo>
                  <a:lnTo>
                    <a:pt x="3126805" y="2095500"/>
                  </a:lnTo>
                  <a:lnTo>
                    <a:pt x="3129580" y="2095500"/>
                  </a:lnTo>
                  <a:lnTo>
                    <a:pt x="3134065" y="2082878"/>
                  </a:lnTo>
                  <a:lnTo>
                    <a:pt x="3128407" y="2057400"/>
                  </a:lnTo>
                  <a:close/>
                  <a:moveTo>
                    <a:pt x="3105292" y="2051050"/>
                  </a:moveTo>
                  <a:lnTo>
                    <a:pt x="3102272" y="2057400"/>
                  </a:lnTo>
                  <a:lnTo>
                    <a:pt x="3120355" y="2070100"/>
                  </a:lnTo>
                  <a:lnTo>
                    <a:pt x="3120907" y="2068940"/>
                  </a:lnTo>
                  <a:lnTo>
                    <a:pt x="3118344" y="2057400"/>
                  </a:lnTo>
                  <a:lnTo>
                    <a:pt x="3105182" y="2057400"/>
                  </a:lnTo>
                  <a:lnTo>
                    <a:pt x="3105292" y="2051050"/>
                  </a:lnTo>
                  <a:close/>
                  <a:moveTo>
                    <a:pt x="3108313" y="2044700"/>
                  </a:moveTo>
                  <a:lnTo>
                    <a:pt x="3105292" y="2051050"/>
                  </a:lnTo>
                  <a:lnTo>
                    <a:pt x="3105182" y="2057400"/>
                  </a:lnTo>
                  <a:lnTo>
                    <a:pt x="3118344" y="2057400"/>
                  </a:lnTo>
                  <a:lnTo>
                    <a:pt x="3120907" y="2068940"/>
                  </a:lnTo>
                  <a:lnTo>
                    <a:pt x="3126407" y="2057400"/>
                  </a:lnTo>
                  <a:lnTo>
                    <a:pt x="3108313" y="2044700"/>
                  </a:lnTo>
                  <a:close/>
                  <a:moveTo>
                    <a:pt x="3077874" y="2006600"/>
                  </a:moveTo>
                  <a:lnTo>
                    <a:pt x="3067561" y="2006600"/>
                  </a:lnTo>
                  <a:lnTo>
                    <a:pt x="3075707" y="2044700"/>
                  </a:lnTo>
                  <a:lnTo>
                    <a:pt x="3076461" y="2057400"/>
                  </a:lnTo>
                  <a:lnTo>
                    <a:pt x="3080743" y="2057400"/>
                  </a:lnTo>
                  <a:lnTo>
                    <a:pt x="3080859" y="2044700"/>
                  </a:lnTo>
                  <a:lnTo>
                    <a:pt x="3086021" y="2044700"/>
                  </a:lnTo>
                  <a:lnTo>
                    <a:pt x="3077874" y="2006600"/>
                  </a:lnTo>
                  <a:close/>
                  <a:moveTo>
                    <a:pt x="3105402" y="2044700"/>
                  </a:moveTo>
                  <a:lnTo>
                    <a:pt x="3080974" y="2044700"/>
                  </a:lnTo>
                  <a:lnTo>
                    <a:pt x="3080743" y="2057400"/>
                  </a:lnTo>
                  <a:lnTo>
                    <a:pt x="3102272" y="2057400"/>
                  </a:lnTo>
                  <a:lnTo>
                    <a:pt x="3105292" y="2051050"/>
                  </a:lnTo>
                  <a:lnTo>
                    <a:pt x="3105402" y="2044700"/>
                  </a:lnTo>
                  <a:close/>
                  <a:moveTo>
                    <a:pt x="331643" y="2003801"/>
                  </a:moveTo>
                  <a:lnTo>
                    <a:pt x="329445" y="2019300"/>
                  </a:lnTo>
                  <a:lnTo>
                    <a:pt x="339675" y="2019300"/>
                  </a:lnTo>
                  <a:lnTo>
                    <a:pt x="341476" y="2006600"/>
                  </a:lnTo>
                  <a:lnTo>
                    <a:pt x="335267" y="2006600"/>
                  </a:lnTo>
                  <a:lnTo>
                    <a:pt x="331643" y="2003801"/>
                  </a:lnTo>
                  <a:close/>
                  <a:moveTo>
                    <a:pt x="341047" y="1993900"/>
                  </a:moveTo>
                  <a:lnTo>
                    <a:pt x="333047" y="1993900"/>
                  </a:lnTo>
                  <a:lnTo>
                    <a:pt x="331643" y="2003801"/>
                  </a:lnTo>
                  <a:lnTo>
                    <a:pt x="335267" y="2006600"/>
                  </a:lnTo>
                  <a:lnTo>
                    <a:pt x="341047" y="1993900"/>
                  </a:lnTo>
                  <a:close/>
                  <a:moveTo>
                    <a:pt x="343277" y="1993900"/>
                  </a:moveTo>
                  <a:lnTo>
                    <a:pt x="341047" y="1993900"/>
                  </a:lnTo>
                  <a:lnTo>
                    <a:pt x="335267" y="2006600"/>
                  </a:lnTo>
                  <a:lnTo>
                    <a:pt x="341476" y="2006600"/>
                  </a:lnTo>
                  <a:lnTo>
                    <a:pt x="343277" y="1993900"/>
                  </a:lnTo>
                  <a:close/>
                  <a:moveTo>
                    <a:pt x="3068566" y="1993900"/>
                  </a:moveTo>
                  <a:lnTo>
                    <a:pt x="3067163" y="2006600"/>
                  </a:lnTo>
                  <a:lnTo>
                    <a:pt x="3072723" y="2006600"/>
                  </a:lnTo>
                  <a:lnTo>
                    <a:pt x="3068566" y="1993900"/>
                  </a:lnTo>
                  <a:close/>
                  <a:moveTo>
                    <a:pt x="3098565" y="1955800"/>
                  </a:moveTo>
                  <a:lnTo>
                    <a:pt x="3097518" y="1955800"/>
                  </a:lnTo>
                  <a:lnTo>
                    <a:pt x="3096806" y="1968500"/>
                  </a:lnTo>
                  <a:lnTo>
                    <a:pt x="3068566" y="1993900"/>
                  </a:lnTo>
                  <a:lnTo>
                    <a:pt x="3076869" y="2006600"/>
                  </a:lnTo>
                  <a:lnTo>
                    <a:pt x="3105109" y="1968500"/>
                  </a:lnTo>
                  <a:lnTo>
                    <a:pt x="3100952" y="1968500"/>
                  </a:lnTo>
                  <a:lnTo>
                    <a:pt x="3098565" y="1955800"/>
                  </a:lnTo>
                  <a:close/>
                  <a:moveTo>
                    <a:pt x="3175218" y="2005464"/>
                  </a:moveTo>
                  <a:lnTo>
                    <a:pt x="3174866" y="2006600"/>
                  </a:lnTo>
                  <a:lnTo>
                    <a:pt x="3177379" y="2006600"/>
                  </a:lnTo>
                  <a:lnTo>
                    <a:pt x="3175218" y="2005464"/>
                  </a:lnTo>
                  <a:close/>
                  <a:moveTo>
                    <a:pt x="3176332" y="2001870"/>
                  </a:moveTo>
                  <a:lnTo>
                    <a:pt x="3175218" y="2005464"/>
                  </a:lnTo>
                  <a:lnTo>
                    <a:pt x="3177379" y="2006600"/>
                  </a:lnTo>
                  <a:lnTo>
                    <a:pt x="3182332" y="2006600"/>
                  </a:lnTo>
                  <a:lnTo>
                    <a:pt x="3176332" y="2001870"/>
                  </a:lnTo>
                  <a:close/>
                  <a:moveTo>
                    <a:pt x="3204509" y="1943100"/>
                  </a:moveTo>
                  <a:lnTo>
                    <a:pt x="3194541" y="1943100"/>
                  </a:lnTo>
                  <a:lnTo>
                    <a:pt x="3176332" y="2001870"/>
                  </a:lnTo>
                  <a:lnTo>
                    <a:pt x="3182332" y="2006600"/>
                  </a:lnTo>
                  <a:lnTo>
                    <a:pt x="3184845" y="2006600"/>
                  </a:lnTo>
                  <a:lnTo>
                    <a:pt x="3204509" y="1943100"/>
                  </a:lnTo>
                  <a:close/>
                  <a:moveTo>
                    <a:pt x="3133998" y="1968500"/>
                  </a:moveTo>
                  <a:lnTo>
                    <a:pt x="3129046" y="1981200"/>
                  </a:lnTo>
                  <a:lnTo>
                    <a:pt x="3175218" y="2005464"/>
                  </a:lnTo>
                  <a:lnTo>
                    <a:pt x="3176332" y="2001870"/>
                  </a:lnTo>
                  <a:lnTo>
                    <a:pt x="3150110" y="1981200"/>
                  </a:lnTo>
                  <a:lnTo>
                    <a:pt x="3136752" y="1981200"/>
                  </a:lnTo>
                  <a:lnTo>
                    <a:pt x="3136752" y="1970670"/>
                  </a:lnTo>
                  <a:lnTo>
                    <a:pt x="3133998" y="1968500"/>
                  </a:lnTo>
                  <a:close/>
                  <a:moveTo>
                    <a:pt x="308158" y="1968500"/>
                  </a:moveTo>
                  <a:lnTo>
                    <a:pt x="306177" y="1977204"/>
                  </a:lnTo>
                  <a:lnTo>
                    <a:pt x="307728" y="1981200"/>
                  </a:lnTo>
                  <a:lnTo>
                    <a:pt x="304680" y="1982977"/>
                  </a:lnTo>
                  <a:lnTo>
                    <a:pt x="331643" y="2003801"/>
                  </a:lnTo>
                  <a:lnTo>
                    <a:pt x="333047" y="1993900"/>
                  </a:lnTo>
                  <a:lnTo>
                    <a:pt x="341047" y="1993900"/>
                  </a:lnTo>
                  <a:lnTo>
                    <a:pt x="308158" y="1968500"/>
                  </a:lnTo>
                  <a:close/>
                  <a:moveTo>
                    <a:pt x="246551" y="1934875"/>
                  </a:moveTo>
                  <a:lnTo>
                    <a:pt x="244306" y="1943100"/>
                  </a:lnTo>
                  <a:lnTo>
                    <a:pt x="235081" y="1943100"/>
                  </a:lnTo>
                  <a:lnTo>
                    <a:pt x="270201" y="1981200"/>
                  </a:lnTo>
                  <a:lnTo>
                    <a:pt x="270996" y="1993900"/>
                  </a:lnTo>
                  <a:lnTo>
                    <a:pt x="272222" y="1993900"/>
                  </a:lnTo>
                  <a:lnTo>
                    <a:pt x="274379" y="1981200"/>
                  </a:lnTo>
                  <a:lnTo>
                    <a:pt x="278567" y="1981200"/>
                  </a:lnTo>
                  <a:lnTo>
                    <a:pt x="252235" y="1943100"/>
                  </a:lnTo>
                  <a:lnTo>
                    <a:pt x="244306" y="1943100"/>
                  </a:lnTo>
                  <a:lnTo>
                    <a:pt x="239270" y="1936750"/>
                  </a:lnTo>
                  <a:lnTo>
                    <a:pt x="247847" y="1936750"/>
                  </a:lnTo>
                  <a:lnTo>
                    <a:pt x="246551" y="1934875"/>
                  </a:lnTo>
                  <a:close/>
                  <a:moveTo>
                    <a:pt x="281017" y="1981200"/>
                  </a:moveTo>
                  <a:lnTo>
                    <a:pt x="276546" y="1981200"/>
                  </a:lnTo>
                  <a:lnTo>
                    <a:pt x="272222" y="1993900"/>
                  </a:lnTo>
                  <a:lnTo>
                    <a:pt x="281321" y="1993900"/>
                  </a:lnTo>
                  <a:lnTo>
                    <a:pt x="282729" y="1985608"/>
                  </a:lnTo>
                  <a:lnTo>
                    <a:pt x="281017" y="1981200"/>
                  </a:lnTo>
                  <a:close/>
                  <a:moveTo>
                    <a:pt x="282729" y="1985608"/>
                  </a:moveTo>
                  <a:lnTo>
                    <a:pt x="281321" y="1993900"/>
                  </a:lnTo>
                  <a:lnTo>
                    <a:pt x="283483" y="1987550"/>
                  </a:lnTo>
                  <a:lnTo>
                    <a:pt x="282729" y="1985608"/>
                  </a:lnTo>
                  <a:close/>
                  <a:moveTo>
                    <a:pt x="283483" y="1987550"/>
                  </a:moveTo>
                  <a:lnTo>
                    <a:pt x="281321" y="1993900"/>
                  </a:lnTo>
                  <a:lnTo>
                    <a:pt x="285949" y="1993900"/>
                  </a:lnTo>
                  <a:lnTo>
                    <a:pt x="283483" y="1987550"/>
                  </a:lnTo>
                  <a:close/>
                  <a:moveTo>
                    <a:pt x="284266" y="1985250"/>
                  </a:moveTo>
                  <a:lnTo>
                    <a:pt x="283483" y="1987550"/>
                  </a:lnTo>
                  <a:lnTo>
                    <a:pt x="285949" y="1993900"/>
                  </a:lnTo>
                  <a:lnTo>
                    <a:pt x="284266" y="1985250"/>
                  </a:lnTo>
                  <a:close/>
                  <a:moveTo>
                    <a:pt x="302378" y="1981200"/>
                  </a:moveTo>
                  <a:lnTo>
                    <a:pt x="285645" y="1981200"/>
                  </a:lnTo>
                  <a:lnTo>
                    <a:pt x="284266" y="1985250"/>
                  </a:lnTo>
                  <a:lnTo>
                    <a:pt x="285949" y="1993900"/>
                  </a:lnTo>
                  <a:lnTo>
                    <a:pt x="304680" y="1982977"/>
                  </a:lnTo>
                  <a:lnTo>
                    <a:pt x="302378" y="1981200"/>
                  </a:lnTo>
                  <a:close/>
                  <a:moveTo>
                    <a:pt x="283478" y="1981200"/>
                  </a:moveTo>
                  <a:lnTo>
                    <a:pt x="282729" y="1985608"/>
                  </a:lnTo>
                  <a:lnTo>
                    <a:pt x="283483" y="1987550"/>
                  </a:lnTo>
                  <a:lnTo>
                    <a:pt x="284266" y="1985250"/>
                  </a:lnTo>
                  <a:lnTo>
                    <a:pt x="283478" y="1981200"/>
                  </a:lnTo>
                  <a:close/>
                  <a:moveTo>
                    <a:pt x="302797" y="1968500"/>
                  </a:moveTo>
                  <a:lnTo>
                    <a:pt x="281017" y="1981200"/>
                  </a:lnTo>
                  <a:lnTo>
                    <a:pt x="282729" y="1985608"/>
                  </a:lnTo>
                  <a:lnTo>
                    <a:pt x="283478" y="1981200"/>
                  </a:lnTo>
                  <a:lnTo>
                    <a:pt x="302378" y="1981200"/>
                  </a:lnTo>
                  <a:lnTo>
                    <a:pt x="304402" y="1976751"/>
                  </a:lnTo>
                  <a:lnTo>
                    <a:pt x="302797" y="1968500"/>
                  </a:lnTo>
                  <a:close/>
                  <a:moveTo>
                    <a:pt x="285645" y="1981200"/>
                  </a:moveTo>
                  <a:lnTo>
                    <a:pt x="283478" y="1981200"/>
                  </a:lnTo>
                  <a:lnTo>
                    <a:pt x="284266" y="1985250"/>
                  </a:lnTo>
                  <a:lnTo>
                    <a:pt x="285645" y="1981200"/>
                  </a:lnTo>
                  <a:close/>
                  <a:moveTo>
                    <a:pt x="304402" y="1976751"/>
                  </a:moveTo>
                  <a:lnTo>
                    <a:pt x="302378" y="1981200"/>
                  </a:lnTo>
                  <a:lnTo>
                    <a:pt x="304680" y="1982977"/>
                  </a:lnTo>
                  <a:lnTo>
                    <a:pt x="307728" y="1981200"/>
                  </a:lnTo>
                  <a:lnTo>
                    <a:pt x="305268" y="1981200"/>
                  </a:lnTo>
                  <a:lnTo>
                    <a:pt x="304402" y="1976751"/>
                  </a:lnTo>
                  <a:close/>
                  <a:moveTo>
                    <a:pt x="305265" y="1974856"/>
                  </a:moveTo>
                  <a:lnTo>
                    <a:pt x="304402" y="1976751"/>
                  </a:lnTo>
                  <a:lnTo>
                    <a:pt x="305268" y="1981200"/>
                  </a:lnTo>
                  <a:lnTo>
                    <a:pt x="306177" y="1977204"/>
                  </a:lnTo>
                  <a:lnTo>
                    <a:pt x="305265" y="1974856"/>
                  </a:lnTo>
                  <a:close/>
                  <a:moveTo>
                    <a:pt x="306177" y="1977204"/>
                  </a:moveTo>
                  <a:lnTo>
                    <a:pt x="305268" y="1981200"/>
                  </a:lnTo>
                  <a:lnTo>
                    <a:pt x="307728" y="1981200"/>
                  </a:lnTo>
                  <a:lnTo>
                    <a:pt x="306177" y="1977204"/>
                  </a:lnTo>
                  <a:close/>
                  <a:moveTo>
                    <a:pt x="3133998" y="1968500"/>
                  </a:moveTo>
                  <a:lnTo>
                    <a:pt x="3126281" y="1968500"/>
                  </a:lnTo>
                  <a:lnTo>
                    <a:pt x="3126281" y="1981200"/>
                  </a:lnTo>
                  <a:lnTo>
                    <a:pt x="3129046" y="1981200"/>
                  </a:lnTo>
                  <a:lnTo>
                    <a:pt x="3133998" y="1968500"/>
                  </a:lnTo>
                  <a:close/>
                  <a:moveTo>
                    <a:pt x="3136752" y="1970670"/>
                  </a:moveTo>
                  <a:lnTo>
                    <a:pt x="3136752" y="1981200"/>
                  </a:lnTo>
                  <a:lnTo>
                    <a:pt x="3150110" y="1981200"/>
                  </a:lnTo>
                  <a:lnTo>
                    <a:pt x="3136752" y="1970670"/>
                  </a:lnTo>
                  <a:close/>
                  <a:moveTo>
                    <a:pt x="308158" y="1968500"/>
                  </a:moveTo>
                  <a:lnTo>
                    <a:pt x="305265" y="1974856"/>
                  </a:lnTo>
                  <a:lnTo>
                    <a:pt x="306177" y="1977204"/>
                  </a:lnTo>
                  <a:lnTo>
                    <a:pt x="308158" y="1968500"/>
                  </a:lnTo>
                  <a:close/>
                  <a:moveTo>
                    <a:pt x="302797" y="1968500"/>
                  </a:moveTo>
                  <a:lnTo>
                    <a:pt x="304402" y="1976751"/>
                  </a:lnTo>
                  <a:lnTo>
                    <a:pt x="305265" y="1974856"/>
                  </a:lnTo>
                  <a:lnTo>
                    <a:pt x="302797" y="1968500"/>
                  </a:lnTo>
                  <a:close/>
                  <a:moveTo>
                    <a:pt x="308158" y="1968500"/>
                  </a:moveTo>
                  <a:lnTo>
                    <a:pt x="302797" y="1968500"/>
                  </a:lnTo>
                  <a:lnTo>
                    <a:pt x="305265" y="1974856"/>
                  </a:lnTo>
                  <a:lnTo>
                    <a:pt x="308158" y="1968500"/>
                  </a:lnTo>
                  <a:close/>
                  <a:moveTo>
                    <a:pt x="3136752" y="1968500"/>
                  </a:moveTo>
                  <a:lnTo>
                    <a:pt x="3133998" y="1968500"/>
                  </a:lnTo>
                  <a:lnTo>
                    <a:pt x="3136752" y="1970670"/>
                  </a:lnTo>
                  <a:lnTo>
                    <a:pt x="3136752" y="1968500"/>
                  </a:lnTo>
                  <a:close/>
                  <a:moveTo>
                    <a:pt x="3113999" y="1955800"/>
                  </a:moveTo>
                  <a:lnTo>
                    <a:pt x="3098565" y="1955800"/>
                  </a:lnTo>
                  <a:lnTo>
                    <a:pt x="3103350" y="1968500"/>
                  </a:lnTo>
                  <a:lnTo>
                    <a:pt x="3113790" y="1968500"/>
                  </a:lnTo>
                  <a:lnTo>
                    <a:pt x="3116394" y="1962156"/>
                  </a:lnTo>
                  <a:lnTo>
                    <a:pt x="3113999" y="1955800"/>
                  </a:lnTo>
                  <a:close/>
                  <a:moveTo>
                    <a:pt x="3116394" y="1962156"/>
                  </a:moveTo>
                  <a:lnTo>
                    <a:pt x="3113790" y="1968500"/>
                  </a:lnTo>
                  <a:lnTo>
                    <a:pt x="3118784" y="1968500"/>
                  </a:lnTo>
                  <a:lnTo>
                    <a:pt x="3116394" y="1962156"/>
                  </a:lnTo>
                  <a:close/>
                  <a:moveTo>
                    <a:pt x="3119004" y="1955800"/>
                  </a:moveTo>
                  <a:lnTo>
                    <a:pt x="3116394" y="1962156"/>
                  </a:lnTo>
                  <a:lnTo>
                    <a:pt x="3118784" y="1968500"/>
                  </a:lnTo>
                  <a:lnTo>
                    <a:pt x="3134124" y="1968500"/>
                  </a:lnTo>
                  <a:lnTo>
                    <a:pt x="3119004" y="1955800"/>
                  </a:lnTo>
                  <a:close/>
                  <a:moveTo>
                    <a:pt x="234233" y="1930400"/>
                  </a:moveTo>
                  <a:lnTo>
                    <a:pt x="233532" y="1943100"/>
                  </a:lnTo>
                  <a:lnTo>
                    <a:pt x="235081" y="1943100"/>
                  </a:lnTo>
                  <a:lnTo>
                    <a:pt x="237783" y="1934875"/>
                  </a:lnTo>
                  <a:lnTo>
                    <a:pt x="234233" y="1930400"/>
                  </a:lnTo>
                  <a:close/>
                  <a:moveTo>
                    <a:pt x="243458" y="1930400"/>
                  </a:moveTo>
                  <a:lnTo>
                    <a:pt x="239270" y="1936750"/>
                  </a:lnTo>
                  <a:lnTo>
                    <a:pt x="244306" y="1943100"/>
                  </a:lnTo>
                  <a:lnTo>
                    <a:pt x="246551" y="1934875"/>
                  </a:lnTo>
                  <a:lnTo>
                    <a:pt x="243458" y="1930400"/>
                  </a:lnTo>
                  <a:close/>
                  <a:moveTo>
                    <a:pt x="3195797" y="1917700"/>
                  </a:moveTo>
                  <a:lnTo>
                    <a:pt x="3185902" y="1917700"/>
                  </a:lnTo>
                  <a:lnTo>
                    <a:pt x="3194572" y="1943100"/>
                  </a:lnTo>
                  <a:lnTo>
                    <a:pt x="3204478" y="1943100"/>
                  </a:lnTo>
                  <a:lnTo>
                    <a:pt x="3195797" y="1917700"/>
                  </a:lnTo>
                  <a:close/>
                  <a:moveTo>
                    <a:pt x="243458" y="1930400"/>
                  </a:moveTo>
                  <a:lnTo>
                    <a:pt x="239270" y="1930400"/>
                  </a:lnTo>
                  <a:lnTo>
                    <a:pt x="237791" y="1934885"/>
                  </a:lnTo>
                  <a:lnTo>
                    <a:pt x="239270" y="1936750"/>
                  </a:lnTo>
                  <a:lnTo>
                    <a:pt x="243458" y="1930400"/>
                  </a:lnTo>
                  <a:close/>
                  <a:moveTo>
                    <a:pt x="246036" y="1887117"/>
                  </a:moveTo>
                  <a:lnTo>
                    <a:pt x="234233" y="1930400"/>
                  </a:lnTo>
                  <a:lnTo>
                    <a:pt x="237791" y="1934885"/>
                  </a:lnTo>
                  <a:lnTo>
                    <a:pt x="239270" y="1930400"/>
                  </a:lnTo>
                  <a:lnTo>
                    <a:pt x="247772" y="1930400"/>
                  </a:lnTo>
                  <a:lnTo>
                    <a:pt x="258170" y="1892300"/>
                  </a:lnTo>
                  <a:lnTo>
                    <a:pt x="248798" y="1892300"/>
                  </a:lnTo>
                  <a:lnTo>
                    <a:pt x="246036" y="1887117"/>
                  </a:lnTo>
                  <a:close/>
                  <a:moveTo>
                    <a:pt x="247772" y="1930400"/>
                  </a:moveTo>
                  <a:lnTo>
                    <a:pt x="243458" y="1930400"/>
                  </a:lnTo>
                  <a:lnTo>
                    <a:pt x="246551" y="1934875"/>
                  </a:lnTo>
                  <a:lnTo>
                    <a:pt x="247772" y="1930400"/>
                  </a:lnTo>
                  <a:close/>
                  <a:moveTo>
                    <a:pt x="3197735" y="1879600"/>
                  </a:moveTo>
                  <a:lnTo>
                    <a:pt x="3193494" y="1879600"/>
                  </a:lnTo>
                  <a:lnTo>
                    <a:pt x="3192520" y="1892300"/>
                  </a:lnTo>
                  <a:lnTo>
                    <a:pt x="3185756" y="1917700"/>
                  </a:lnTo>
                  <a:lnTo>
                    <a:pt x="3195955" y="1917700"/>
                  </a:lnTo>
                  <a:lnTo>
                    <a:pt x="3202719" y="1892300"/>
                  </a:lnTo>
                  <a:lnTo>
                    <a:pt x="3197515" y="1892300"/>
                  </a:lnTo>
                  <a:lnTo>
                    <a:pt x="3197735" y="1879600"/>
                  </a:lnTo>
                  <a:close/>
                  <a:moveTo>
                    <a:pt x="3243413" y="1885983"/>
                  </a:moveTo>
                  <a:lnTo>
                    <a:pt x="3242320" y="1892300"/>
                  </a:lnTo>
                  <a:lnTo>
                    <a:pt x="3263471" y="1905000"/>
                  </a:lnTo>
                  <a:lnTo>
                    <a:pt x="3264570" y="1892300"/>
                  </a:lnTo>
                  <a:lnTo>
                    <a:pt x="3243304" y="1892300"/>
                  </a:lnTo>
                  <a:lnTo>
                    <a:pt x="3243413" y="1885983"/>
                  </a:lnTo>
                  <a:close/>
                  <a:moveTo>
                    <a:pt x="3260331" y="1889094"/>
                  </a:moveTo>
                  <a:lnTo>
                    <a:pt x="3259502" y="1892300"/>
                  </a:lnTo>
                  <a:lnTo>
                    <a:pt x="3264570" y="1892300"/>
                  </a:lnTo>
                  <a:lnTo>
                    <a:pt x="3263471" y="1905000"/>
                  </a:lnTo>
                  <a:lnTo>
                    <a:pt x="3265670" y="1892300"/>
                  </a:lnTo>
                  <a:lnTo>
                    <a:pt x="3260331" y="1889094"/>
                  </a:lnTo>
                  <a:close/>
                  <a:moveTo>
                    <a:pt x="3267575" y="1866900"/>
                  </a:moveTo>
                  <a:lnTo>
                    <a:pt x="3266068" y="1866900"/>
                  </a:lnTo>
                  <a:lnTo>
                    <a:pt x="3260331" y="1889094"/>
                  </a:lnTo>
                  <a:lnTo>
                    <a:pt x="3265670" y="1892300"/>
                  </a:lnTo>
                  <a:lnTo>
                    <a:pt x="3263471" y="1905000"/>
                  </a:lnTo>
                  <a:lnTo>
                    <a:pt x="3268350" y="1905000"/>
                  </a:lnTo>
                  <a:lnTo>
                    <a:pt x="3269628" y="1892300"/>
                  </a:lnTo>
                  <a:lnTo>
                    <a:pt x="3273464" y="1877434"/>
                  </a:lnTo>
                  <a:lnTo>
                    <a:pt x="3267575" y="1866900"/>
                  </a:lnTo>
                  <a:close/>
                  <a:moveTo>
                    <a:pt x="248086" y="1879600"/>
                  </a:moveTo>
                  <a:lnTo>
                    <a:pt x="246036" y="1887117"/>
                  </a:lnTo>
                  <a:lnTo>
                    <a:pt x="248798" y="1892300"/>
                  </a:lnTo>
                  <a:lnTo>
                    <a:pt x="253125" y="1885946"/>
                  </a:lnTo>
                  <a:lnTo>
                    <a:pt x="248086" y="1879600"/>
                  </a:lnTo>
                  <a:close/>
                  <a:moveTo>
                    <a:pt x="253125" y="1885946"/>
                  </a:moveTo>
                  <a:lnTo>
                    <a:pt x="248798" y="1892300"/>
                  </a:lnTo>
                  <a:lnTo>
                    <a:pt x="253123" y="1892300"/>
                  </a:lnTo>
                  <a:lnTo>
                    <a:pt x="254638" y="1887851"/>
                  </a:lnTo>
                  <a:lnTo>
                    <a:pt x="253125" y="1885946"/>
                  </a:lnTo>
                  <a:close/>
                  <a:moveTo>
                    <a:pt x="254638" y="1887851"/>
                  </a:moveTo>
                  <a:lnTo>
                    <a:pt x="253123" y="1892300"/>
                  </a:lnTo>
                  <a:lnTo>
                    <a:pt x="258170" y="1892300"/>
                  </a:lnTo>
                  <a:lnTo>
                    <a:pt x="254638" y="1887851"/>
                  </a:lnTo>
                  <a:close/>
                  <a:moveTo>
                    <a:pt x="257447" y="1879600"/>
                  </a:moveTo>
                  <a:lnTo>
                    <a:pt x="254638" y="1887851"/>
                  </a:lnTo>
                  <a:lnTo>
                    <a:pt x="258170" y="1892300"/>
                  </a:lnTo>
                  <a:lnTo>
                    <a:pt x="258829" y="1892300"/>
                  </a:lnTo>
                  <a:lnTo>
                    <a:pt x="257447" y="1879600"/>
                  </a:lnTo>
                  <a:close/>
                  <a:moveTo>
                    <a:pt x="3197735" y="1879600"/>
                  </a:moveTo>
                  <a:lnTo>
                    <a:pt x="3197515" y="1892300"/>
                  </a:lnTo>
                  <a:lnTo>
                    <a:pt x="3197735" y="1879600"/>
                  </a:lnTo>
                  <a:close/>
                  <a:moveTo>
                    <a:pt x="3243524" y="1879600"/>
                  </a:moveTo>
                  <a:lnTo>
                    <a:pt x="3197735" y="1879600"/>
                  </a:lnTo>
                  <a:lnTo>
                    <a:pt x="3197619" y="1892300"/>
                  </a:lnTo>
                  <a:lnTo>
                    <a:pt x="3242320" y="1892300"/>
                  </a:lnTo>
                  <a:lnTo>
                    <a:pt x="3243413" y="1885983"/>
                  </a:lnTo>
                  <a:lnTo>
                    <a:pt x="3243524" y="1879600"/>
                  </a:lnTo>
                  <a:close/>
                  <a:moveTo>
                    <a:pt x="3243474" y="1885632"/>
                  </a:moveTo>
                  <a:lnTo>
                    <a:pt x="3243420" y="1885946"/>
                  </a:lnTo>
                  <a:lnTo>
                    <a:pt x="3243304" y="1892300"/>
                  </a:lnTo>
                  <a:lnTo>
                    <a:pt x="3243474" y="1885632"/>
                  </a:lnTo>
                  <a:close/>
                  <a:moveTo>
                    <a:pt x="3244519" y="1879600"/>
                  </a:moveTo>
                  <a:lnTo>
                    <a:pt x="3243474" y="1885632"/>
                  </a:lnTo>
                  <a:lnTo>
                    <a:pt x="3243419" y="1892300"/>
                  </a:lnTo>
                  <a:lnTo>
                    <a:pt x="3244519" y="1879600"/>
                  </a:lnTo>
                  <a:close/>
                  <a:moveTo>
                    <a:pt x="3244519" y="1879600"/>
                  </a:moveTo>
                  <a:lnTo>
                    <a:pt x="3243419" y="1892300"/>
                  </a:lnTo>
                  <a:lnTo>
                    <a:pt x="3259502" y="1892300"/>
                  </a:lnTo>
                  <a:lnTo>
                    <a:pt x="3260331" y="1889094"/>
                  </a:lnTo>
                  <a:lnTo>
                    <a:pt x="3244519" y="1879600"/>
                  </a:lnTo>
                  <a:close/>
                  <a:moveTo>
                    <a:pt x="237144" y="1854200"/>
                  </a:moveTo>
                  <a:lnTo>
                    <a:pt x="234663" y="1854200"/>
                  </a:lnTo>
                  <a:lnTo>
                    <a:pt x="232488" y="1861692"/>
                  </a:lnTo>
                  <a:lnTo>
                    <a:pt x="246036" y="1887117"/>
                  </a:lnTo>
                  <a:lnTo>
                    <a:pt x="248086" y="1879600"/>
                  </a:lnTo>
                  <a:lnTo>
                    <a:pt x="257447" y="1879600"/>
                  </a:lnTo>
                  <a:lnTo>
                    <a:pt x="237144" y="1854200"/>
                  </a:lnTo>
                  <a:close/>
                  <a:moveTo>
                    <a:pt x="257447" y="1879600"/>
                  </a:moveTo>
                  <a:lnTo>
                    <a:pt x="248086" y="1879600"/>
                  </a:lnTo>
                  <a:lnTo>
                    <a:pt x="253125" y="1885946"/>
                  </a:lnTo>
                  <a:lnTo>
                    <a:pt x="257447" y="1879600"/>
                  </a:lnTo>
                  <a:close/>
                  <a:moveTo>
                    <a:pt x="3244519" y="1879600"/>
                  </a:moveTo>
                  <a:lnTo>
                    <a:pt x="3243524" y="1879600"/>
                  </a:lnTo>
                  <a:lnTo>
                    <a:pt x="3243474" y="1885632"/>
                  </a:lnTo>
                  <a:lnTo>
                    <a:pt x="3244519" y="1879600"/>
                  </a:lnTo>
                  <a:close/>
                  <a:moveTo>
                    <a:pt x="3285622" y="1866900"/>
                  </a:moveTo>
                  <a:lnTo>
                    <a:pt x="3276182" y="1866900"/>
                  </a:lnTo>
                  <a:lnTo>
                    <a:pt x="3273464" y="1877434"/>
                  </a:lnTo>
                  <a:lnTo>
                    <a:pt x="3274675" y="1879600"/>
                  </a:lnTo>
                  <a:lnTo>
                    <a:pt x="3285622" y="1866900"/>
                  </a:lnTo>
                  <a:close/>
                  <a:moveTo>
                    <a:pt x="3289470" y="1841500"/>
                  </a:moveTo>
                  <a:lnTo>
                    <a:pt x="3267575" y="1866900"/>
                  </a:lnTo>
                  <a:lnTo>
                    <a:pt x="3273464" y="1877434"/>
                  </a:lnTo>
                  <a:lnTo>
                    <a:pt x="3276182" y="1866900"/>
                  </a:lnTo>
                  <a:lnTo>
                    <a:pt x="3285622" y="1866900"/>
                  </a:lnTo>
                  <a:lnTo>
                    <a:pt x="3296569" y="1854200"/>
                  </a:lnTo>
                  <a:lnTo>
                    <a:pt x="3288056" y="1854200"/>
                  </a:lnTo>
                  <a:lnTo>
                    <a:pt x="3290726" y="1843745"/>
                  </a:lnTo>
                  <a:lnTo>
                    <a:pt x="3289470" y="1841500"/>
                  </a:lnTo>
                  <a:close/>
                  <a:moveTo>
                    <a:pt x="228495" y="1854200"/>
                  </a:moveTo>
                  <a:lnTo>
                    <a:pt x="218914" y="1854200"/>
                  </a:lnTo>
                  <a:lnTo>
                    <a:pt x="230977" y="1866900"/>
                  </a:lnTo>
                  <a:lnTo>
                    <a:pt x="232488" y="1861692"/>
                  </a:lnTo>
                  <a:lnTo>
                    <a:pt x="228495" y="1854200"/>
                  </a:lnTo>
                  <a:close/>
                  <a:moveTo>
                    <a:pt x="234663" y="1854200"/>
                  </a:moveTo>
                  <a:lnTo>
                    <a:pt x="228495" y="1854200"/>
                  </a:lnTo>
                  <a:lnTo>
                    <a:pt x="232488" y="1861692"/>
                  </a:lnTo>
                  <a:lnTo>
                    <a:pt x="234663" y="1854200"/>
                  </a:lnTo>
                  <a:close/>
                  <a:moveTo>
                    <a:pt x="171376" y="1803400"/>
                  </a:moveTo>
                  <a:lnTo>
                    <a:pt x="164392" y="1803400"/>
                  </a:lnTo>
                  <a:lnTo>
                    <a:pt x="217270" y="1854200"/>
                  </a:lnTo>
                  <a:lnTo>
                    <a:pt x="224254" y="1854200"/>
                  </a:lnTo>
                  <a:lnTo>
                    <a:pt x="171376" y="1803400"/>
                  </a:lnTo>
                  <a:close/>
                  <a:moveTo>
                    <a:pt x="3290726" y="1843745"/>
                  </a:moveTo>
                  <a:lnTo>
                    <a:pt x="3288056" y="1854200"/>
                  </a:lnTo>
                  <a:lnTo>
                    <a:pt x="3296569" y="1854200"/>
                  </a:lnTo>
                  <a:lnTo>
                    <a:pt x="3290726" y="1843745"/>
                  </a:lnTo>
                  <a:close/>
                  <a:moveTo>
                    <a:pt x="3296216" y="1822241"/>
                  </a:moveTo>
                  <a:lnTo>
                    <a:pt x="3290726" y="1843745"/>
                  </a:lnTo>
                  <a:lnTo>
                    <a:pt x="3296569" y="1854200"/>
                  </a:lnTo>
                  <a:lnTo>
                    <a:pt x="3297983" y="1854200"/>
                  </a:lnTo>
                  <a:lnTo>
                    <a:pt x="3307710" y="1828800"/>
                  </a:lnTo>
                  <a:lnTo>
                    <a:pt x="3297679" y="1828800"/>
                  </a:lnTo>
                  <a:lnTo>
                    <a:pt x="3296216" y="1822241"/>
                  </a:lnTo>
                  <a:close/>
                  <a:moveTo>
                    <a:pt x="3297784" y="1816100"/>
                  </a:moveTo>
                  <a:lnTo>
                    <a:pt x="3296216" y="1822241"/>
                  </a:lnTo>
                  <a:lnTo>
                    <a:pt x="3297679" y="1828800"/>
                  </a:lnTo>
                  <a:lnTo>
                    <a:pt x="3302747" y="1822450"/>
                  </a:lnTo>
                  <a:lnTo>
                    <a:pt x="3297784" y="1816100"/>
                  </a:lnTo>
                  <a:close/>
                  <a:moveTo>
                    <a:pt x="3302747" y="1822450"/>
                  </a:moveTo>
                  <a:lnTo>
                    <a:pt x="3297679" y="1828800"/>
                  </a:lnTo>
                  <a:lnTo>
                    <a:pt x="3307710" y="1828800"/>
                  </a:lnTo>
                  <a:lnTo>
                    <a:pt x="3302747" y="1822450"/>
                  </a:lnTo>
                  <a:close/>
                  <a:moveTo>
                    <a:pt x="3308213" y="1816100"/>
                  </a:moveTo>
                  <a:lnTo>
                    <a:pt x="3307815" y="1816100"/>
                  </a:lnTo>
                  <a:lnTo>
                    <a:pt x="3304413" y="1820362"/>
                  </a:lnTo>
                  <a:lnTo>
                    <a:pt x="3307710" y="1828800"/>
                  </a:lnTo>
                  <a:lnTo>
                    <a:pt x="3308213" y="1816100"/>
                  </a:lnTo>
                  <a:close/>
                  <a:moveTo>
                    <a:pt x="3302747" y="1816100"/>
                  </a:moveTo>
                  <a:lnTo>
                    <a:pt x="3297784" y="1816100"/>
                  </a:lnTo>
                  <a:lnTo>
                    <a:pt x="3302747" y="1822450"/>
                  </a:lnTo>
                  <a:lnTo>
                    <a:pt x="3304413" y="1820362"/>
                  </a:lnTo>
                  <a:lnTo>
                    <a:pt x="3302747" y="1816100"/>
                  </a:lnTo>
                  <a:close/>
                  <a:moveTo>
                    <a:pt x="3293637" y="1765300"/>
                  </a:moveTo>
                  <a:lnTo>
                    <a:pt x="3283512" y="1765300"/>
                  </a:lnTo>
                  <a:lnTo>
                    <a:pt x="3296216" y="1822241"/>
                  </a:lnTo>
                  <a:lnTo>
                    <a:pt x="3297784" y="1816100"/>
                  </a:lnTo>
                  <a:lnTo>
                    <a:pt x="3307815" y="1816100"/>
                  </a:lnTo>
                  <a:lnTo>
                    <a:pt x="3293637" y="1765300"/>
                  </a:lnTo>
                  <a:close/>
                  <a:moveTo>
                    <a:pt x="3307815" y="1816100"/>
                  </a:moveTo>
                  <a:lnTo>
                    <a:pt x="3302747" y="1816100"/>
                  </a:lnTo>
                  <a:lnTo>
                    <a:pt x="3304413" y="1820362"/>
                  </a:lnTo>
                  <a:lnTo>
                    <a:pt x="3307815" y="1816100"/>
                  </a:lnTo>
                  <a:close/>
                  <a:moveTo>
                    <a:pt x="164780" y="1778000"/>
                  </a:moveTo>
                  <a:lnTo>
                    <a:pt x="154696" y="1778000"/>
                  </a:lnTo>
                  <a:lnTo>
                    <a:pt x="162843" y="1803400"/>
                  </a:lnTo>
                  <a:lnTo>
                    <a:pt x="172926" y="1803400"/>
                  </a:lnTo>
                  <a:lnTo>
                    <a:pt x="164780" y="1778000"/>
                  </a:lnTo>
                  <a:close/>
                  <a:moveTo>
                    <a:pt x="166131" y="1739900"/>
                  </a:moveTo>
                  <a:lnTo>
                    <a:pt x="163869" y="1739900"/>
                  </a:lnTo>
                  <a:lnTo>
                    <a:pt x="157942" y="1752600"/>
                  </a:lnTo>
                  <a:lnTo>
                    <a:pt x="155283" y="1752600"/>
                  </a:lnTo>
                  <a:lnTo>
                    <a:pt x="154508" y="1778000"/>
                  </a:lnTo>
                  <a:lnTo>
                    <a:pt x="164968" y="1778000"/>
                  </a:lnTo>
                  <a:lnTo>
                    <a:pt x="165743" y="1752600"/>
                  </a:lnTo>
                  <a:lnTo>
                    <a:pt x="157942" y="1752600"/>
                  </a:lnTo>
                  <a:lnTo>
                    <a:pt x="155349" y="1750412"/>
                  </a:lnTo>
                  <a:lnTo>
                    <a:pt x="165810" y="1750412"/>
                  </a:lnTo>
                  <a:lnTo>
                    <a:pt x="166131" y="1739900"/>
                  </a:lnTo>
                  <a:close/>
                  <a:moveTo>
                    <a:pt x="3306223" y="1739900"/>
                  </a:moveTo>
                  <a:lnTo>
                    <a:pt x="3284653" y="1765300"/>
                  </a:lnTo>
                  <a:lnTo>
                    <a:pt x="3292496" y="1765300"/>
                  </a:lnTo>
                  <a:lnTo>
                    <a:pt x="3314077" y="1752600"/>
                  </a:lnTo>
                  <a:lnTo>
                    <a:pt x="3306223" y="1739900"/>
                  </a:lnTo>
                  <a:close/>
                  <a:moveTo>
                    <a:pt x="163869" y="1739900"/>
                  </a:moveTo>
                  <a:lnTo>
                    <a:pt x="155670" y="1739900"/>
                  </a:lnTo>
                  <a:lnTo>
                    <a:pt x="155349" y="1750412"/>
                  </a:lnTo>
                  <a:lnTo>
                    <a:pt x="157942" y="1752600"/>
                  </a:lnTo>
                  <a:lnTo>
                    <a:pt x="163869" y="1739900"/>
                  </a:lnTo>
                  <a:close/>
                  <a:moveTo>
                    <a:pt x="3315532" y="1739900"/>
                  </a:moveTo>
                  <a:lnTo>
                    <a:pt x="3310150" y="1739900"/>
                  </a:lnTo>
                  <a:lnTo>
                    <a:pt x="3314077" y="1752600"/>
                  </a:lnTo>
                  <a:lnTo>
                    <a:pt x="3315532" y="1739900"/>
                  </a:lnTo>
                  <a:close/>
                  <a:moveTo>
                    <a:pt x="118708" y="1701800"/>
                  </a:moveTo>
                  <a:lnTo>
                    <a:pt x="116401" y="1711686"/>
                  </a:lnTo>
                  <a:lnTo>
                    <a:pt x="116928" y="1714500"/>
                  </a:lnTo>
                  <a:lnTo>
                    <a:pt x="114829" y="1716227"/>
                  </a:lnTo>
                  <a:lnTo>
                    <a:pt x="155349" y="1750412"/>
                  </a:lnTo>
                  <a:lnTo>
                    <a:pt x="155670" y="1739900"/>
                  </a:lnTo>
                  <a:lnTo>
                    <a:pt x="163869" y="1739900"/>
                  </a:lnTo>
                  <a:lnTo>
                    <a:pt x="118708" y="1701800"/>
                  </a:lnTo>
                  <a:close/>
                  <a:moveTo>
                    <a:pt x="3307302" y="1701800"/>
                  </a:moveTo>
                  <a:lnTo>
                    <a:pt x="3302245" y="1701800"/>
                  </a:lnTo>
                  <a:lnTo>
                    <a:pt x="3302601" y="1714500"/>
                  </a:lnTo>
                  <a:lnTo>
                    <a:pt x="3304925" y="1739900"/>
                  </a:lnTo>
                  <a:lnTo>
                    <a:pt x="3315375" y="1739900"/>
                  </a:lnTo>
                  <a:lnTo>
                    <a:pt x="3313050" y="1714500"/>
                  </a:lnTo>
                  <a:lnTo>
                    <a:pt x="3307825" y="1714500"/>
                  </a:lnTo>
                  <a:lnTo>
                    <a:pt x="3307302" y="1701800"/>
                  </a:lnTo>
                  <a:close/>
                  <a:moveTo>
                    <a:pt x="72856" y="1689100"/>
                  </a:moveTo>
                  <a:lnTo>
                    <a:pt x="67463" y="1701800"/>
                  </a:lnTo>
                  <a:lnTo>
                    <a:pt x="97609" y="1714500"/>
                  </a:lnTo>
                  <a:lnTo>
                    <a:pt x="99421" y="1727200"/>
                  </a:lnTo>
                  <a:lnTo>
                    <a:pt x="101494" y="1727200"/>
                  </a:lnTo>
                  <a:lnTo>
                    <a:pt x="99117" y="1714500"/>
                  </a:lnTo>
                  <a:lnTo>
                    <a:pt x="101077" y="1712886"/>
                  </a:lnTo>
                  <a:lnTo>
                    <a:pt x="87924" y="1701800"/>
                  </a:lnTo>
                  <a:lnTo>
                    <a:pt x="75390" y="1701800"/>
                  </a:lnTo>
                  <a:lnTo>
                    <a:pt x="75390" y="1691235"/>
                  </a:lnTo>
                  <a:lnTo>
                    <a:pt x="72856" y="1689100"/>
                  </a:lnTo>
                  <a:close/>
                  <a:moveTo>
                    <a:pt x="101077" y="1712886"/>
                  </a:moveTo>
                  <a:lnTo>
                    <a:pt x="99117" y="1714500"/>
                  </a:lnTo>
                  <a:lnTo>
                    <a:pt x="101494" y="1727200"/>
                  </a:lnTo>
                  <a:lnTo>
                    <a:pt x="100300" y="1714500"/>
                  </a:lnTo>
                  <a:lnTo>
                    <a:pt x="102991" y="1714500"/>
                  </a:lnTo>
                  <a:lnTo>
                    <a:pt x="101077" y="1712886"/>
                  </a:lnTo>
                  <a:close/>
                  <a:moveTo>
                    <a:pt x="114551" y="1701800"/>
                  </a:moveTo>
                  <a:lnTo>
                    <a:pt x="101077" y="1712886"/>
                  </a:lnTo>
                  <a:lnTo>
                    <a:pt x="102991" y="1714500"/>
                  </a:lnTo>
                  <a:lnTo>
                    <a:pt x="100300" y="1714500"/>
                  </a:lnTo>
                  <a:lnTo>
                    <a:pt x="101494" y="1727200"/>
                  </a:lnTo>
                  <a:lnTo>
                    <a:pt x="114829" y="1716227"/>
                  </a:lnTo>
                  <a:lnTo>
                    <a:pt x="112781" y="1714500"/>
                  </a:lnTo>
                  <a:lnTo>
                    <a:pt x="115248" y="1709214"/>
                  </a:lnTo>
                  <a:lnTo>
                    <a:pt x="114551" y="1701800"/>
                  </a:lnTo>
                  <a:close/>
                  <a:moveTo>
                    <a:pt x="115248" y="1709214"/>
                  </a:moveTo>
                  <a:lnTo>
                    <a:pt x="112781" y="1714500"/>
                  </a:lnTo>
                  <a:lnTo>
                    <a:pt x="114829" y="1716227"/>
                  </a:lnTo>
                  <a:lnTo>
                    <a:pt x="116928" y="1714500"/>
                  </a:lnTo>
                  <a:lnTo>
                    <a:pt x="115745" y="1714500"/>
                  </a:lnTo>
                  <a:lnTo>
                    <a:pt x="115248" y="1709214"/>
                  </a:lnTo>
                  <a:close/>
                  <a:moveTo>
                    <a:pt x="115741" y="1708158"/>
                  </a:moveTo>
                  <a:lnTo>
                    <a:pt x="115248" y="1709214"/>
                  </a:lnTo>
                  <a:lnTo>
                    <a:pt x="115745" y="1714500"/>
                  </a:lnTo>
                  <a:lnTo>
                    <a:pt x="116401" y="1711686"/>
                  </a:lnTo>
                  <a:lnTo>
                    <a:pt x="115741" y="1708158"/>
                  </a:lnTo>
                  <a:close/>
                  <a:moveTo>
                    <a:pt x="116401" y="1711686"/>
                  </a:moveTo>
                  <a:lnTo>
                    <a:pt x="115745" y="1714500"/>
                  </a:lnTo>
                  <a:lnTo>
                    <a:pt x="116928" y="1714500"/>
                  </a:lnTo>
                  <a:lnTo>
                    <a:pt x="116401" y="1711686"/>
                  </a:lnTo>
                  <a:close/>
                  <a:moveTo>
                    <a:pt x="3337364" y="1701800"/>
                  </a:moveTo>
                  <a:lnTo>
                    <a:pt x="3307302" y="1701800"/>
                  </a:lnTo>
                  <a:lnTo>
                    <a:pt x="3308349" y="1714500"/>
                  </a:lnTo>
                  <a:lnTo>
                    <a:pt x="3341982" y="1714500"/>
                  </a:lnTo>
                  <a:lnTo>
                    <a:pt x="3341458" y="1708150"/>
                  </a:lnTo>
                  <a:lnTo>
                    <a:pt x="3337364" y="1701800"/>
                  </a:lnTo>
                  <a:close/>
                  <a:moveTo>
                    <a:pt x="3341738" y="1708583"/>
                  </a:moveTo>
                  <a:lnTo>
                    <a:pt x="3341982" y="1714500"/>
                  </a:lnTo>
                  <a:lnTo>
                    <a:pt x="3345552" y="1714500"/>
                  </a:lnTo>
                  <a:lnTo>
                    <a:pt x="3341738" y="1708583"/>
                  </a:lnTo>
                  <a:close/>
                  <a:moveTo>
                    <a:pt x="3341458" y="1701800"/>
                  </a:moveTo>
                  <a:lnTo>
                    <a:pt x="3341738" y="1708583"/>
                  </a:lnTo>
                  <a:lnTo>
                    <a:pt x="3345552" y="1714500"/>
                  </a:lnTo>
                  <a:lnTo>
                    <a:pt x="3341458" y="1701800"/>
                  </a:lnTo>
                  <a:close/>
                  <a:moveTo>
                    <a:pt x="3354861" y="1701800"/>
                  </a:moveTo>
                  <a:lnTo>
                    <a:pt x="3341458" y="1701800"/>
                  </a:lnTo>
                  <a:lnTo>
                    <a:pt x="3345552" y="1714500"/>
                  </a:lnTo>
                  <a:lnTo>
                    <a:pt x="3354861" y="1701800"/>
                  </a:lnTo>
                  <a:close/>
                  <a:moveTo>
                    <a:pt x="118708" y="1701800"/>
                  </a:moveTo>
                  <a:lnTo>
                    <a:pt x="115745" y="1708150"/>
                  </a:lnTo>
                  <a:lnTo>
                    <a:pt x="116401" y="1711686"/>
                  </a:lnTo>
                  <a:lnTo>
                    <a:pt x="118708" y="1701800"/>
                  </a:lnTo>
                  <a:close/>
                  <a:moveTo>
                    <a:pt x="114551" y="1701800"/>
                  </a:moveTo>
                  <a:lnTo>
                    <a:pt x="115248" y="1709214"/>
                  </a:lnTo>
                  <a:lnTo>
                    <a:pt x="115739" y="1708150"/>
                  </a:lnTo>
                  <a:lnTo>
                    <a:pt x="114551" y="1701800"/>
                  </a:lnTo>
                  <a:close/>
                  <a:moveTo>
                    <a:pt x="3341458" y="1701800"/>
                  </a:moveTo>
                  <a:lnTo>
                    <a:pt x="3340934" y="1701800"/>
                  </a:lnTo>
                  <a:lnTo>
                    <a:pt x="3341463" y="1708158"/>
                  </a:lnTo>
                  <a:lnTo>
                    <a:pt x="3341738" y="1708583"/>
                  </a:lnTo>
                  <a:lnTo>
                    <a:pt x="3341458" y="1701800"/>
                  </a:lnTo>
                  <a:close/>
                  <a:moveTo>
                    <a:pt x="118708" y="1701800"/>
                  </a:moveTo>
                  <a:lnTo>
                    <a:pt x="114551" y="1701800"/>
                  </a:lnTo>
                  <a:lnTo>
                    <a:pt x="115741" y="1708158"/>
                  </a:lnTo>
                  <a:lnTo>
                    <a:pt x="118708" y="1701800"/>
                  </a:lnTo>
                  <a:close/>
                  <a:moveTo>
                    <a:pt x="3355971" y="1676400"/>
                  </a:moveTo>
                  <a:lnTo>
                    <a:pt x="3337364" y="1701800"/>
                  </a:lnTo>
                  <a:lnTo>
                    <a:pt x="3341458" y="1708150"/>
                  </a:lnTo>
                  <a:lnTo>
                    <a:pt x="3340934" y="1701800"/>
                  </a:lnTo>
                  <a:lnTo>
                    <a:pt x="3354861" y="1701800"/>
                  </a:lnTo>
                  <a:lnTo>
                    <a:pt x="3364169" y="1689100"/>
                  </a:lnTo>
                  <a:lnTo>
                    <a:pt x="3360075" y="1689100"/>
                  </a:lnTo>
                  <a:lnTo>
                    <a:pt x="3355971" y="1676400"/>
                  </a:lnTo>
                  <a:close/>
                  <a:moveTo>
                    <a:pt x="67474" y="1676400"/>
                  </a:moveTo>
                  <a:lnTo>
                    <a:pt x="64919" y="1676400"/>
                  </a:lnTo>
                  <a:lnTo>
                    <a:pt x="64919" y="1701800"/>
                  </a:lnTo>
                  <a:lnTo>
                    <a:pt x="67463" y="1701800"/>
                  </a:lnTo>
                  <a:lnTo>
                    <a:pt x="72856" y="1689100"/>
                  </a:lnTo>
                  <a:lnTo>
                    <a:pt x="67474" y="1676400"/>
                  </a:lnTo>
                  <a:close/>
                  <a:moveTo>
                    <a:pt x="75390" y="1691235"/>
                  </a:moveTo>
                  <a:lnTo>
                    <a:pt x="75390" y="1701800"/>
                  </a:lnTo>
                  <a:lnTo>
                    <a:pt x="87924" y="1701800"/>
                  </a:lnTo>
                  <a:lnTo>
                    <a:pt x="75390" y="1691235"/>
                  </a:lnTo>
                  <a:close/>
                  <a:moveTo>
                    <a:pt x="75390" y="1687832"/>
                  </a:moveTo>
                  <a:lnTo>
                    <a:pt x="72845" y="1689100"/>
                  </a:lnTo>
                  <a:lnTo>
                    <a:pt x="75390" y="1691235"/>
                  </a:lnTo>
                  <a:lnTo>
                    <a:pt x="75390" y="1687832"/>
                  </a:lnTo>
                  <a:close/>
                  <a:moveTo>
                    <a:pt x="92960" y="1663700"/>
                  </a:moveTo>
                  <a:lnTo>
                    <a:pt x="67474" y="1676400"/>
                  </a:lnTo>
                  <a:lnTo>
                    <a:pt x="72845" y="1689100"/>
                  </a:lnTo>
                  <a:lnTo>
                    <a:pt x="75390" y="1687832"/>
                  </a:lnTo>
                  <a:lnTo>
                    <a:pt x="75390" y="1676400"/>
                  </a:lnTo>
                  <a:lnTo>
                    <a:pt x="98332" y="1676400"/>
                  </a:lnTo>
                  <a:lnTo>
                    <a:pt x="92960" y="1663700"/>
                  </a:lnTo>
                  <a:close/>
                  <a:moveTo>
                    <a:pt x="3355971" y="1676400"/>
                  </a:moveTo>
                  <a:lnTo>
                    <a:pt x="3360075" y="1689100"/>
                  </a:lnTo>
                  <a:lnTo>
                    <a:pt x="3358383" y="1680136"/>
                  </a:lnTo>
                  <a:lnTo>
                    <a:pt x="3355971" y="1676400"/>
                  </a:lnTo>
                  <a:close/>
                  <a:moveTo>
                    <a:pt x="3358383" y="1680136"/>
                  </a:moveTo>
                  <a:lnTo>
                    <a:pt x="3360075" y="1689100"/>
                  </a:lnTo>
                  <a:lnTo>
                    <a:pt x="3362463" y="1689100"/>
                  </a:lnTo>
                  <a:lnTo>
                    <a:pt x="3360070" y="1682750"/>
                  </a:lnTo>
                  <a:lnTo>
                    <a:pt x="3358383" y="1680136"/>
                  </a:lnTo>
                  <a:close/>
                  <a:moveTo>
                    <a:pt x="3360070" y="1682750"/>
                  </a:moveTo>
                  <a:lnTo>
                    <a:pt x="3362463" y="1689100"/>
                  </a:lnTo>
                  <a:lnTo>
                    <a:pt x="3363811" y="1688545"/>
                  </a:lnTo>
                  <a:lnTo>
                    <a:pt x="3360070" y="1682750"/>
                  </a:lnTo>
                  <a:close/>
                  <a:moveTo>
                    <a:pt x="3363811" y="1688545"/>
                  </a:moveTo>
                  <a:lnTo>
                    <a:pt x="3362463" y="1689100"/>
                  </a:lnTo>
                  <a:lnTo>
                    <a:pt x="3364169" y="1689100"/>
                  </a:lnTo>
                  <a:lnTo>
                    <a:pt x="3363811" y="1688545"/>
                  </a:lnTo>
                  <a:close/>
                  <a:moveTo>
                    <a:pt x="3388556" y="1663700"/>
                  </a:moveTo>
                  <a:lnTo>
                    <a:pt x="3357677" y="1676400"/>
                  </a:lnTo>
                  <a:lnTo>
                    <a:pt x="3360070" y="1682750"/>
                  </a:lnTo>
                  <a:lnTo>
                    <a:pt x="3363811" y="1688545"/>
                  </a:lnTo>
                  <a:lnTo>
                    <a:pt x="3393341" y="1676400"/>
                  </a:lnTo>
                  <a:lnTo>
                    <a:pt x="3387949" y="1676400"/>
                  </a:lnTo>
                  <a:lnTo>
                    <a:pt x="3390951" y="1670056"/>
                  </a:lnTo>
                  <a:lnTo>
                    <a:pt x="3388556" y="1663700"/>
                  </a:lnTo>
                  <a:close/>
                  <a:moveTo>
                    <a:pt x="98332" y="1676400"/>
                  </a:moveTo>
                  <a:lnTo>
                    <a:pt x="75390" y="1676400"/>
                  </a:lnTo>
                  <a:lnTo>
                    <a:pt x="75390" y="1687832"/>
                  </a:lnTo>
                  <a:lnTo>
                    <a:pt x="98332" y="1676400"/>
                  </a:lnTo>
                  <a:close/>
                  <a:moveTo>
                    <a:pt x="3357677" y="1676400"/>
                  </a:moveTo>
                  <a:lnTo>
                    <a:pt x="3355971" y="1676400"/>
                  </a:lnTo>
                  <a:lnTo>
                    <a:pt x="3358383" y="1680136"/>
                  </a:lnTo>
                  <a:lnTo>
                    <a:pt x="3357677" y="1676400"/>
                  </a:lnTo>
                  <a:close/>
                  <a:moveTo>
                    <a:pt x="100886" y="1574800"/>
                  </a:moveTo>
                  <a:lnTo>
                    <a:pt x="90416" y="1574800"/>
                  </a:lnTo>
                  <a:lnTo>
                    <a:pt x="90416" y="1663700"/>
                  </a:lnTo>
                  <a:lnTo>
                    <a:pt x="95651" y="1663700"/>
                  </a:lnTo>
                  <a:lnTo>
                    <a:pt x="98332" y="1676400"/>
                  </a:lnTo>
                  <a:lnTo>
                    <a:pt x="100886" y="1663700"/>
                  </a:lnTo>
                  <a:lnTo>
                    <a:pt x="100886" y="1574800"/>
                  </a:lnTo>
                  <a:close/>
                  <a:moveTo>
                    <a:pt x="3390951" y="1670056"/>
                  </a:moveTo>
                  <a:lnTo>
                    <a:pt x="3387949" y="1676400"/>
                  </a:lnTo>
                  <a:lnTo>
                    <a:pt x="3393341" y="1676400"/>
                  </a:lnTo>
                  <a:lnTo>
                    <a:pt x="3390951" y="1670056"/>
                  </a:lnTo>
                  <a:close/>
                  <a:moveTo>
                    <a:pt x="3393959" y="1663700"/>
                  </a:moveTo>
                  <a:lnTo>
                    <a:pt x="3390951" y="1670056"/>
                  </a:lnTo>
                  <a:lnTo>
                    <a:pt x="3393341" y="1676400"/>
                  </a:lnTo>
                  <a:lnTo>
                    <a:pt x="3399781" y="1676400"/>
                  </a:lnTo>
                  <a:lnTo>
                    <a:pt x="3403288" y="1673522"/>
                  </a:lnTo>
                  <a:lnTo>
                    <a:pt x="3393959" y="1663700"/>
                  </a:lnTo>
                  <a:close/>
                  <a:moveTo>
                    <a:pt x="3403288" y="1673522"/>
                  </a:moveTo>
                  <a:lnTo>
                    <a:pt x="3399781" y="1676400"/>
                  </a:lnTo>
                  <a:lnTo>
                    <a:pt x="3406021" y="1676400"/>
                  </a:lnTo>
                  <a:lnTo>
                    <a:pt x="3403288" y="1673522"/>
                  </a:lnTo>
                  <a:close/>
                  <a:moveTo>
                    <a:pt x="3452659" y="1638300"/>
                  </a:moveTo>
                  <a:lnTo>
                    <a:pt x="3446219" y="1638300"/>
                  </a:lnTo>
                  <a:lnTo>
                    <a:pt x="3403288" y="1673522"/>
                  </a:lnTo>
                  <a:lnTo>
                    <a:pt x="3406021" y="1676400"/>
                  </a:lnTo>
                  <a:lnTo>
                    <a:pt x="3406231" y="1676400"/>
                  </a:lnTo>
                  <a:lnTo>
                    <a:pt x="3452659" y="1638300"/>
                  </a:lnTo>
                  <a:close/>
                  <a:moveTo>
                    <a:pt x="3463486" y="1625600"/>
                  </a:moveTo>
                  <a:lnTo>
                    <a:pt x="3454428" y="1625600"/>
                  </a:lnTo>
                  <a:lnTo>
                    <a:pt x="3444910" y="1638300"/>
                  </a:lnTo>
                  <a:lnTo>
                    <a:pt x="3453968" y="1638300"/>
                  </a:lnTo>
                  <a:lnTo>
                    <a:pt x="3463486" y="1625600"/>
                  </a:lnTo>
                  <a:close/>
                  <a:moveTo>
                    <a:pt x="3464198" y="1600200"/>
                  </a:moveTo>
                  <a:lnTo>
                    <a:pt x="3453727" y="1600200"/>
                  </a:lnTo>
                  <a:lnTo>
                    <a:pt x="3453727" y="1625600"/>
                  </a:lnTo>
                  <a:lnTo>
                    <a:pt x="3464198" y="1625600"/>
                  </a:lnTo>
                  <a:lnTo>
                    <a:pt x="3464198" y="1600200"/>
                  </a:lnTo>
                  <a:close/>
                  <a:moveTo>
                    <a:pt x="3482155" y="1574800"/>
                  </a:moveTo>
                  <a:lnTo>
                    <a:pt x="3473412" y="1574800"/>
                  </a:lnTo>
                  <a:lnTo>
                    <a:pt x="3454585" y="1600200"/>
                  </a:lnTo>
                  <a:lnTo>
                    <a:pt x="3463329" y="1600200"/>
                  </a:lnTo>
                  <a:lnTo>
                    <a:pt x="3482155" y="1574800"/>
                  </a:lnTo>
                  <a:close/>
                  <a:moveTo>
                    <a:pt x="96101" y="1545732"/>
                  </a:moveTo>
                  <a:lnTo>
                    <a:pt x="90541" y="1574800"/>
                  </a:lnTo>
                  <a:lnTo>
                    <a:pt x="100761" y="1574800"/>
                  </a:lnTo>
                  <a:lnTo>
                    <a:pt x="108059" y="1549400"/>
                  </a:lnTo>
                  <a:lnTo>
                    <a:pt x="98635" y="1549400"/>
                  </a:lnTo>
                  <a:lnTo>
                    <a:pt x="96101" y="1545732"/>
                  </a:lnTo>
                  <a:close/>
                  <a:moveTo>
                    <a:pt x="3487307" y="1562100"/>
                  </a:moveTo>
                  <a:lnTo>
                    <a:pt x="3474930" y="1574800"/>
                  </a:lnTo>
                  <a:lnTo>
                    <a:pt x="3493014" y="1574800"/>
                  </a:lnTo>
                  <a:lnTo>
                    <a:pt x="3487307" y="1562100"/>
                  </a:lnTo>
                  <a:close/>
                  <a:moveTo>
                    <a:pt x="3494699" y="1562100"/>
                  </a:moveTo>
                  <a:lnTo>
                    <a:pt x="3490155" y="1562100"/>
                  </a:lnTo>
                  <a:lnTo>
                    <a:pt x="3493014" y="1574800"/>
                  </a:lnTo>
                  <a:lnTo>
                    <a:pt x="3494699" y="1562100"/>
                  </a:lnTo>
                  <a:close/>
                  <a:moveTo>
                    <a:pt x="3489623" y="1544562"/>
                  </a:moveTo>
                  <a:lnTo>
                    <a:pt x="3485098" y="1562100"/>
                  </a:lnTo>
                  <a:lnTo>
                    <a:pt x="3495223" y="1562100"/>
                  </a:lnTo>
                  <a:lnTo>
                    <a:pt x="3498500" y="1549400"/>
                  </a:lnTo>
                  <a:lnTo>
                    <a:pt x="3492322" y="1549400"/>
                  </a:lnTo>
                  <a:lnTo>
                    <a:pt x="3489623" y="1544562"/>
                  </a:lnTo>
                  <a:close/>
                  <a:moveTo>
                    <a:pt x="97829" y="1536700"/>
                  </a:moveTo>
                  <a:lnTo>
                    <a:pt x="96101" y="1545732"/>
                  </a:lnTo>
                  <a:lnTo>
                    <a:pt x="98635" y="1549400"/>
                  </a:lnTo>
                  <a:lnTo>
                    <a:pt x="102944" y="1543050"/>
                  </a:lnTo>
                  <a:lnTo>
                    <a:pt x="97829" y="1536700"/>
                  </a:lnTo>
                  <a:close/>
                  <a:moveTo>
                    <a:pt x="102944" y="1543050"/>
                  </a:moveTo>
                  <a:lnTo>
                    <a:pt x="98635" y="1549400"/>
                  </a:lnTo>
                  <a:lnTo>
                    <a:pt x="108059" y="1549400"/>
                  </a:lnTo>
                  <a:lnTo>
                    <a:pt x="102944" y="1543050"/>
                  </a:lnTo>
                  <a:close/>
                  <a:moveTo>
                    <a:pt x="108551" y="1536700"/>
                  </a:moveTo>
                  <a:lnTo>
                    <a:pt x="107253" y="1536700"/>
                  </a:lnTo>
                  <a:lnTo>
                    <a:pt x="104551" y="1540681"/>
                  </a:lnTo>
                  <a:lnTo>
                    <a:pt x="108059" y="1549400"/>
                  </a:lnTo>
                  <a:lnTo>
                    <a:pt x="108551" y="1536700"/>
                  </a:lnTo>
                  <a:close/>
                  <a:moveTo>
                    <a:pt x="3501108" y="1536700"/>
                  </a:moveTo>
                  <a:lnTo>
                    <a:pt x="3491652" y="1536700"/>
                  </a:lnTo>
                  <a:lnTo>
                    <a:pt x="3489623" y="1544562"/>
                  </a:lnTo>
                  <a:lnTo>
                    <a:pt x="3492322" y="1549400"/>
                  </a:lnTo>
                  <a:lnTo>
                    <a:pt x="3501108" y="1536700"/>
                  </a:lnTo>
                  <a:close/>
                  <a:moveTo>
                    <a:pt x="3501778" y="1536700"/>
                  </a:moveTo>
                  <a:lnTo>
                    <a:pt x="3501108" y="1536700"/>
                  </a:lnTo>
                  <a:lnTo>
                    <a:pt x="3492322" y="1549400"/>
                  </a:lnTo>
                  <a:lnTo>
                    <a:pt x="3498500" y="1549400"/>
                  </a:lnTo>
                  <a:lnTo>
                    <a:pt x="3501778" y="1536700"/>
                  </a:lnTo>
                  <a:close/>
                  <a:moveTo>
                    <a:pt x="98468" y="1524000"/>
                  </a:moveTo>
                  <a:lnTo>
                    <a:pt x="89861" y="1536700"/>
                  </a:lnTo>
                  <a:lnTo>
                    <a:pt x="96101" y="1545732"/>
                  </a:lnTo>
                  <a:lnTo>
                    <a:pt x="97829" y="1536700"/>
                  </a:lnTo>
                  <a:lnTo>
                    <a:pt x="107253" y="1536700"/>
                  </a:lnTo>
                  <a:lnTo>
                    <a:pt x="98468" y="1524000"/>
                  </a:lnTo>
                  <a:close/>
                  <a:moveTo>
                    <a:pt x="3465674" y="1485900"/>
                  </a:moveTo>
                  <a:lnTo>
                    <a:pt x="3456889" y="1485900"/>
                  </a:lnTo>
                  <a:lnTo>
                    <a:pt x="3489623" y="1544562"/>
                  </a:lnTo>
                  <a:lnTo>
                    <a:pt x="3491652" y="1536700"/>
                  </a:lnTo>
                  <a:lnTo>
                    <a:pt x="3501108" y="1536700"/>
                  </a:lnTo>
                  <a:lnTo>
                    <a:pt x="3465674" y="1485900"/>
                  </a:lnTo>
                  <a:close/>
                  <a:moveTo>
                    <a:pt x="102949" y="1536700"/>
                  </a:moveTo>
                  <a:lnTo>
                    <a:pt x="97829" y="1536700"/>
                  </a:lnTo>
                  <a:lnTo>
                    <a:pt x="102944" y="1543050"/>
                  </a:lnTo>
                  <a:lnTo>
                    <a:pt x="104551" y="1540681"/>
                  </a:lnTo>
                  <a:lnTo>
                    <a:pt x="102949" y="1536700"/>
                  </a:lnTo>
                  <a:close/>
                  <a:moveTo>
                    <a:pt x="107253" y="1536700"/>
                  </a:moveTo>
                  <a:lnTo>
                    <a:pt x="102949" y="1536700"/>
                  </a:lnTo>
                  <a:lnTo>
                    <a:pt x="104551" y="1540681"/>
                  </a:lnTo>
                  <a:lnTo>
                    <a:pt x="107253" y="1536700"/>
                  </a:lnTo>
                  <a:close/>
                  <a:moveTo>
                    <a:pt x="91431" y="1485900"/>
                  </a:moveTo>
                  <a:lnTo>
                    <a:pt x="87243" y="1485900"/>
                  </a:lnTo>
                  <a:lnTo>
                    <a:pt x="88939" y="1524000"/>
                  </a:lnTo>
                  <a:lnTo>
                    <a:pt x="89002" y="1536700"/>
                  </a:lnTo>
                  <a:lnTo>
                    <a:pt x="89861" y="1536700"/>
                  </a:lnTo>
                  <a:lnTo>
                    <a:pt x="94164" y="1524000"/>
                  </a:lnTo>
                  <a:lnTo>
                    <a:pt x="99400" y="1524000"/>
                  </a:lnTo>
                  <a:lnTo>
                    <a:pt x="98269" y="1498600"/>
                  </a:lnTo>
                  <a:lnTo>
                    <a:pt x="93515" y="1498600"/>
                  </a:lnTo>
                  <a:lnTo>
                    <a:pt x="91431" y="1485900"/>
                  </a:lnTo>
                  <a:close/>
                  <a:moveTo>
                    <a:pt x="143681" y="1473200"/>
                  </a:moveTo>
                  <a:lnTo>
                    <a:pt x="91431" y="1485900"/>
                  </a:lnTo>
                  <a:lnTo>
                    <a:pt x="93515" y="1498600"/>
                  </a:lnTo>
                  <a:lnTo>
                    <a:pt x="98218" y="1497456"/>
                  </a:lnTo>
                  <a:lnTo>
                    <a:pt x="97703" y="1485900"/>
                  </a:lnTo>
                  <a:lnTo>
                    <a:pt x="143681" y="1485900"/>
                  </a:lnTo>
                  <a:lnTo>
                    <a:pt x="144371" y="1481652"/>
                  </a:lnTo>
                  <a:lnTo>
                    <a:pt x="143681" y="1473200"/>
                  </a:lnTo>
                  <a:close/>
                  <a:moveTo>
                    <a:pt x="98218" y="1497456"/>
                  </a:moveTo>
                  <a:lnTo>
                    <a:pt x="93515" y="1498600"/>
                  </a:lnTo>
                  <a:lnTo>
                    <a:pt x="98269" y="1498600"/>
                  </a:lnTo>
                  <a:lnTo>
                    <a:pt x="98218" y="1497456"/>
                  </a:lnTo>
                  <a:close/>
                  <a:moveTo>
                    <a:pt x="145068" y="1481652"/>
                  </a:moveTo>
                  <a:lnTo>
                    <a:pt x="144718" y="1485900"/>
                  </a:lnTo>
                  <a:lnTo>
                    <a:pt x="97703" y="1485900"/>
                  </a:lnTo>
                  <a:lnTo>
                    <a:pt x="98218" y="1497456"/>
                  </a:lnTo>
                  <a:lnTo>
                    <a:pt x="145765" y="1485900"/>
                  </a:lnTo>
                  <a:lnTo>
                    <a:pt x="145068" y="1481652"/>
                  </a:lnTo>
                  <a:close/>
                  <a:moveTo>
                    <a:pt x="144373" y="1481680"/>
                  </a:moveTo>
                  <a:lnTo>
                    <a:pt x="143681" y="1485900"/>
                  </a:lnTo>
                  <a:lnTo>
                    <a:pt x="144718" y="1485900"/>
                  </a:lnTo>
                  <a:lnTo>
                    <a:pt x="144373" y="1481680"/>
                  </a:lnTo>
                  <a:close/>
                  <a:moveTo>
                    <a:pt x="144723" y="1479550"/>
                  </a:moveTo>
                  <a:lnTo>
                    <a:pt x="144373" y="1481680"/>
                  </a:lnTo>
                  <a:lnTo>
                    <a:pt x="144718" y="1485900"/>
                  </a:lnTo>
                  <a:lnTo>
                    <a:pt x="145068" y="1481652"/>
                  </a:lnTo>
                  <a:lnTo>
                    <a:pt x="144723" y="1479550"/>
                  </a:lnTo>
                  <a:close/>
                  <a:moveTo>
                    <a:pt x="145765" y="1473200"/>
                  </a:moveTo>
                  <a:lnTo>
                    <a:pt x="145072" y="1481680"/>
                  </a:lnTo>
                  <a:lnTo>
                    <a:pt x="145765" y="1485900"/>
                  </a:lnTo>
                  <a:lnTo>
                    <a:pt x="167911" y="1485900"/>
                  </a:lnTo>
                  <a:lnTo>
                    <a:pt x="168802" y="1485438"/>
                  </a:lnTo>
                  <a:lnTo>
                    <a:pt x="145765" y="1473200"/>
                  </a:lnTo>
                  <a:close/>
                  <a:moveTo>
                    <a:pt x="168802" y="1485438"/>
                  </a:moveTo>
                  <a:lnTo>
                    <a:pt x="167911" y="1485900"/>
                  </a:lnTo>
                  <a:lnTo>
                    <a:pt x="169670" y="1485900"/>
                  </a:lnTo>
                  <a:lnTo>
                    <a:pt x="168802" y="1485438"/>
                  </a:lnTo>
                  <a:close/>
                  <a:moveTo>
                    <a:pt x="191436" y="1473721"/>
                  </a:moveTo>
                  <a:lnTo>
                    <a:pt x="168802" y="1485438"/>
                  </a:lnTo>
                  <a:lnTo>
                    <a:pt x="169670" y="1485900"/>
                  </a:lnTo>
                  <a:lnTo>
                    <a:pt x="188193" y="1485900"/>
                  </a:lnTo>
                  <a:lnTo>
                    <a:pt x="191436" y="1473721"/>
                  </a:lnTo>
                  <a:close/>
                  <a:moveTo>
                    <a:pt x="192444" y="1473200"/>
                  </a:moveTo>
                  <a:lnTo>
                    <a:pt x="191436" y="1473721"/>
                  </a:lnTo>
                  <a:lnTo>
                    <a:pt x="188193" y="1485900"/>
                  </a:lnTo>
                  <a:lnTo>
                    <a:pt x="193878" y="1485900"/>
                  </a:lnTo>
                  <a:lnTo>
                    <a:pt x="192444" y="1473200"/>
                  </a:lnTo>
                  <a:close/>
                  <a:moveTo>
                    <a:pt x="204894" y="1460500"/>
                  </a:moveTo>
                  <a:lnTo>
                    <a:pt x="201355" y="1460500"/>
                  </a:lnTo>
                  <a:lnTo>
                    <a:pt x="198496" y="1473200"/>
                  </a:lnTo>
                  <a:lnTo>
                    <a:pt x="192444" y="1473200"/>
                  </a:lnTo>
                  <a:lnTo>
                    <a:pt x="193878" y="1485900"/>
                  </a:lnTo>
                  <a:lnTo>
                    <a:pt x="198130" y="1485900"/>
                  </a:lnTo>
                  <a:lnTo>
                    <a:pt x="204894" y="1460500"/>
                  </a:lnTo>
                  <a:close/>
                  <a:moveTo>
                    <a:pt x="3472899" y="1460500"/>
                  </a:moveTo>
                  <a:lnTo>
                    <a:pt x="3462784" y="1460500"/>
                  </a:lnTo>
                  <a:lnTo>
                    <a:pt x="3456219" y="1485900"/>
                  </a:lnTo>
                  <a:lnTo>
                    <a:pt x="3466344" y="1485900"/>
                  </a:lnTo>
                  <a:lnTo>
                    <a:pt x="3472899" y="1460500"/>
                  </a:lnTo>
                  <a:close/>
                  <a:moveTo>
                    <a:pt x="143681" y="1473200"/>
                  </a:moveTo>
                  <a:lnTo>
                    <a:pt x="144373" y="1481680"/>
                  </a:lnTo>
                  <a:lnTo>
                    <a:pt x="144723" y="1479550"/>
                  </a:lnTo>
                  <a:lnTo>
                    <a:pt x="143681" y="1473200"/>
                  </a:lnTo>
                  <a:close/>
                  <a:moveTo>
                    <a:pt x="145765" y="1473200"/>
                  </a:moveTo>
                  <a:lnTo>
                    <a:pt x="144723" y="1479550"/>
                  </a:lnTo>
                  <a:lnTo>
                    <a:pt x="145068" y="1481652"/>
                  </a:lnTo>
                  <a:lnTo>
                    <a:pt x="145765" y="1473200"/>
                  </a:lnTo>
                  <a:close/>
                  <a:moveTo>
                    <a:pt x="145765" y="1473200"/>
                  </a:moveTo>
                  <a:lnTo>
                    <a:pt x="143681" y="1473200"/>
                  </a:lnTo>
                  <a:lnTo>
                    <a:pt x="144723" y="1479550"/>
                  </a:lnTo>
                  <a:lnTo>
                    <a:pt x="145765" y="1473200"/>
                  </a:lnTo>
                  <a:close/>
                  <a:moveTo>
                    <a:pt x="201355" y="1460500"/>
                  </a:moveTo>
                  <a:lnTo>
                    <a:pt x="194957" y="1460500"/>
                  </a:lnTo>
                  <a:lnTo>
                    <a:pt x="191436" y="1473721"/>
                  </a:lnTo>
                  <a:lnTo>
                    <a:pt x="192444" y="1473200"/>
                  </a:lnTo>
                  <a:lnTo>
                    <a:pt x="198496" y="1473200"/>
                  </a:lnTo>
                  <a:lnTo>
                    <a:pt x="201355" y="1460500"/>
                  </a:lnTo>
                  <a:close/>
                  <a:moveTo>
                    <a:pt x="223744" y="1460500"/>
                  </a:moveTo>
                  <a:lnTo>
                    <a:pt x="204894" y="1460500"/>
                  </a:lnTo>
                  <a:lnTo>
                    <a:pt x="201512" y="1473200"/>
                  </a:lnTo>
                  <a:lnTo>
                    <a:pt x="228275" y="1473200"/>
                  </a:lnTo>
                  <a:lnTo>
                    <a:pt x="229437" y="1468712"/>
                  </a:lnTo>
                  <a:lnTo>
                    <a:pt x="223744" y="1460500"/>
                  </a:lnTo>
                  <a:close/>
                  <a:moveTo>
                    <a:pt x="229437" y="1468712"/>
                  </a:moveTo>
                  <a:lnTo>
                    <a:pt x="228275" y="1473200"/>
                  </a:lnTo>
                  <a:lnTo>
                    <a:pt x="231710" y="1473200"/>
                  </a:lnTo>
                  <a:lnTo>
                    <a:pt x="231915" y="1472287"/>
                  </a:lnTo>
                  <a:lnTo>
                    <a:pt x="229437" y="1468712"/>
                  </a:lnTo>
                  <a:close/>
                  <a:moveTo>
                    <a:pt x="231915" y="1472287"/>
                  </a:moveTo>
                  <a:lnTo>
                    <a:pt x="231710" y="1473200"/>
                  </a:lnTo>
                  <a:lnTo>
                    <a:pt x="232547" y="1473200"/>
                  </a:lnTo>
                  <a:lnTo>
                    <a:pt x="231915" y="1472287"/>
                  </a:lnTo>
                  <a:close/>
                  <a:moveTo>
                    <a:pt x="240275" y="1460500"/>
                  </a:moveTo>
                  <a:lnTo>
                    <a:pt x="234568" y="1460500"/>
                  </a:lnTo>
                  <a:lnTo>
                    <a:pt x="231915" y="1472287"/>
                  </a:lnTo>
                  <a:lnTo>
                    <a:pt x="232547" y="1473200"/>
                  </a:lnTo>
                  <a:lnTo>
                    <a:pt x="240275" y="1460500"/>
                  </a:lnTo>
                  <a:close/>
                  <a:moveTo>
                    <a:pt x="241270" y="1460500"/>
                  </a:moveTo>
                  <a:lnTo>
                    <a:pt x="240275" y="1460500"/>
                  </a:lnTo>
                  <a:lnTo>
                    <a:pt x="232547" y="1473200"/>
                  </a:lnTo>
                  <a:lnTo>
                    <a:pt x="237992" y="1473200"/>
                  </a:lnTo>
                  <a:lnTo>
                    <a:pt x="241270" y="1460500"/>
                  </a:lnTo>
                  <a:close/>
                  <a:moveTo>
                    <a:pt x="234568" y="1460500"/>
                  </a:moveTo>
                  <a:lnTo>
                    <a:pt x="231563" y="1460500"/>
                  </a:lnTo>
                  <a:lnTo>
                    <a:pt x="229437" y="1468712"/>
                  </a:lnTo>
                  <a:lnTo>
                    <a:pt x="231915" y="1472287"/>
                  </a:lnTo>
                  <a:lnTo>
                    <a:pt x="234568" y="1460500"/>
                  </a:lnTo>
                  <a:close/>
                  <a:moveTo>
                    <a:pt x="205061" y="1422400"/>
                  </a:moveTo>
                  <a:lnTo>
                    <a:pt x="201198" y="1422400"/>
                  </a:lnTo>
                  <a:lnTo>
                    <a:pt x="201198" y="1427973"/>
                  </a:lnTo>
                  <a:lnTo>
                    <a:pt x="229437" y="1468712"/>
                  </a:lnTo>
                  <a:lnTo>
                    <a:pt x="231563" y="1460500"/>
                  </a:lnTo>
                  <a:lnTo>
                    <a:pt x="240275" y="1460500"/>
                  </a:lnTo>
                  <a:lnTo>
                    <a:pt x="205061" y="1422400"/>
                  </a:lnTo>
                  <a:close/>
                  <a:moveTo>
                    <a:pt x="3431989" y="1428750"/>
                  </a:moveTo>
                  <a:lnTo>
                    <a:pt x="3428398" y="1435100"/>
                  </a:lnTo>
                  <a:lnTo>
                    <a:pt x="3464250" y="1460500"/>
                  </a:lnTo>
                  <a:lnTo>
                    <a:pt x="3471433" y="1460500"/>
                  </a:lnTo>
                  <a:lnTo>
                    <a:pt x="3447532" y="1435100"/>
                  </a:lnTo>
                  <a:lnTo>
                    <a:pt x="3436638" y="1435100"/>
                  </a:lnTo>
                  <a:lnTo>
                    <a:pt x="3431989" y="1428750"/>
                  </a:lnTo>
                  <a:close/>
                  <a:moveTo>
                    <a:pt x="148246" y="1384300"/>
                  </a:moveTo>
                  <a:lnTo>
                    <a:pt x="141199" y="1384300"/>
                  </a:lnTo>
                  <a:lnTo>
                    <a:pt x="188580" y="1435100"/>
                  </a:lnTo>
                  <a:lnTo>
                    <a:pt x="192098" y="1422400"/>
                  </a:lnTo>
                  <a:lnTo>
                    <a:pt x="195627" y="1422400"/>
                  </a:lnTo>
                  <a:lnTo>
                    <a:pt x="148246" y="1384300"/>
                  </a:lnTo>
                  <a:close/>
                  <a:moveTo>
                    <a:pt x="192098" y="1422400"/>
                  </a:moveTo>
                  <a:lnTo>
                    <a:pt x="188580" y="1435100"/>
                  </a:lnTo>
                  <a:lnTo>
                    <a:pt x="192098" y="1428759"/>
                  </a:lnTo>
                  <a:lnTo>
                    <a:pt x="192098" y="1422400"/>
                  </a:lnTo>
                  <a:close/>
                  <a:moveTo>
                    <a:pt x="192098" y="1428759"/>
                  </a:moveTo>
                  <a:lnTo>
                    <a:pt x="188580" y="1435100"/>
                  </a:lnTo>
                  <a:lnTo>
                    <a:pt x="192098" y="1435100"/>
                  </a:lnTo>
                  <a:lnTo>
                    <a:pt x="192098" y="1428759"/>
                  </a:lnTo>
                  <a:close/>
                  <a:moveTo>
                    <a:pt x="197334" y="1422400"/>
                  </a:moveTo>
                  <a:lnTo>
                    <a:pt x="195627" y="1422400"/>
                  </a:lnTo>
                  <a:lnTo>
                    <a:pt x="192104" y="1428750"/>
                  </a:lnTo>
                  <a:lnTo>
                    <a:pt x="192098" y="1435100"/>
                  </a:lnTo>
                  <a:lnTo>
                    <a:pt x="201198" y="1435100"/>
                  </a:lnTo>
                  <a:lnTo>
                    <a:pt x="201198" y="1427973"/>
                  </a:lnTo>
                  <a:lnTo>
                    <a:pt x="197334" y="1422400"/>
                  </a:lnTo>
                  <a:close/>
                  <a:moveTo>
                    <a:pt x="3427340" y="1422400"/>
                  </a:moveTo>
                  <a:lnTo>
                    <a:pt x="3425529" y="1422400"/>
                  </a:lnTo>
                  <a:lnTo>
                    <a:pt x="3428398" y="1435100"/>
                  </a:lnTo>
                  <a:lnTo>
                    <a:pt x="3430694" y="1426980"/>
                  </a:lnTo>
                  <a:lnTo>
                    <a:pt x="3427340" y="1422400"/>
                  </a:lnTo>
                  <a:close/>
                  <a:moveTo>
                    <a:pt x="3435581" y="1422400"/>
                  </a:moveTo>
                  <a:lnTo>
                    <a:pt x="3431996" y="1428759"/>
                  </a:lnTo>
                  <a:lnTo>
                    <a:pt x="3436638" y="1435100"/>
                  </a:lnTo>
                  <a:lnTo>
                    <a:pt x="3440416" y="1427538"/>
                  </a:lnTo>
                  <a:lnTo>
                    <a:pt x="3435581" y="1422400"/>
                  </a:lnTo>
                  <a:close/>
                  <a:moveTo>
                    <a:pt x="3440416" y="1427538"/>
                  </a:moveTo>
                  <a:lnTo>
                    <a:pt x="3436638" y="1435100"/>
                  </a:lnTo>
                  <a:lnTo>
                    <a:pt x="3447532" y="1435100"/>
                  </a:lnTo>
                  <a:lnTo>
                    <a:pt x="3440416" y="1427538"/>
                  </a:lnTo>
                  <a:close/>
                  <a:moveTo>
                    <a:pt x="195627" y="1422400"/>
                  </a:moveTo>
                  <a:lnTo>
                    <a:pt x="192098" y="1422400"/>
                  </a:lnTo>
                  <a:lnTo>
                    <a:pt x="192098" y="1428759"/>
                  </a:lnTo>
                  <a:lnTo>
                    <a:pt x="195627" y="1422400"/>
                  </a:lnTo>
                  <a:close/>
                  <a:moveTo>
                    <a:pt x="3435581" y="1422400"/>
                  </a:moveTo>
                  <a:lnTo>
                    <a:pt x="3431989" y="1422400"/>
                  </a:lnTo>
                  <a:lnTo>
                    <a:pt x="3430694" y="1426980"/>
                  </a:lnTo>
                  <a:lnTo>
                    <a:pt x="3431989" y="1428750"/>
                  </a:lnTo>
                  <a:lnTo>
                    <a:pt x="3435581" y="1422400"/>
                  </a:lnTo>
                  <a:close/>
                  <a:moveTo>
                    <a:pt x="201198" y="1422400"/>
                  </a:moveTo>
                  <a:lnTo>
                    <a:pt x="197334" y="1422400"/>
                  </a:lnTo>
                  <a:lnTo>
                    <a:pt x="201198" y="1427973"/>
                  </a:lnTo>
                  <a:lnTo>
                    <a:pt x="201198" y="1422400"/>
                  </a:lnTo>
                  <a:close/>
                  <a:moveTo>
                    <a:pt x="3442984" y="1422400"/>
                  </a:moveTo>
                  <a:lnTo>
                    <a:pt x="3435581" y="1422400"/>
                  </a:lnTo>
                  <a:lnTo>
                    <a:pt x="3440416" y="1427538"/>
                  </a:lnTo>
                  <a:lnTo>
                    <a:pt x="3442984" y="1422400"/>
                  </a:lnTo>
                  <a:close/>
                  <a:moveTo>
                    <a:pt x="3433686" y="1409700"/>
                  </a:moveTo>
                  <a:lnTo>
                    <a:pt x="3427340" y="1422400"/>
                  </a:lnTo>
                  <a:lnTo>
                    <a:pt x="3430694" y="1426980"/>
                  </a:lnTo>
                  <a:lnTo>
                    <a:pt x="3431989" y="1422400"/>
                  </a:lnTo>
                  <a:lnTo>
                    <a:pt x="3442984" y="1422400"/>
                  </a:lnTo>
                  <a:lnTo>
                    <a:pt x="3433686" y="1409700"/>
                  </a:lnTo>
                  <a:close/>
                  <a:moveTo>
                    <a:pt x="3438293" y="1371600"/>
                  </a:moveTo>
                  <a:lnTo>
                    <a:pt x="3433822" y="1371600"/>
                  </a:lnTo>
                  <a:lnTo>
                    <a:pt x="3433738" y="1384300"/>
                  </a:lnTo>
                  <a:lnTo>
                    <a:pt x="3433099" y="1409700"/>
                  </a:lnTo>
                  <a:lnTo>
                    <a:pt x="3438335" y="1409700"/>
                  </a:lnTo>
                  <a:lnTo>
                    <a:pt x="3442984" y="1422400"/>
                  </a:lnTo>
                  <a:lnTo>
                    <a:pt x="3443549" y="1422400"/>
                  </a:lnTo>
                  <a:lnTo>
                    <a:pt x="3443570" y="1409700"/>
                  </a:lnTo>
                  <a:lnTo>
                    <a:pt x="3444198" y="1384300"/>
                  </a:lnTo>
                  <a:lnTo>
                    <a:pt x="3438963" y="1384300"/>
                  </a:lnTo>
                  <a:lnTo>
                    <a:pt x="3438293" y="1371600"/>
                  </a:lnTo>
                  <a:close/>
                  <a:moveTo>
                    <a:pt x="136603" y="1320800"/>
                  </a:moveTo>
                  <a:lnTo>
                    <a:pt x="133692" y="1320800"/>
                  </a:lnTo>
                  <a:lnTo>
                    <a:pt x="129304" y="1333500"/>
                  </a:lnTo>
                  <a:lnTo>
                    <a:pt x="129039" y="1333500"/>
                  </a:lnTo>
                  <a:lnTo>
                    <a:pt x="139618" y="1384300"/>
                  </a:lnTo>
                  <a:lnTo>
                    <a:pt x="149827" y="1384300"/>
                  </a:lnTo>
                  <a:lnTo>
                    <a:pt x="139248" y="1333500"/>
                  </a:lnTo>
                  <a:lnTo>
                    <a:pt x="129304" y="1333500"/>
                  </a:lnTo>
                  <a:lnTo>
                    <a:pt x="128997" y="1333299"/>
                  </a:lnTo>
                  <a:lnTo>
                    <a:pt x="139206" y="1333299"/>
                  </a:lnTo>
                  <a:lnTo>
                    <a:pt x="136603" y="1320800"/>
                  </a:lnTo>
                  <a:close/>
                  <a:moveTo>
                    <a:pt x="3463611" y="1371600"/>
                  </a:moveTo>
                  <a:lnTo>
                    <a:pt x="3438293" y="1371600"/>
                  </a:lnTo>
                  <a:lnTo>
                    <a:pt x="3439643" y="1384300"/>
                  </a:lnTo>
                  <a:lnTo>
                    <a:pt x="3467150" y="1384300"/>
                  </a:lnTo>
                  <a:lnTo>
                    <a:pt x="3466470" y="1377950"/>
                  </a:lnTo>
                  <a:lnTo>
                    <a:pt x="3463611" y="1371600"/>
                  </a:lnTo>
                  <a:close/>
                  <a:moveTo>
                    <a:pt x="3487836" y="1371600"/>
                  </a:moveTo>
                  <a:lnTo>
                    <a:pt x="3465789" y="1371600"/>
                  </a:lnTo>
                  <a:lnTo>
                    <a:pt x="3466470" y="1377950"/>
                  </a:lnTo>
                  <a:lnTo>
                    <a:pt x="3469328" y="1384300"/>
                  </a:lnTo>
                  <a:lnTo>
                    <a:pt x="3487836" y="1371600"/>
                  </a:lnTo>
                  <a:close/>
                  <a:moveTo>
                    <a:pt x="3495495" y="1349720"/>
                  </a:moveTo>
                  <a:lnTo>
                    <a:pt x="3463611" y="1371600"/>
                  </a:lnTo>
                  <a:lnTo>
                    <a:pt x="3466470" y="1377950"/>
                  </a:lnTo>
                  <a:lnTo>
                    <a:pt x="3465789" y="1371600"/>
                  </a:lnTo>
                  <a:lnTo>
                    <a:pt x="3487836" y="1371600"/>
                  </a:lnTo>
                  <a:lnTo>
                    <a:pt x="3506343" y="1358900"/>
                  </a:lnTo>
                  <a:lnTo>
                    <a:pt x="3498647" y="1358900"/>
                  </a:lnTo>
                  <a:lnTo>
                    <a:pt x="3495495" y="1349720"/>
                  </a:lnTo>
                  <a:close/>
                  <a:moveTo>
                    <a:pt x="3500626" y="1346200"/>
                  </a:moveTo>
                  <a:lnTo>
                    <a:pt x="3495495" y="1349720"/>
                  </a:lnTo>
                  <a:lnTo>
                    <a:pt x="3498647" y="1358900"/>
                  </a:lnTo>
                  <a:lnTo>
                    <a:pt x="3503483" y="1352545"/>
                  </a:lnTo>
                  <a:lnTo>
                    <a:pt x="3500626" y="1346200"/>
                  </a:lnTo>
                  <a:close/>
                  <a:moveTo>
                    <a:pt x="3503483" y="1352545"/>
                  </a:moveTo>
                  <a:lnTo>
                    <a:pt x="3498647" y="1358900"/>
                  </a:lnTo>
                  <a:lnTo>
                    <a:pt x="3503484" y="1358900"/>
                  </a:lnTo>
                  <a:lnTo>
                    <a:pt x="3504793" y="1355457"/>
                  </a:lnTo>
                  <a:lnTo>
                    <a:pt x="3503483" y="1352545"/>
                  </a:lnTo>
                  <a:close/>
                  <a:moveTo>
                    <a:pt x="3504793" y="1355457"/>
                  </a:moveTo>
                  <a:lnTo>
                    <a:pt x="3503484" y="1358900"/>
                  </a:lnTo>
                  <a:lnTo>
                    <a:pt x="3506343" y="1358900"/>
                  </a:lnTo>
                  <a:lnTo>
                    <a:pt x="3504793" y="1355457"/>
                  </a:lnTo>
                  <a:close/>
                  <a:moveTo>
                    <a:pt x="3508312" y="1346200"/>
                  </a:moveTo>
                  <a:lnTo>
                    <a:pt x="3504793" y="1355457"/>
                  </a:lnTo>
                  <a:lnTo>
                    <a:pt x="3506343" y="1358900"/>
                  </a:lnTo>
                  <a:lnTo>
                    <a:pt x="3509997" y="1358900"/>
                  </a:lnTo>
                  <a:lnTo>
                    <a:pt x="3508312" y="1346200"/>
                  </a:lnTo>
                  <a:close/>
                  <a:moveTo>
                    <a:pt x="3508312" y="1346200"/>
                  </a:moveTo>
                  <a:lnTo>
                    <a:pt x="3500626" y="1346200"/>
                  </a:lnTo>
                  <a:lnTo>
                    <a:pt x="3503483" y="1352545"/>
                  </a:lnTo>
                  <a:lnTo>
                    <a:pt x="3508312" y="1346200"/>
                  </a:lnTo>
                  <a:close/>
                  <a:moveTo>
                    <a:pt x="3490867" y="1308100"/>
                  </a:moveTo>
                  <a:lnTo>
                    <a:pt x="3481202" y="1308100"/>
                  </a:lnTo>
                  <a:lnTo>
                    <a:pt x="3495495" y="1349720"/>
                  </a:lnTo>
                  <a:lnTo>
                    <a:pt x="3500626" y="1346200"/>
                  </a:lnTo>
                  <a:lnTo>
                    <a:pt x="3508312" y="1346200"/>
                  </a:lnTo>
                  <a:lnTo>
                    <a:pt x="3490867" y="1308100"/>
                  </a:lnTo>
                  <a:close/>
                  <a:moveTo>
                    <a:pt x="133692" y="1320800"/>
                  </a:moveTo>
                  <a:lnTo>
                    <a:pt x="126394" y="1320800"/>
                  </a:lnTo>
                  <a:lnTo>
                    <a:pt x="128997" y="1333299"/>
                  </a:lnTo>
                  <a:lnTo>
                    <a:pt x="129304" y="1333500"/>
                  </a:lnTo>
                  <a:lnTo>
                    <a:pt x="133692" y="1320800"/>
                  </a:lnTo>
                  <a:close/>
                  <a:moveTo>
                    <a:pt x="95727" y="1296023"/>
                  </a:moveTo>
                  <a:lnTo>
                    <a:pt x="92578" y="1301750"/>
                  </a:lnTo>
                  <a:lnTo>
                    <a:pt x="90384" y="1308100"/>
                  </a:lnTo>
                  <a:lnTo>
                    <a:pt x="128997" y="1333299"/>
                  </a:lnTo>
                  <a:lnTo>
                    <a:pt x="126394" y="1320800"/>
                  </a:lnTo>
                  <a:lnTo>
                    <a:pt x="133692" y="1320800"/>
                  </a:lnTo>
                  <a:lnTo>
                    <a:pt x="95727" y="1296023"/>
                  </a:lnTo>
                  <a:close/>
                  <a:moveTo>
                    <a:pt x="57579" y="1270000"/>
                  </a:moveTo>
                  <a:lnTo>
                    <a:pt x="50595" y="1270000"/>
                  </a:lnTo>
                  <a:lnTo>
                    <a:pt x="89086" y="1308100"/>
                  </a:lnTo>
                  <a:lnTo>
                    <a:pt x="92578" y="1301750"/>
                  </a:lnTo>
                  <a:lnTo>
                    <a:pt x="94771" y="1295400"/>
                  </a:lnTo>
                  <a:lnTo>
                    <a:pt x="96070" y="1295400"/>
                  </a:lnTo>
                  <a:lnTo>
                    <a:pt x="57579" y="1270000"/>
                  </a:lnTo>
                  <a:close/>
                  <a:moveTo>
                    <a:pt x="3509935" y="1244600"/>
                  </a:moveTo>
                  <a:lnTo>
                    <a:pt x="3506856" y="1244600"/>
                  </a:lnTo>
                  <a:lnTo>
                    <a:pt x="3481161" y="1308100"/>
                  </a:lnTo>
                  <a:lnTo>
                    <a:pt x="3490909" y="1308100"/>
                  </a:lnTo>
                  <a:lnTo>
                    <a:pt x="3512678" y="1254302"/>
                  </a:lnTo>
                  <a:lnTo>
                    <a:pt x="3509935" y="1244600"/>
                  </a:lnTo>
                  <a:close/>
                  <a:moveTo>
                    <a:pt x="94771" y="1295400"/>
                  </a:moveTo>
                  <a:lnTo>
                    <a:pt x="92578" y="1301750"/>
                  </a:lnTo>
                  <a:lnTo>
                    <a:pt x="95727" y="1296023"/>
                  </a:lnTo>
                  <a:lnTo>
                    <a:pt x="94771" y="1295400"/>
                  </a:lnTo>
                  <a:close/>
                  <a:moveTo>
                    <a:pt x="96070" y="1295400"/>
                  </a:moveTo>
                  <a:lnTo>
                    <a:pt x="94771" y="1295400"/>
                  </a:lnTo>
                  <a:lnTo>
                    <a:pt x="95727" y="1296023"/>
                  </a:lnTo>
                  <a:lnTo>
                    <a:pt x="96070" y="1295400"/>
                  </a:lnTo>
                  <a:close/>
                  <a:moveTo>
                    <a:pt x="53767" y="1252835"/>
                  </a:moveTo>
                  <a:lnTo>
                    <a:pt x="49118" y="1270000"/>
                  </a:lnTo>
                  <a:lnTo>
                    <a:pt x="59045" y="1270000"/>
                  </a:lnTo>
                  <a:lnTo>
                    <a:pt x="65924" y="1257300"/>
                  </a:lnTo>
                  <a:lnTo>
                    <a:pt x="57212" y="1257300"/>
                  </a:lnTo>
                  <a:lnTo>
                    <a:pt x="53767" y="1252835"/>
                  </a:lnTo>
                  <a:close/>
                  <a:moveTo>
                    <a:pt x="55998" y="1244600"/>
                  </a:moveTo>
                  <a:lnTo>
                    <a:pt x="53767" y="1252835"/>
                  </a:lnTo>
                  <a:lnTo>
                    <a:pt x="57212" y="1257300"/>
                  </a:lnTo>
                  <a:lnTo>
                    <a:pt x="60958" y="1250946"/>
                  </a:lnTo>
                  <a:lnTo>
                    <a:pt x="55998" y="1244600"/>
                  </a:lnTo>
                  <a:close/>
                  <a:moveTo>
                    <a:pt x="60958" y="1250946"/>
                  </a:moveTo>
                  <a:lnTo>
                    <a:pt x="57212" y="1257300"/>
                  </a:lnTo>
                  <a:lnTo>
                    <a:pt x="65924" y="1257300"/>
                  </a:lnTo>
                  <a:lnTo>
                    <a:pt x="60958" y="1250946"/>
                  </a:lnTo>
                  <a:close/>
                  <a:moveTo>
                    <a:pt x="66940" y="1244600"/>
                  </a:moveTo>
                  <a:lnTo>
                    <a:pt x="64699" y="1244600"/>
                  </a:lnTo>
                  <a:lnTo>
                    <a:pt x="62451" y="1248413"/>
                  </a:lnTo>
                  <a:lnTo>
                    <a:pt x="65924" y="1257300"/>
                  </a:lnTo>
                  <a:lnTo>
                    <a:pt x="66940" y="1244600"/>
                  </a:lnTo>
                  <a:close/>
                  <a:moveTo>
                    <a:pt x="3534997" y="1244600"/>
                  </a:moveTo>
                  <a:lnTo>
                    <a:pt x="3516604" y="1244600"/>
                  </a:lnTo>
                  <a:lnTo>
                    <a:pt x="3512678" y="1254302"/>
                  </a:lnTo>
                  <a:lnTo>
                    <a:pt x="3513526" y="1257300"/>
                  </a:lnTo>
                  <a:lnTo>
                    <a:pt x="3534997" y="1244600"/>
                  </a:lnTo>
                  <a:close/>
                  <a:moveTo>
                    <a:pt x="3556467" y="1231900"/>
                  </a:moveTo>
                  <a:lnTo>
                    <a:pt x="3552876" y="1231900"/>
                  </a:lnTo>
                  <a:lnTo>
                    <a:pt x="3509935" y="1244600"/>
                  </a:lnTo>
                  <a:lnTo>
                    <a:pt x="3512678" y="1254302"/>
                  </a:lnTo>
                  <a:lnTo>
                    <a:pt x="3516604" y="1244600"/>
                  </a:lnTo>
                  <a:lnTo>
                    <a:pt x="3534997" y="1244600"/>
                  </a:lnTo>
                  <a:lnTo>
                    <a:pt x="3556467" y="1231900"/>
                  </a:lnTo>
                  <a:close/>
                  <a:moveTo>
                    <a:pt x="35297" y="1219200"/>
                  </a:moveTo>
                  <a:lnTo>
                    <a:pt x="27810" y="1219200"/>
                  </a:lnTo>
                  <a:lnTo>
                    <a:pt x="53767" y="1252835"/>
                  </a:lnTo>
                  <a:lnTo>
                    <a:pt x="55998" y="1244600"/>
                  </a:lnTo>
                  <a:lnTo>
                    <a:pt x="64699" y="1244600"/>
                  </a:lnTo>
                  <a:lnTo>
                    <a:pt x="35297" y="1219200"/>
                  </a:lnTo>
                  <a:close/>
                  <a:moveTo>
                    <a:pt x="60961" y="1244600"/>
                  </a:moveTo>
                  <a:lnTo>
                    <a:pt x="55998" y="1244600"/>
                  </a:lnTo>
                  <a:lnTo>
                    <a:pt x="60958" y="1250946"/>
                  </a:lnTo>
                  <a:lnTo>
                    <a:pt x="62451" y="1248413"/>
                  </a:lnTo>
                  <a:lnTo>
                    <a:pt x="60961" y="1244600"/>
                  </a:lnTo>
                  <a:close/>
                  <a:moveTo>
                    <a:pt x="64699" y="1244600"/>
                  </a:moveTo>
                  <a:lnTo>
                    <a:pt x="60961" y="1244600"/>
                  </a:lnTo>
                  <a:lnTo>
                    <a:pt x="62451" y="1248413"/>
                  </a:lnTo>
                  <a:lnTo>
                    <a:pt x="64699" y="1244600"/>
                  </a:lnTo>
                  <a:close/>
                  <a:moveTo>
                    <a:pt x="3576422" y="1197119"/>
                  </a:moveTo>
                  <a:lnTo>
                    <a:pt x="3550939" y="1231900"/>
                  </a:lnTo>
                  <a:lnTo>
                    <a:pt x="3558404" y="1231900"/>
                  </a:lnTo>
                  <a:lnTo>
                    <a:pt x="3586330" y="1206500"/>
                  </a:lnTo>
                  <a:lnTo>
                    <a:pt x="3577398" y="1206500"/>
                  </a:lnTo>
                  <a:lnTo>
                    <a:pt x="3576422" y="1197119"/>
                  </a:lnTo>
                  <a:close/>
                  <a:moveTo>
                    <a:pt x="14292" y="1155700"/>
                  </a:moveTo>
                  <a:lnTo>
                    <a:pt x="4408" y="1155700"/>
                  </a:lnTo>
                  <a:lnTo>
                    <a:pt x="26616" y="1219200"/>
                  </a:lnTo>
                  <a:lnTo>
                    <a:pt x="36501" y="1219200"/>
                  </a:lnTo>
                  <a:lnTo>
                    <a:pt x="14292" y="1155700"/>
                  </a:lnTo>
                  <a:close/>
                  <a:moveTo>
                    <a:pt x="3578854" y="1193800"/>
                  </a:moveTo>
                  <a:lnTo>
                    <a:pt x="3576422" y="1197119"/>
                  </a:lnTo>
                  <a:lnTo>
                    <a:pt x="3577398" y="1206500"/>
                  </a:lnTo>
                  <a:lnTo>
                    <a:pt x="3586330" y="1206500"/>
                  </a:lnTo>
                  <a:lnTo>
                    <a:pt x="3578854" y="1193800"/>
                  </a:lnTo>
                  <a:close/>
                  <a:moveTo>
                    <a:pt x="3586464" y="1193800"/>
                  </a:moveTo>
                  <a:lnTo>
                    <a:pt x="3578854" y="1193800"/>
                  </a:lnTo>
                  <a:lnTo>
                    <a:pt x="3586330" y="1206500"/>
                  </a:lnTo>
                  <a:lnTo>
                    <a:pt x="3587786" y="1206500"/>
                  </a:lnTo>
                  <a:lnTo>
                    <a:pt x="3586464" y="1193800"/>
                  </a:lnTo>
                  <a:close/>
                  <a:moveTo>
                    <a:pt x="3582498" y="1155700"/>
                  </a:moveTo>
                  <a:lnTo>
                    <a:pt x="3582079" y="1155700"/>
                  </a:lnTo>
                  <a:lnTo>
                    <a:pt x="3573323" y="1167344"/>
                  </a:lnTo>
                  <a:lnTo>
                    <a:pt x="3576422" y="1197119"/>
                  </a:lnTo>
                  <a:lnTo>
                    <a:pt x="3578854" y="1193800"/>
                  </a:lnTo>
                  <a:lnTo>
                    <a:pt x="3586464" y="1193800"/>
                  </a:lnTo>
                  <a:lnTo>
                    <a:pt x="3582498" y="1155700"/>
                  </a:lnTo>
                  <a:close/>
                  <a:moveTo>
                    <a:pt x="3550352" y="1092200"/>
                  </a:moveTo>
                  <a:lnTo>
                    <a:pt x="3540792" y="1092200"/>
                  </a:lnTo>
                  <a:lnTo>
                    <a:pt x="3572529" y="1168400"/>
                  </a:lnTo>
                  <a:lnTo>
                    <a:pt x="3573323" y="1167344"/>
                  </a:lnTo>
                  <a:lnTo>
                    <a:pt x="3572111" y="1155700"/>
                  </a:lnTo>
                  <a:lnTo>
                    <a:pt x="3582079" y="1155700"/>
                  </a:lnTo>
                  <a:lnTo>
                    <a:pt x="3550352" y="1092200"/>
                  </a:lnTo>
                  <a:close/>
                  <a:moveTo>
                    <a:pt x="3582079" y="1155700"/>
                  </a:moveTo>
                  <a:lnTo>
                    <a:pt x="3572111" y="1155700"/>
                  </a:lnTo>
                  <a:lnTo>
                    <a:pt x="3573323" y="1167344"/>
                  </a:lnTo>
                  <a:lnTo>
                    <a:pt x="3582079" y="1155700"/>
                  </a:lnTo>
                  <a:close/>
                  <a:moveTo>
                    <a:pt x="10439" y="1104900"/>
                  </a:moveTo>
                  <a:lnTo>
                    <a:pt x="0" y="1104900"/>
                  </a:lnTo>
                  <a:lnTo>
                    <a:pt x="4125" y="1155700"/>
                  </a:lnTo>
                  <a:lnTo>
                    <a:pt x="14565" y="1155700"/>
                  </a:lnTo>
                  <a:lnTo>
                    <a:pt x="10439" y="1104900"/>
                  </a:lnTo>
                  <a:close/>
                  <a:moveTo>
                    <a:pt x="9580" y="1079500"/>
                  </a:moveTo>
                  <a:lnTo>
                    <a:pt x="7015" y="1079500"/>
                  </a:lnTo>
                  <a:lnTo>
                    <a:pt x="251" y="1104900"/>
                  </a:lnTo>
                  <a:lnTo>
                    <a:pt x="10198" y="1104900"/>
                  </a:lnTo>
                  <a:lnTo>
                    <a:pt x="13921" y="1090920"/>
                  </a:lnTo>
                  <a:lnTo>
                    <a:pt x="9580" y="1079500"/>
                  </a:lnTo>
                  <a:close/>
                  <a:moveTo>
                    <a:pt x="33019" y="1079500"/>
                  </a:moveTo>
                  <a:lnTo>
                    <a:pt x="16962" y="1079500"/>
                  </a:lnTo>
                  <a:lnTo>
                    <a:pt x="13921" y="1090920"/>
                  </a:lnTo>
                  <a:lnTo>
                    <a:pt x="14407" y="1092200"/>
                  </a:lnTo>
                  <a:lnTo>
                    <a:pt x="33019" y="1079500"/>
                  </a:lnTo>
                  <a:close/>
                  <a:moveTo>
                    <a:pt x="3540174" y="1079500"/>
                  </a:moveTo>
                  <a:lnTo>
                    <a:pt x="3533002" y="1079500"/>
                  </a:lnTo>
                  <a:lnTo>
                    <a:pt x="3541986" y="1092200"/>
                  </a:lnTo>
                  <a:lnTo>
                    <a:pt x="3549169" y="1092200"/>
                  </a:lnTo>
                  <a:lnTo>
                    <a:pt x="3540174" y="1079500"/>
                  </a:lnTo>
                  <a:close/>
                  <a:moveTo>
                    <a:pt x="46804" y="1054100"/>
                  </a:moveTo>
                  <a:lnTo>
                    <a:pt x="9580" y="1079500"/>
                  </a:lnTo>
                  <a:lnTo>
                    <a:pt x="13921" y="1090920"/>
                  </a:lnTo>
                  <a:lnTo>
                    <a:pt x="16962" y="1079500"/>
                  </a:lnTo>
                  <a:lnTo>
                    <a:pt x="33019" y="1079500"/>
                  </a:lnTo>
                  <a:lnTo>
                    <a:pt x="51631" y="1066800"/>
                  </a:lnTo>
                  <a:lnTo>
                    <a:pt x="44427" y="1066800"/>
                  </a:lnTo>
                  <a:lnTo>
                    <a:pt x="48082" y="1057462"/>
                  </a:lnTo>
                  <a:lnTo>
                    <a:pt x="46804" y="1054100"/>
                  </a:lnTo>
                  <a:close/>
                  <a:moveTo>
                    <a:pt x="3571116" y="1054100"/>
                  </a:moveTo>
                  <a:lnTo>
                    <a:pt x="3564038" y="1054100"/>
                  </a:lnTo>
                  <a:lnTo>
                    <a:pt x="3533044" y="1079500"/>
                  </a:lnTo>
                  <a:lnTo>
                    <a:pt x="3540122" y="1079500"/>
                  </a:lnTo>
                  <a:lnTo>
                    <a:pt x="3571116" y="1054100"/>
                  </a:lnTo>
                  <a:close/>
                  <a:moveTo>
                    <a:pt x="48082" y="1057462"/>
                  </a:moveTo>
                  <a:lnTo>
                    <a:pt x="44427" y="1066800"/>
                  </a:lnTo>
                  <a:lnTo>
                    <a:pt x="51631" y="1066800"/>
                  </a:lnTo>
                  <a:lnTo>
                    <a:pt x="48082" y="1057462"/>
                  </a:lnTo>
                  <a:close/>
                  <a:moveTo>
                    <a:pt x="68165" y="1016000"/>
                  </a:moveTo>
                  <a:lnTo>
                    <a:pt x="64312" y="1016000"/>
                  </a:lnTo>
                  <a:lnTo>
                    <a:pt x="48082" y="1057462"/>
                  </a:lnTo>
                  <a:lnTo>
                    <a:pt x="51631" y="1066800"/>
                  </a:lnTo>
                  <a:lnTo>
                    <a:pt x="54008" y="1066800"/>
                  </a:lnTo>
                  <a:lnTo>
                    <a:pt x="69733" y="1026626"/>
                  </a:lnTo>
                  <a:lnTo>
                    <a:pt x="68165" y="1016000"/>
                  </a:lnTo>
                  <a:close/>
                  <a:moveTo>
                    <a:pt x="3564216" y="1003300"/>
                  </a:moveTo>
                  <a:lnTo>
                    <a:pt x="3563472" y="1003300"/>
                  </a:lnTo>
                  <a:lnTo>
                    <a:pt x="3559326" y="1016000"/>
                  </a:lnTo>
                  <a:lnTo>
                    <a:pt x="3554184" y="1016000"/>
                  </a:lnTo>
                  <a:lnTo>
                    <a:pt x="3562436" y="1054100"/>
                  </a:lnTo>
                  <a:lnTo>
                    <a:pt x="3572707" y="1054100"/>
                  </a:lnTo>
                  <a:lnTo>
                    <a:pt x="3564456" y="1016000"/>
                  </a:lnTo>
                  <a:lnTo>
                    <a:pt x="3564216" y="1003300"/>
                  </a:lnTo>
                  <a:close/>
                  <a:moveTo>
                    <a:pt x="117635" y="1016000"/>
                  </a:moveTo>
                  <a:lnTo>
                    <a:pt x="73893" y="1016000"/>
                  </a:lnTo>
                  <a:lnTo>
                    <a:pt x="69733" y="1026626"/>
                  </a:lnTo>
                  <a:lnTo>
                    <a:pt x="70039" y="1028700"/>
                  </a:lnTo>
                  <a:lnTo>
                    <a:pt x="117635" y="1016000"/>
                  </a:lnTo>
                  <a:close/>
                  <a:moveTo>
                    <a:pt x="163345" y="990600"/>
                  </a:moveTo>
                  <a:lnTo>
                    <a:pt x="68165" y="1016000"/>
                  </a:lnTo>
                  <a:lnTo>
                    <a:pt x="69733" y="1026626"/>
                  </a:lnTo>
                  <a:lnTo>
                    <a:pt x="73893" y="1016000"/>
                  </a:lnTo>
                  <a:lnTo>
                    <a:pt x="117635" y="1016000"/>
                  </a:lnTo>
                  <a:lnTo>
                    <a:pt x="165230" y="1003300"/>
                  </a:lnTo>
                  <a:lnTo>
                    <a:pt x="159649" y="1003300"/>
                  </a:lnTo>
                  <a:lnTo>
                    <a:pt x="163968" y="994796"/>
                  </a:lnTo>
                  <a:lnTo>
                    <a:pt x="163345" y="990600"/>
                  </a:lnTo>
                  <a:close/>
                  <a:moveTo>
                    <a:pt x="3535353" y="970517"/>
                  </a:moveTo>
                  <a:lnTo>
                    <a:pt x="3530803" y="977900"/>
                  </a:lnTo>
                  <a:lnTo>
                    <a:pt x="3522500" y="977900"/>
                  </a:lnTo>
                  <a:lnTo>
                    <a:pt x="3555179" y="1016000"/>
                  </a:lnTo>
                  <a:lnTo>
                    <a:pt x="3563472" y="1003300"/>
                  </a:lnTo>
                  <a:lnTo>
                    <a:pt x="3541686" y="977900"/>
                  </a:lnTo>
                  <a:lnTo>
                    <a:pt x="3530803" y="977900"/>
                  </a:lnTo>
                  <a:lnTo>
                    <a:pt x="3526646" y="971550"/>
                  </a:lnTo>
                  <a:lnTo>
                    <a:pt x="3536239" y="971550"/>
                  </a:lnTo>
                  <a:lnTo>
                    <a:pt x="3535353" y="970517"/>
                  </a:lnTo>
                  <a:close/>
                  <a:moveTo>
                    <a:pt x="163968" y="994796"/>
                  </a:moveTo>
                  <a:lnTo>
                    <a:pt x="159649" y="1003300"/>
                  </a:lnTo>
                  <a:lnTo>
                    <a:pt x="165230" y="1003300"/>
                  </a:lnTo>
                  <a:lnTo>
                    <a:pt x="163968" y="994796"/>
                  </a:lnTo>
                  <a:close/>
                  <a:moveTo>
                    <a:pt x="175376" y="990600"/>
                  </a:moveTo>
                  <a:lnTo>
                    <a:pt x="166099" y="990600"/>
                  </a:lnTo>
                  <a:lnTo>
                    <a:pt x="163968" y="994796"/>
                  </a:lnTo>
                  <a:lnTo>
                    <a:pt x="165230" y="1003300"/>
                  </a:lnTo>
                  <a:lnTo>
                    <a:pt x="168916" y="1003300"/>
                  </a:lnTo>
                  <a:lnTo>
                    <a:pt x="175376" y="990600"/>
                  </a:lnTo>
                  <a:close/>
                  <a:moveTo>
                    <a:pt x="164193" y="965200"/>
                  </a:moveTo>
                  <a:lnTo>
                    <a:pt x="154644" y="965200"/>
                  </a:lnTo>
                  <a:lnTo>
                    <a:pt x="165963" y="990600"/>
                  </a:lnTo>
                  <a:lnTo>
                    <a:pt x="175512" y="990600"/>
                  </a:lnTo>
                  <a:lnTo>
                    <a:pt x="164193" y="965200"/>
                  </a:lnTo>
                  <a:close/>
                  <a:moveTo>
                    <a:pt x="3522489" y="965200"/>
                  </a:moveTo>
                  <a:lnTo>
                    <a:pt x="3520039" y="965200"/>
                  </a:lnTo>
                  <a:lnTo>
                    <a:pt x="3522500" y="977900"/>
                  </a:lnTo>
                  <a:lnTo>
                    <a:pt x="3525263" y="969436"/>
                  </a:lnTo>
                  <a:lnTo>
                    <a:pt x="3522489" y="965200"/>
                  </a:lnTo>
                  <a:close/>
                  <a:moveTo>
                    <a:pt x="3530793" y="965200"/>
                  </a:moveTo>
                  <a:lnTo>
                    <a:pt x="3526646" y="971550"/>
                  </a:lnTo>
                  <a:lnTo>
                    <a:pt x="3530803" y="977900"/>
                  </a:lnTo>
                  <a:lnTo>
                    <a:pt x="3535353" y="970517"/>
                  </a:lnTo>
                  <a:lnTo>
                    <a:pt x="3530793" y="965200"/>
                  </a:lnTo>
                  <a:close/>
                  <a:moveTo>
                    <a:pt x="3530793" y="965200"/>
                  </a:moveTo>
                  <a:lnTo>
                    <a:pt x="3526646" y="965200"/>
                  </a:lnTo>
                  <a:lnTo>
                    <a:pt x="3525263" y="969436"/>
                  </a:lnTo>
                  <a:lnTo>
                    <a:pt x="3526646" y="971550"/>
                  </a:lnTo>
                  <a:lnTo>
                    <a:pt x="3530793" y="965200"/>
                  </a:lnTo>
                  <a:close/>
                  <a:moveTo>
                    <a:pt x="3538630" y="965200"/>
                  </a:moveTo>
                  <a:lnTo>
                    <a:pt x="3530793" y="965200"/>
                  </a:lnTo>
                  <a:lnTo>
                    <a:pt x="3535353" y="970517"/>
                  </a:lnTo>
                  <a:lnTo>
                    <a:pt x="3538630" y="965200"/>
                  </a:lnTo>
                  <a:close/>
                  <a:moveTo>
                    <a:pt x="3532375" y="949159"/>
                  </a:moveTo>
                  <a:lnTo>
                    <a:pt x="3522489" y="965200"/>
                  </a:lnTo>
                  <a:lnTo>
                    <a:pt x="3525263" y="969436"/>
                  </a:lnTo>
                  <a:lnTo>
                    <a:pt x="3526646" y="965200"/>
                  </a:lnTo>
                  <a:lnTo>
                    <a:pt x="3538630" y="965200"/>
                  </a:lnTo>
                  <a:lnTo>
                    <a:pt x="3546457" y="952500"/>
                  </a:lnTo>
                  <a:lnTo>
                    <a:pt x="3539494" y="952500"/>
                  </a:lnTo>
                  <a:lnTo>
                    <a:pt x="3532375" y="949159"/>
                  </a:lnTo>
                  <a:close/>
                  <a:moveTo>
                    <a:pt x="159000" y="952500"/>
                  </a:moveTo>
                  <a:lnTo>
                    <a:pt x="151607" y="965200"/>
                  </a:lnTo>
                  <a:lnTo>
                    <a:pt x="159419" y="965200"/>
                  </a:lnTo>
                  <a:lnTo>
                    <a:pt x="159000" y="952500"/>
                  </a:lnTo>
                  <a:close/>
                  <a:moveTo>
                    <a:pt x="193229" y="952500"/>
                  </a:moveTo>
                  <a:lnTo>
                    <a:pt x="159000" y="952500"/>
                  </a:lnTo>
                  <a:lnTo>
                    <a:pt x="159848" y="965200"/>
                  </a:lnTo>
                  <a:lnTo>
                    <a:pt x="196433" y="965200"/>
                  </a:lnTo>
                  <a:lnTo>
                    <a:pt x="196014" y="958850"/>
                  </a:lnTo>
                  <a:lnTo>
                    <a:pt x="193229" y="952500"/>
                  </a:lnTo>
                  <a:close/>
                  <a:moveTo>
                    <a:pt x="211951" y="939800"/>
                  </a:moveTo>
                  <a:lnTo>
                    <a:pt x="209864" y="941215"/>
                  </a:lnTo>
                  <a:lnTo>
                    <a:pt x="209501" y="952500"/>
                  </a:lnTo>
                  <a:lnTo>
                    <a:pt x="195596" y="952500"/>
                  </a:lnTo>
                  <a:lnTo>
                    <a:pt x="196014" y="958850"/>
                  </a:lnTo>
                  <a:lnTo>
                    <a:pt x="198800" y="965200"/>
                  </a:lnTo>
                  <a:lnTo>
                    <a:pt x="217511" y="952500"/>
                  </a:lnTo>
                  <a:lnTo>
                    <a:pt x="211951" y="939800"/>
                  </a:lnTo>
                  <a:close/>
                  <a:moveTo>
                    <a:pt x="209864" y="941215"/>
                  </a:moveTo>
                  <a:lnTo>
                    <a:pt x="193229" y="952500"/>
                  </a:lnTo>
                  <a:lnTo>
                    <a:pt x="196014" y="958850"/>
                  </a:lnTo>
                  <a:lnTo>
                    <a:pt x="195596" y="952500"/>
                  </a:lnTo>
                  <a:lnTo>
                    <a:pt x="209501" y="952500"/>
                  </a:lnTo>
                  <a:lnTo>
                    <a:pt x="209864" y="941215"/>
                  </a:lnTo>
                  <a:close/>
                  <a:moveTo>
                    <a:pt x="220379" y="939800"/>
                  </a:moveTo>
                  <a:lnTo>
                    <a:pt x="211951" y="939800"/>
                  </a:lnTo>
                  <a:lnTo>
                    <a:pt x="217511" y="952500"/>
                  </a:lnTo>
                  <a:lnTo>
                    <a:pt x="219972" y="952500"/>
                  </a:lnTo>
                  <a:lnTo>
                    <a:pt x="220379" y="939800"/>
                  </a:lnTo>
                  <a:close/>
                  <a:moveTo>
                    <a:pt x="3538143" y="939800"/>
                  </a:moveTo>
                  <a:lnTo>
                    <a:pt x="3532375" y="949159"/>
                  </a:lnTo>
                  <a:lnTo>
                    <a:pt x="3539494" y="952500"/>
                  </a:lnTo>
                  <a:lnTo>
                    <a:pt x="3542297" y="946145"/>
                  </a:lnTo>
                  <a:lnTo>
                    <a:pt x="3538143" y="939800"/>
                  </a:lnTo>
                  <a:close/>
                  <a:moveTo>
                    <a:pt x="3542297" y="946145"/>
                  </a:moveTo>
                  <a:lnTo>
                    <a:pt x="3539494" y="952500"/>
                  </a:lnTo>
                  <a:lnTo>
                    <a:pt x="3542300" y="952500"/>
                  </a:lnTo>
                  <a:lnTo>
                    <a:pt x="3543346" y="947747"/>
                  </a:lnTo>
                  <a:lnTo>
                    <a:pt x="3542297" y="946145"/>
                  </a:lnTo>
                  <a:close/>
                  <a:moveTo>
                    <a:pt x="3543346" y="947747"/>
                  </a:moveTo>
                  <a:lnTo>
                    <a:pt x="3542300" y="952500"/>
                  </a:lnTo>
                  <a:lnTo>
                    <a:pt x="3546457" y="952500"/>
                  </a:lnTo>
                  <a:lnTo>
                    <a:pt x="3543346" y="947747"/>
                  </a:lnTo>
                  <a:close/>
                  <a:moveTo>
                    <a:pt x="3545096" y="939800"/>
                  </a:moveTo>
                  <a:lnTo>
                    <a:pt x="3543346" y="947747"/>
                  </a:lnTo>
                  <a:lnTo>
                    <a:pt x="3546457" y="952500"/>
                  </a:lnTo>
                  <a:lnTo>
                    <a:pt x="3549933" y="952500"/>
                  </a:lnTo>
                  <a:lnTo>
                    <a:pt x="3545096" y="939800"/>
                  </a:lnTo>
                  <a:close/>
                  <a:moveTo>
                    <a:pt x="3518018" y="927100"/>
                  </a:moveTo>
                  <a:lnTo>
                    <a:pt x="3512427" y="939800"/>
                  </a:lnTo>
                  <a:lnTo>
                    <a:pt x="3532375" y="949159"/>
                  </a:lnTo>
                  <a:lnTo>
                    <a:pt x="3538143" y="939800"/>
                  </a:lnTo>
                  <a:lnTo>
                    <a:pt x="3545096" y="939800"/>
                  </a:lnTo>
                  <a:lnTo>
                    <a:pt x="3518018" y="927100"/>
                  </a:lnTo>
                  <a:close/>
                  <a:moveTo>
                    <a:pt x="3545096" y="939800"/>
                  </a:moveTo>
                  <a:lnTo>
                    <a:pt x="3538143" y="939800"/>
                  </a:lnTo>
                  <a:lnTo>
                    <a:pt x="3542297" y="946145"/>
                  </a:lnTo>
                  <a:lnTo>
                    <a:pt x="3545096" y="939800"/>
                  </a:lnTo>
                  <a:close/>
                  <a:moveTo>
                    <a:pt x="222820" y="863600"/>
                  </a:moveTo>
                  <a:lnTo>
                    <a:pt x="212360" y="863600"/>
                  </a:lnTo>
                  <a:lnTo>
                    <a:pt x="209864" y="941215"/>
                  </a:lnTo>
                  <a:lnTo>
                    <a:pt x="211951" y="939800"/>
                  </a:lnTo>
                  <a:lnTo>
                    <a:pt x="220379" y="939800"/>
                  </a:lnTo>
                  <a:lnTo>
                    <a:pt x="222820" y="863600"/>
                  </a:lnTo>
                  <a:close/>
                  <a:moveTo>
                    <a:pt x="3505893" y="889000"/>
                  </a:moveTo>
                  <a:lnTo>
                    <a:pt x="3495987" y="889000"/>
                  </a:lnTo>
                  <a:lnTo>
                    <a:pt x="3510270" y="927100"/>
                  </a:lnTo>
                  <a:lnTo>
                    <a:pt x="3510866" y="939800"/>
                  </a:lnTo>
                  <a:lnTo>
                    <a:pt x="3512427" y="939800"/>
                  </a:lnTo>
                  <a:lnTo>
                    <a:pt x="3515222" y="927100"/>
                  </a:lnTo>
                  <a:lnTo>
                    <a:pt x="3520175" y="927100"/>
                  </a:lnTo>
                  <a:lnTo>
                    <a:pt x="3505893" y="889000"/>
                  </a:lnTo>
                  <a:close/>
                  <a:moveTo>
                    <a:pt x="3437633" y="838200"/>
                  </a:moveTo>
                  <a:lnTo>
                    <a:pt x="3435884" y="838200"/>
                  </a:lnTo>
                  <a:lnTo>
                    <a:pt x="3440952" y="889000"/>
                  </a:lnTo>
                  <a:lnTo>
                    <a:pt x="3445329" y="889000"/>
                  </a:lnTo>
                  <a:lnTo>
                    <a:pt x="3451198" y="887372"/>
                  </a:lnTo>
                  <a:lnTo>
                    <a:pt x="3447552" y="850900"/>
                  </a:lnTo>
                  <a:lnTo>
                    <a:pt x="3444533" y="850900"/>
                  </a:lnTo>
                  <a:lnTo>
                    <a:pt x="3437633" y="838200"/>
                  </a:lnTo>
                  <a:close/>
                  <a:moveTo>
                    <a:pt x="3451198" y="887372"/>
                  </a:moveTo>
                  <a:lnTo>
                    <a:pt x="3445329" y="889000"/>
                  </a:lnTo>
                  <a:lnTo>
                    <a:pt x="3451360" y="889000"/>
                  </a:lnTo>
                  <a:lnTo>
                    <a:pt x="3451198" y="887372"/>
                  </a:lnTo>
                  <a:close/>
                  <a:moveTo>
                    <a:pt x="3491118" y="876300"/>
                  </a:moveTo>
                  <a:lnTo>
                    <a:pt x="3451198" y="887372"/>
                  </a:lnTo>
                  <a:lnTo>
                    <a:pt x="3451360" y="889000"/>
                  </a:lnTo>
                  <a:lnTo>
                    <a:pt x="3488364" y="889000"/>
                  </a:lnTo>
                  <a:lnTo>
                    <a:pt x="3491956" y="882650"/>
                  </a:lnTo>
                  <a:lnTo>
                    <a:pt x="3491118" y="876300"/>
                  </a:lnTo>
                  <a:close/>
                  <a:moveTo>
                    <a:pt x="3491956" y="882650"/>
                  </a:moveTo>
                  <a:lnTo>
                    <a:pt x="3488364" y="889000"/>
                  </a:lnTo>
                  <a:lnTo>
                    <a:pt x="3492794" y="889000"/>
                  </a:lnTo>
                  <a:lnTo>
                    <a:pt x="3491956" y="882650"/>
                  </a:lnTo>
                  <a:close/>
                  <a:moveTo>
                    <a:pt x="3495548" y="876300"/>
                  </a:moveTo>
                  <a:lnTo>
                    <a:pt x="3491956" y="882650"/>
                  </a:lnTo>
                  <a:lnTo>
                    <a:pt x="3492794" y="889000"/>
                  </a:lnTo>
                  <a:lnTo>
                    <a:pt x="3504532" y="889000"/>
                  </a:lnTo>
                  <a:lnTo>
                    <a:pt x="3495548" y="876300"/>
                  </a:lnTo>
                  <a:close/>
                  <a:moveTo>
                    <a:pt x="228820" y="838200"/>
                  </a:moveTo>
                  <a:lnTo>
                    <a:pt x="225982" y="838200"/>
                  </a:lnTo>
                  <a:lnTo>
                    <a:pt x="212967" y="863600"/>
                  </a:lnTo>
                  <a:lnTo>
                    <a:pt x="222213" y="863600"/>
                  </a:lnTo>
                  <a:lnTo>
                    <a:pt x="231079" y="846283"/>
                  </a:lnTo>
                  <a:lnTo>
                    <a:pt x="228820" y="838200"/>
                  </a:lnTo>
                  <a:close/>
                  <a:moveTo>
                    <a:pt x="253521" y="838200"/>
                  </a:moveTo>
                  <a:lnTo>
                    <a:pt x="235217" y="838200"/>
                  </a:lnTo>
                  <a:lnTo>
                    <a:pt x="231079" y="846283"/>
                  </a:lnTo>
                  <a:lnTo>
                    <a:pt x="232369" y="850900"/>
                  </a:lnTo>
                  <a:lnTo>
                    <a:pt x="253521" y="838200"/>
                  </a:lnTo>
                  <a:close/>
                  <a:moveTo>
                    <a:pt x="3462648" y="815361"/>
                  </a:moveTo>
                  <a:lnTo>
                    <a:pt x="3437633" y="838200"/>
                  </a:lnTo>
                  <a:lnTo>
                    <a:pt x="3444533" y="850900"/>
                  </a:lnTo>
                  <a:lnTo>
                    <a:pt x="3447299" y="848374"/>
                  </a:lnTo>
                  <a:lnTo>
                    <a:pt x="3446282" y="838200"/>
                  </a:lnTo>
                  <a:lnTo>
                    <a:pt x="3458439" y="838200"/>
                  </a:lnTo>
                  <a:lnTo>
                    <a:pt x="3472344" y="825500"/>
                  </a:lnTo>
                  <a:lnTo>
                    <a:pt x="3463706" y="825500"/>
                  </a:lnTo>
                  <a:lnTo>
                    <a:pt x="3462648" y="815361"/>
                  </a:lnTo>
                  <a:close/>
                  <a:moveTo>
                    <a:pt x="3447299" y="848374"/>
                  </a:moveTo>
                  <a:lnTo>
                    <a:pt x="3444533" y="850900"/>
                  </a:lnTo>
                  <a:lnTo>
                    <a:pt x="3447552" y="850900"/>
                  </a:lnTo>
                  <a:lnTo>
                    <a:pt x="3447299" y="848374"/>
                  </a:lnTo>
                  <a:close/>
                  <a:moveTo>
                    <a:pt x="3458439" y="838200"/>
                  </a:moveTo>
                  <a:lnTo>
                    <a:pt x="3446282" y="838200"/>
                  </a:lnTo>
                  <a:lnTo>
                    <a:pt x="3447299" y="848374"/>
                  </a:lnTo>
                  <a:lnTo>
                    <a:pt x="3458439" y="838200"/>
                  </a:lnTo>
                  <a:close/>
                  <a:moveTo>
                    <a:pt x="247993" y="826693"/>
                  </a:moveTo>
                  <a:lnTo>
                    <a:pt x="228820" y="838200"/>
                  </a:lnTo>
                  <a:lnTo>
                    <a:pt x="231079" y="846283"/>
                  </a:lnTo>
                  <a:lnTo>
                    <a:pt x="235217" y="838200"/>
                  </a:lnTo>
                  <a:lnTo>
                    <a:pt x="253521" y="838200"/>
                  </a:lnTo>
                  <a:lnTo>
                    <a:pt x="251751" y="831850"/>
                  </a:lnTo>
                  <a:lnTo>
                    <a:pt x="247993" y="826693"/>
                  </a:lnTo>
                  <a:close/>
                  <a:moveTo>
                    <a:pt x="262829" y="825500"/>
                  </a:moveTo>
                  <a:lnTo>
                    <a:pt x="249981" y="825500"/>
                  </a:lnTo>
                  <a:lnTo>
                    <a:pt x="251751" y="831850"/>
                  </a:lnTo>
                  <a:lnTo>
                    <a:pt x="256379" y="838200"/>
                  </a:lnTo>
                  <a:lnTo>
                    <a:pt x="262829" y="825500"/>
                  </a:lnTo>
                  <a:close/>
                  <a:moveTo>
                    <a:pt x="249981" y="825500"/>
                  </a:moveTo>
                  <a:lnTo>
                    <a:pt x="247993" y="826693"/>
                  </a:lnTo>
                  <a:lnTo>
                    <a:pt x="251751" y="831850"/>
                  </a:lnTo>
                  <a:lnTo>
                    <a:pt x="249981" y="825500"/>
                  </a:lnTo>
                  <a:close/>
                  <a:moveTo>
                    <a:pt x="269279" y="812800"/>
                  </a:moveTo>
                  <a:lnTo>
                    <a:pt x="260033" y="812800"/>
                  </a:lnTo>
                  <a:lnTo>
                    <a:pt x="247123" y="825500"/>
                  </a:lnTo>
                  <a:lnTo>
                    <a:pt x="247993" y="826693"/>
                  </a:lnTo>
                  <a:lnTo>
                    <a:pt x="249981" y="825500"/>
                  </a:lnTo>
                  <a:lnTo>
                    <a:pt x="262829" y="825500"/>
                  </a:lnTo>
                  <a:lnTo>
                    <a:pt x="269279" y="812800"/>
                  </a:lnTo>
                  <a:close/>
                  <a:moveTo>
                    <a:pt x="3465454" y="812800"/>
                  </a:moveTo>
                  <a:lnTo>
                    <a:pt x="3462648" y="815361"/>
                  </a:lnTo>
                  <a:lnTo>
                    <a:pt x="3463706" y="825500"/>
                  </a:lnTo>
                  <a:lnTo>
                    <a:pt x="3468899" y="819150"/>
                  </a:lnTo>
                  <a:lnTo>
                    <a:pt x="3465454" y="812800"/>
                  </a:lnTo>
                  <a:close/>
                  <a:moveTo>
                    <a:pt x="3468899" y="819150"/>
                  </a:moveTo>
                  <a:lnTo>
                    <a:pt x="3463706" y="825500"/>
                  </a:lnTo>
                  <a:lnTo>
                    <a:pt x="3472344" y="825500"/>
                  </a:lnTo>
                  <a:lnTo>
                    <a:pt x="3468899" y="819150"/>
                  </a:lnTo>
                  <a:close/>
                  <a:moveTo>
                    <a:pt x="3474093" y="812800"/>
                  </a:moveTo>
                  <a:lnTo>
                    <a:pt x="3470193" y="817568"/>
                  </a:lnTo>
                  <a:lnTo>
                    <a:pt x="3472344" y="825500"/>
                  </a:lnTo>
                  <a:lnTo>
                    <a:pt x="3474438" y="825500"/>
                  </a:lnTo>
                  <a:lnTo>
                    <a:pt x="3474093" y="812800"/>
                  </a:lnTo>
                  <a:close/>
                  <a:moveTo>
                    <a:pt x="3468899" y="812800"/>
                  </a:moveTo>
                  <a:lnTo>
                    <a:pt x="3465454" y="812800"/>
                  </a:lnTo>
                  <a:lnTo>
                    <a:pt x="3468899" y="819150"/>
                  </a:lnTo>
                  <a:lnTo>
                    <a:pt x="3470193" y="817568"/>
                  </a:lnTo>
                  <a:lnTo>
                    <a:pt x="3468899" y="812800"/>
                  </a:lnTo>
                  <a:close/>
                  <a:moveTo>
                    <a:pt x="3474093" y="812800"/>
                  </a:moveTo>
                  <a:lnTo>
                    <a:pt x="3468899" y="812800"/>
                  </a:lnTo>
                  <a:lnTo>
                    <a:pt x="3470193" y="817568"/>
                  </a:lnTo>
                  <a:lnTo>
                    <a:pt x="3474093" y="812800"/>
                  </a:lnTo>
                  <a:close/>
                  <a:moveTo>
                    <a:pt x="3471454" y="800100"/>
                  </a:moveTo>
                  <a:lnTo>
                    <a:pt x="3461056" y="800100"/>
                  </a:lnTo>
                  <a:lnTo>
                    <a:pt x="3462648" y="815361"/>
                  </a:lnTo>
                  <a:lnTo>
                    <a:pt x="3465454" y="812800"/>
                  </a:lnTo>
                  <a:lnTo>
                    <a:pt x="3474093" y="812800"/>
                  </a:lnTo>
                  <a:lnTo>
                    <a:pt x="3471454" y="800100"/>
                  </a:lnTo>
                  <a:close/>
                  <a:moveTo>
                    <a:pt x="259154" y="793750"/>
                  </a:moveTo>
                  <a:lnTo>
                    <a:pt x="254180" y="800100"/>
                  </a:lnTo>
                  <a:lnTo>
                    <a:pt x="259677" y="812800"/>
                  </a:lnTo>
                  <a:lnTo>
                    <a:pt x="269625" y="812800"/>
                  </a:lnTo>
                  <a:lnTo>
                    <a:pt x="266876" y="800100"/>
                  </a:lnTo>
                  <a:lnTo>
                    <a:pt x="262882" y="800100"/>
                  </a:lnTo>
                  <a:lnTo>
                    <a:pt x="259154" y="793750"/>
                  </a:lnTo>
                  <a:close/>
                  <a:moveTo>
                    <a:pt x="255426" y="787400"/>
                  </a:moveTo>
                  <a:lnTo>
                    <a:pt x="253186" y="787400"/>
                  </a:lnTo>
                  <a:lnTo>
                    <a:pt x="254180" y="800100"/>
                  </a:lnTo>
                  <a:lnTo>
                    <a:pt x="257662" y="791208"/>
                  </a:lnTo>
                  <a:lnTo>
                    <a:pt x="255426" y="787400"/>
                  </a:lnTo>
                  <a:close/>
                  <a:moveTo>
                    <a:pt x="264128" y="787400"/>
                  </a:moveTo>
                  <a:lnTo>
                    <a:pt x="259157" y="793755"/>
                  </a:lnTo>
                  <a:lnTo>
                    <a:pt x="262882" y="800100"/>
                  </a:lnTo>
                  <a:lnTo>
                    <a:pt x="265843" y="795326"/>
                  </a:lnTo>
                  <a:lnTo>
                    <a:pt x="264128" y="787400"/>
                  </a:lnTo>
                  <a:close/>
                  <a:moveTo>
                    <a:pt x="265843" y="795326"/>
                  </a:moveTo>
                  <a:lnTo>
                    <a:pt x="262882" y="800100"/>
                  </a:lnTo>
                  <a:lnTo>
                    <a:pt x="266876" y="800100"/>
                  </a:lnTo>
                  <a:lnTo>
                    <a:pt x="265843" y="795326"/>
                  </a:lnTo>
                  <a:close/>
                  <a:moveTo>
                    <a:pt x="278344" y="775176"/>
                  </a:moveTo>
                  <a:lnTo>
                    <a:pt x="275295" y="780092"/>
                  </a:lnTo>
                  <a:lnTo>
                    <a:pt x="272379" y="787400"/>
                  </a:lnTo>
                  <a:lnTo>
                    <a:pt x="296284" y="800100"/>
                  </a:lnTo>
                  <a:lnTo>
                    <a:pt x="297895" y="792024"/>
                  </a:lnTo>
                  <a:lnTo>
                    <a:pt x="295436" y="787400"/>
                  </a:lnTo>
                  <a:lnTo>
                    <a:pt x="297107" y="785144"/>
                  </a:lnTo>
                  <a:lnTo>
                    <a:pt x="278344" y="775176"/>
                  </a:lnTo>
                  <a:close/>
                  <a:moveTo>
                    <a:pt x="297895" y="792024"/>
                  </a:moveTo>
                  <a:lnTo>
                    <a:pt x="296284" y="800100"/>
                  </a:lnTo>
                  <a:lnTo>
                    <a:pt x="298812" y="793750"/>
                  </a:lnTo>
                  <a:lnTo>
                    <a:pt x="297895" y="792024"/>
                  </a:lnTo>
                  <a:close/>
                  <a:moveTo>
                    <a:pt x="298815" y="793755"/>
                  </a:moveTo>
                  <a:lnTo>
                    <a:pt x="296284" y="800100"/>
                  </a:lnTo>
                  <a:lnTo>
                    <a:pt x="302189" y="800100"/>
                  </a:lnTo>
                  <a:lnTo>
                    <a:pt x="298815" y="793755"/>
                  </a:lnTo>
                  <a:close/>
                  <a:moveTo>
                    <a:pt x="299830" y="791213"/>
                  </a:moveTo>
                  <a:lnTo>
                    <a:pt x="298815" y="793755"/>
                  </a:lnTo>
                  <a:lnTo>
                    <a:pt x="302189" y="800100"/>
                  </a:lnTo>
                  <a:lnTo>
                    <a:pt x="299830" y="791213"/>
                  </a:lnTo>
                  <a:close/>
                  <a:moveTo>
                    <a:pt x="303306" y="776781"/>
                  </a:moveTo>
                  <a:lnTo>
                    <a:pt x="297107" y="785144"/>
                  </a:lnTo>
                  <a:lnTo>
                    <a:pt x="301352" y="787400"/>
                  </a:lnTo>
                  <a:lnTo>
                    <a:pt x="299830" y="791213"/>
                  </a:lnTo>
                  <a:lnTo>
                    <a:pt x="302189" y="800100"/>
                  </a:lnTo>
                  <a:lnTo>
                    <a:pt x="311603" y="787400"/>
                  </a:lnTo>
                  <a:lnTo>
                    <a:pt x="302996" y="787400"/>
                  </a:lnTo>
                  <a:lnTo>
                    <a:pt x="303306" y="776781"/>
                  </a:lnTo>
                  <a:close/>
                  <a:moveTo>
                    <a:pt x="3483600" y="774700"/>
                  </a:moveTo>
                  <a:lnTo>
                    <a:pt x="3474292" y="774700"/>
                  </a:lnTo>
                  <a:lnTo>
                    <a:pt x="3461601" y="800100"/>
                  </a:lnTo>
                  <a:lnTo>
                    <a:pt x="3470910" y="800100"/>
                  </a:lnTo>
                  <a:lnTo>
                    <a:pt x="3483600" y="774700"/>
                  </a:lnTo>
                  <a:close/>
                  <a:moveTo>
                    <a:pt x="270761" y="787400"/>
                  </a:moveTo>
                  <a:lnTo>
                    <a:pt x="264128" y="787400"/>
                  </a:lnTo>
                  <a:lnTo>
                    <a:pt x="265843" y="795326"/>
                  </a:lnTo>
                  <a:lnTo>
                    <a:pt x="270761" y="787400"/>
                  </a:lnTo>
                  <a:close/>
                  <a:moveTo>
                    <a:pt x="298818" y="787400"/>
                  </a:moveTo>
                  <a:lnTo>
                    <a:pt x="297895" y="792024"/>
                  </a:lnTo>
                  <a:lnTo>
                    <a:pt x="298815" y="793755"/>
                  </a:lnTo>
                  <a:lnTo>
                    <a:pt x="299829" y="791208"/>
                  </a:lnTo>
                  <a:lnTo>
                    <a:pt x="298818" y="787400"/>
                  </a:lnTo>
                  <a:close/>
                  <a:moveTo>
                    <a:pt x="264128" y="787400"/>
                  </a:moveTo>
                  <a:lnTo>
                    <a:pt x="259154" y="787400"/>
                  </a:lnTo>
                  <a:lnTo>
                    <a:pt x="257665" y="791213"/>
                  </a:lnTo>
                  <a:lnTo>
                    <a:pt x="259154" y="793750"/>
                  </a:lnTo>
                  <a:lnTo>
                    <a:pt x="264128" y="787400"/>
                  </a:lnTo>
                  <a:close/>
                  <a:moveTo>
                    <a:pt x="297107" y="785144"/>
                  </a:moveTo>
                  <a:lnTo>
                    <a:pt x="295436" y="787400"/>
                  </a:lnTo>
                  <a:lnTo>
                    <a:pt x="297895" y="792024"/>
                  </a:lnTo>
                  <a:lnTo>
                    <a:pt x="298818" y="787400"/>
                  </a:lnTo>
                  <a:lnTo>
                    <a:pt x="301352" y="787400"/>
                  </a:lnTo>
                  <a:lnTo>
                    <a:pt x="297107" y="785144"/>
                  </a:lnTo>
                  <a:close/>
                  <a:moveTo>
                    <a:pt x="301352" y="787400"/>
                  </a:moveTo>
                  <a:lnTo>
                    <a:pt x="298818" y="787400"/>
                  </a:lnTo>
                  <a:lnTo>
                    <a:pt x="299830" y="791213"/>
                  </a:lnTo>
                  <a:lnTo>
                    <a:pt x="301352" y="787400"/>
                  </a:lnTo>
                  <a:close/>
                  <a:moveTo>
                    <a:pt x="277447" y="774700"/>
                  </a:moveTo>
                  <a:lnTo>
                    <a:pt x="271185" y="774700"/>
                  </a:lnTo>
                  <a:lnTo>
                    <a:pt x="255426" y="787400"/>
                  </a:lnTo>
                  <a:lnTo>
                    <a:pt x="257662" y="791208"/>
                  </a:lnTo>
                  <a:lnTo>
                    <a:pt x="259154" y="787400"/>
                  </a:lnTo>
                  <a:lnTo>
                    <a:pt x="270761" y="787400"/>
                  </a:lnTo>
                  <a:lnTo>
                    <a:pt x="275295" y="780092"/>
                  </a:lnTo>
                  <a:lnTo>
                    <a:pt x="277447" y="774700"/>
                  </a:lnTo>
                  <a:close/>
                  <a:moveTo>
                    <a:pt x="304849" y="774700"/>
                  </a:moveTo>
                  <a:lnTo>
                    <a:pt x="303306" y="776781"/>
                  </a:lnTo>
                  <a:lnTo>
                    <a:pt x="302996" y="787400"/>
                  </a:lnTo>
                  <a:lnTo>
                    <a:pt x="311603" y="787400"/>
                  </a:lnTo>
                  <a:lnTo>
                    <a:pt x="304849" y="774700"/>
                  </a:lnTo>
                  <a:close/>
                  <a:moveTo>
                    <a:pt x="313828" y="774700"/>
                  </a:moveTo>
                  <a:lnTo>
                    <a:pt x="304849" y="774700"/>
                  </a:lnTo>
                  <a:lnTo>
                    <a:pt x="311603" y="787400"/>
                  </a:lnTo>
                  <a:lnTo>
                    <a:pt x="313456" y="787400"/>
                  </a:lnTo>
                  <a:lnTo>
                    <a:pt x="313828" y="774700"/>
                  </a:lnTo>
                  <a:close/>
                  <a:moveTo>
                    <a:pt x="277447" y="774700"/>
                  </a:moveTo>
                  <a:lnTo>
                    <a:pt x="275295" y="780092"/>
                  </a:lnTo>
                  <a:lnTo>
                    <a:pt x="278344" y="775176"/>
                  </a:lnTo>
                  <a:lnTo>
                    <a:pt x="277447" y="774700"/>
                  </a:lnTo>
                  <a:close/>
                  <a:moveTo>
                    <a:pt x="314199" y="762000"/>
                  </a:moveTo>
                  <a:lnTo>
                    <a:pt x="303739" y="762000"/>
                  </a:lnTo>
                  <a:lnTo>
                    <a:pt x="303306" y="776781"/>
                  </a:lnTo>
                  <a:lnTo>
                    <a:pt x="304849" y="774700"/>
                  </a:lnTo>
                  <a:lnTo>
                    <a:pt x="313828" y="774700"/>
                  </a:lnTo>
                  <a:lnTo>
                    <a:pt x="314199" y="762000"/>
                  </a:lnTo>
                  <a:close/>
                  <a:moveTo>
                    <a:pt x="278640" y="774700"/>
                  </a:moveTo>
                  <a:lnTo>
                    <a:pt x="277447" y="774700"/>
                  </a:lnTo>
                  <a:lnTo>
                    <a:pt x="278344" y="775176"/>
                  </a:lnTo>
                  <a:lnTo>
                    <a:pt x="278640" y="774700"/>
                  </a:lnTo>
                  <a:close/>
                  <a:moveTo>
                    <a:pt x="3476763" y="762000"/>
                  </a:moveTo>
                  <a:lnTo>
                    <a:pt x="3475129" y="774700"/>
                  </a:lnTo>
                  <a:lnTo>
                    <a:pt x="3478951" y="774700"/>
                  </a:lnTo>
                  <a:lnTo>
                    <a:pt x="3476763" y="762000"/>
                  </a:lnTo>
                  <a:close/>
                  <a:moveTo>
                    <a:pt x="3506301" y="762000"/>
                  </a:moveTo>
                  <a:lnTo>
                    <a:pt x="3476763" y="762000"/>
                  </a:lnTo>
                  <a:lnTo>
                    <a:pt x="3481129" y="774700"/>
                  </a:lnTo>
                  <a:lnTo>
                    <a:pt x="3506301" y="762000"/>
                  </a:lnTo>
                  <a:close/>
                  <a:moveTo>
                    <a:pt x="275007" y="723900"/>
                  </a:moveTo>
                  <a:lnTo>
                    <a:pt x="266358" y="723900"/>
                  </a:lnTo>
                  <a:lnTo>
                    <a:pt x="286661" y="749300"/>
                  </a:lnTo>
                  <a:lnTo>
                    <a:pt x="287436" y="762000"/>
                  </a:lnTo>
                  <a:lnTo>
                    <a:pt x="288671" y="762000"/>
                  </a:lnTo>
                  <a:lnTo>
                    <a:pt x="290985" y="749300"/>
                  </a:lnTo>
                  <a:lnTo>
                    <a:pt x="295310" y="749300"/>
                  </a:lnTo>
                  <a:lnTo>
                    <a:pt x="275007" y="723900"/>
                  </a:lnTo>
                  <a:close/>
                  <a:moveTo>
                    <a:pt x="293310" y="749300"/>
                  </a:moveTo>
                  <a:lnTo>
                    <a:pt x="288671" y="762000"/>
                  </a:lnTo>
                  <a:lnTo>
                    <a:pt x="311288" y="762000"/>
                  </a:lnTo>
                  <a:lnTo>
                    <a:pt x="293310" y="749300"/>
                  </a:lnTo>
                  <a:close/>
                  <a:moveTo>
                    <a:pt x="3514224" y="726464"/>
                  </a:moveTo>
                  <a:lnTo>
                    <a:pt x="3499526" y="762000"/>
                  </a:lnTo>
                  <a:lnTo>
                    <a:pt x="3508709" y="762000"/>
                  </a:lnTo>
                  <a:lnTo>
                    <a:pt x="3524468" y="736600"/>
                  </a:lnTo>
                  <a:lnTo>
                    <a:pt x="3514646" y="736600"/>
                  </a:lnTo>
                  <a:lnTo>
                    <a:pt x="3514224" y="726464"/>
                  </a:lnTo>
                  <a:close/>
                  <a:moveTo>
                    <a:pt x="3515285" y="723900"/>
                  </a:moveTo>
                  <a:lnTo>
                    <a:pt x="3514224" y="726464"/>
                  </a:lnTo>
                  <a:lnTo>
                    <a:pt x="3514646" y="736600"/>
                  </a:lnTo>
                  <a:lnTo>
                    <a:pt x="3524468" y="736600"/>
                  </a:lnTo>
                  <a:lnTo>
                    <a:pt x="3515285" y="723900"/>
                  </a:lnTo>
                  <a:close/>
                  <a:moveTo>
                    <a:pt x="3524578" y="723900"/>
                  </a:moveTo>
                  <a:lnTo>
                    <a:pt x="3515285" y="723900"/>
                  </a:lnTo>
                  <a:lnTo>
                    <a:pt x="3524468" y="736600"/>
                  </a:lnTo>
                  <a:lnTo>
                    <a:pt x="3525107" y="736600"/>
                  </a:lnTo>
                  <a:lnTo>
                    <a:pt x="3524578" y="723900"/>
                  </a:lnTo>
                  <a:close/>
                  <a:moveTo>
                    <a:pt x="3522992" y="685800"/>
                  </a:moveTo>
                  <a:lnTo>
                    <a:pt x="3512531" y="685800"/>
                  </a:lnTo>
                  <a:lnTo>
                    <a:pt x="3514224" y="726464"/>
                  </a:lnTo>
                  <a:lnTo>
                    <a:pt x="3515285" y="723900"/>
                  </a:lnTo>
                  <a:lnTo>
                    <a:pt x="3524578" y="723900"/>
                  </a:lnTo>
                  <a:lnTo>
                    <a:pt x="3522992" y="685800"/>
                  </a:lnTo>
                  <a:close/>
                  <a:moveTo>
                    <a:pt x="265248" y="673100"/>
                  </a:moveTo>
                  <a:lnTo>
                    <a:pt x="254966" y="673100"/>
                  </a:lnTo>
                  <a:lnTo>
                    <a:pt x="265541" y="723900"/>
                  </a:lnTo>
                  <a:lnTo>
                    <a:pt x="275824" y="723900"/>
                  </a:lnTo>
                  <a:lnTo>
                    <a:pt x="265248" y="673100"/>
                  </a:lnTo>
                  <a:close/>
                  <a:moveTo>
                    <a:pt x="3535494" y="647700"/>
                  </a:moveTo>
                  <a:lnTo>
                    <a:pt x="3513610" y="685800"/>
                  </a:lnTo>
                  <a:lnTo>
                    <a:pt x="3521913" y="685800"/>
                  </a:lnTo>
                  <a:lnTo>
                    <a:pt x="3543808" y="660400"/>
                  </a:lnTo>
                  <a:lnTo>
                    <a:pt x="3539651" y="660400"/>
                  </a:lnTo>
                  <a:lnTo>
                    <a:pt x="3535494" y="647700"/>
                  </a:lnTo>
                  <a:close/>
                  <a:moveTo>
                    <a:pt x="255426" y="660400"/>
                  </a:moveTo>
                  <a:lnTo>
                    <a:pt x="254620" y="673100"/>
                  </a:lnTo>
                  <a:lnTo>
                    <a:pt x="260107" y="673100"/>
                  </a:lnTo>
                  <a:lnTo>
                    <a:pt x="255426" y="660400"/>
                  </a:lnTo>
                  <a:close/>
                  <a:moveTo>
                    <a:pt x="269709" y="635000"/>
                  </a:moveTo>
                  <a:lnTo>
                    <a:pt x="255426" y="660400"/>
                  </a:lnTo>
                  <a:lnTo>
                    <a:pt x="264777" y="673100"/>
                  </a:lnTo>
                  <a:lnTo>
                    <a:pt x="279059" y="647700"/>
                  </a:lnTo>
                  <a:lnTo>
                    <a:pt x="277771" y="647700"/>
                  </a:lnTo>
                  <a:lnTo>
                    <a:pt x="274384" y="641350"/>
                  </a:lnTo>
                  <a:lnTo>
                    <a:pt x="269709" y="635000"/>
                  </a:lnTo>
                  <a:close/>
                  <a:moveTo>
                    <a:pt x="3535494" y="647700"/>
                  </a:moveTo>
                  <a:lnTo>
                    <a:pt x="3539651" y="660400"/>
                  </a:lnTo>
                  <a:lnTo>
                    <a:pt x="3536457" y="649170"/>
                  </a:lnTo>
                  <a:lnTo>
                    <a:pt x="3535494" y="647700"/>
                  </a:lnTo>
                  <a:close/>
                  <a:moveTo>
                    <a:pt x="3536457" y="649170"/>
                  </a:moveTo>
                  <a:lnTo>
                    <a:pt x="3539651" y="660400"/>
                  </a:lnTo>
                  <a:lnTo>
                    <a:pt x="3543263" y="660400"/>
                  </a:lnTo>
                  <a:lnTo>
                    <a:pt x="3539651" y="654050"/>
                  </a:lnTo>
                  <a:lnTo>
                    <a:pt x="3536457" y="649170"/>
                  </a:lnTo>
                  <a:close/>
                  <a:moveTo>
                    <a:pt x="3539651" y="654050"/>
                  </a:moveTo>
                  <a:lnTo>
                    <a:pt x="3543263" y="660400"/>
                  </a:lnTo>
                  <a:lnTo>
                    <a:pt x="3543578" y="660048"/>
                  </a:lnTo>
                  <a:lnTo>
                    <a:pt x="3539651" y="654050"/>
                  </a:lnTo>
                  <a:close/>
                  <a:moveTo>
                    <a:pt x="3543578" y="660048"/>
                  </a:moveTo>
                  <a:lnTo>
                    <a:pt x="3543263" y="660400"/>
                  </a:lnTo>
                  <a:lnTo>
                    <a:pt x="3543808" y="660400"/>
                  </a:lnTo>
                  <a:lnTo>
                    <a:pt x="3543578" y="660048"/>
                  </a:lnTo>
                  <a:close/>
                  <a:moveTo>
                    <a:pt x="3577325" y="622300"/>
                  </a:moveTo>
                  <a:lnTo>
                    <a:pt x="3570090" y="622300"/>
                  </a:lnTo>
                  <a:lnTo>
                    <a:pt x="3536038" y="647700"/>
                  </a:lnTo>
                  <a:lnTo>
                    <a:pt x="3539651" y="654050"/>
                  </a:lnTo>
                  <a:lnTo>
                    <a:pt x="3543578" y="660048"/>
                  </a:lnTo>
                  <a:lnTo>
                    <a:pt x="3577325" y="622300"/>
                  </a:lnTo>
                  <a:close/>
                  <a:moveTo>
                    <a:pt x="3536038" y="647700"/>
                  </a:moveTo>
                  <a:lnTo>
                    <a:pt x="3535494" y="647700"/>
                  </a:lnTo>
                  <a:lnTo>
                    <a:pt x="3536457" y="649170"/>
                  </a:lnTo>
                  <a:lnTo>
                    <a:pt x="3536038" y="647700"/>
                  </a:lnTo>
                  <a:close/>
                  <a:moveTo>
                    <a:pt x="274384" y="641350"/>
                  </a:moveTo>
                  <a:lnTo>
                    <a:pt x="277771" y="647700"/>
                  </a:lnTo>
                  <a:lnTo>
                    <a:pt x="278417" y="646828"/>
                  </a:lnTo>
                  <a:lnTo>
                    <a:pt x="274384" y="641350"/>
                  </a:lnTo>
                  <a:close/>
                  <a:moveTo>
                    <a:pt x="278417" y="646828"/>
                  </a:moveTo>
                  <a:lnTo>
                    <a:pt x="277771" y="647700"/>
                  </a:lnTo>
                  <a:lnTo>
                    <a:pt x="279059" y="647700"/>
                  </a:lnTo>
                  <a:lnTo>
                    <a:pt x="278417" y="646828"/>
                  </a:lnTo>
                  <a:close/>
                  <a:moveTo>
                    <a:pt x="296598" y="622300"/>
                  </a:moveTo>
                  <a:lnTo>
                    <a:pt x="289823" y="622300"/>
                  </a:lnTo>
                  <a:lnTo>
                    <a:pt x="270996" y="635000"/>
                  </a:lnTo>
                  <a:lnTo>
                    <a:pt x="274384" y="641350"/>
                  </a:lnTo>
                  <a:lnTo>
                    <a:pt x="278417" y="646828"/>
                  </a:lnTo>
                  <a:lnTo>
                    <a:pt x="296598" y="622300"/>
                  </a:lnTo>
                  <a:close/>
                  <a:moveTo>
                    <a:pt x="292567" y="609600"/>
                  </a:moveTo>
                  <a:lnTo>
                    <a:pt x="282640" y="609600"/>
                  </a:lnTo>
                  <a:lnTo>
                    <a:pt x="288242" y="622300"/>
                  </a:lnTo>
                  <a:lnTo>
                    <a:pt x="298168" y="622300"/>
                  </a:lnTo>
                  <a:lnTo>
                    <a:pt x="292567" y="609600"/>
                  </a:lnTo>
                  <a:close/>
                  <a:moveTo>
                    <a:pt x="3609504" y="598006"/>
                  </a:moveTo>
                  <a:lnTo>
                    <a:pt x="3571367" y="622300"/>
                  </a:lnTo>
                  <a:lnTo>
                    <a:pt x="3576048" y="622300"/>
                  </a:lnTo>
                  <a:lnTo>
                    <a:pt x="3615921" y="609600"/>
                  </a:lnTo>
                  <a:lnTo>
                    <a:pt x="3613581" y="603250"/>
                  </a:lnTo>
                  <a:lnTo>
                    <a:pt x="3609504" y="598006"/>
                  </a:lnTo>
                  <a:close/>
                  <a:moveTo>
                    <a:pt x="299236" y="571500"/>
                  </a:moveTo>
                  <a:lnTo>
                    <a:pt x="283048" y="609600"/>
                  </a:lnTo>
                  <a:lnTo>
                    <a:pt x="292158" y="609600"/>
                  </a:lnTo>
                  <a:lnTo>
                    <a:pt x="308336" y="584200"/>
                  </a:lnTo>
                  <a:lnTo>
                    <a:pt x="303603" y="584200"/>
                  </a:lnTo>
                  <a:lnTo>
                    <a:pt x="303616" y="583739"/>
                  </a:lnTo>
                  <a:lnTo>
                    <a:pt x="299236" y="571500"/>
                  </a:lnTo>
                  <a:close/>
                  <a:moveTo>
                    <a:pt x="3615112" y="605219"/>
                  </a:moveTo>
                  <a:lnTo>
                    <a:pt x="3615921" y="609600"/>
                  </a:lnTo>
                  <a:lnTo>
                    <a:pt x="3618518" y="609600"/>
                  </a:lnTo>
                  <a:lnTo>
                    <a:pt x="3615112" y="605219"/>
                  </a:lnTo>
                  <a:close/>
                  <a:moveTo>
                    <a:pt x="3613575" y="596900"/>
                  </a:moveTo>
                  <a:lnTo>
                    <a:pt x="3615112" y="605219"/>
                  </a:lnTo>
                  <a:lnTo>
                    <a:pt x="3618518" y="609600"/>
                  </a:lnTo>
                  <a:lnTo>
                    <a:pt x="3613575" y="596900"/>
                  </a:lnTo>
                  <a:close/>
                  <a:moveTo>
                    <a:pt x="3622510" y="596900"/>
                  </a:moveTo>
                  <a:lnTo>
                    <a:pt x="3613575" y="596900"/>
                  </a:lnTo>
                  <a:lnTo>
                    <a:pt x="3618518" y="609600"/>
                  </a:lnTo>
                  <a:lnTo>
                    <a:pt x="3622510" y="596900"/>
                  </a:lnTo>
                  <a:close/>
                  <a:moveTo>
                    <a:pt x="3613575" y="596900"/>
                  </a:moveTo>
                  <a:lnTo>
                    <a:pt x="3611240" y="596900"/>
                  </a:lnTo>
                  <a:lnTo>
                    <a:pt x="3613581" y="603250"/>
                  </a:lnTo>
                  <a:lnTo>
                    <a:pt x="3615112" y="605219"/>
                  </a:lnTo>
                  <a:lnTo>
                    <a:pt x="3613575" y="596900"/>
                  </a:lnTo>
                  <a:close/>
                  <a:moveTo>
                    <a:pt x="3611240" y="596900"/>
                  </a:moveTo>
                  <a:lnTo>
                    <a:pt x="3609504" y="598006"/>
                  </a:lnTo>
                  <a:lnTo>
                    <a:pt x="3613581" y="603250"/>
                  </a:lnTo>
                  <a:lnTo>
                    <a:pt x="3611240" y="596900"/>
                  </a:lnTo>
                  <a:close/>
                  <a:moveTo>
                    <a:pt x="3634486" y="558800"/>
                  </a:moveTo>
                  <a:lnTo>
                    <a:pt x="3624612" y="558800"/>
                  </a:lnTo>
                  <a:lnTo>
                    <a:pt x="3608644" y="596900"/>
                  </a:lnTo>
                  <a:lnTo>
                    <a:pt x="3609504" y="598006"/>
                  </a:lnTo>
                  <a:lnTo>
                    <a:pt x="3611240" y="596900"/>
                  </a:lnTo>
                  <a:lnTo>
                    <a:pt x="3622510" y="596900"/>
                  </a:lnTo>
                  <a:lnTo>
                    <a:pt x="3634486" y="558800"/>
                  </a:lnTo>
                  <a:close/>
                  <a:moveTo>
                    <a:pt x="303616" y="583739"/>
                  </a:moveTo>
                  <a:lnTo>
                    <a:pt x="303603" y="584200"/>
                  </a:lnTo>
                  <a:lnTo>
                    <a:pt x="303781" y="584200"/>
                  </a:lnTo>
                  <a:lnTo>
                    <a:pt x="303616" y="583739"/>
                  </a:lnTo>
                  <a:close/>
                  <a:moveTo>
                    <a:pt x="303786" y="577850"/>
                  </a:moveTo>
                  <a:lnTo>
                    <a:pt x="303616" y="583739"/>
                  </a:lnTo>
                  <a:lnTo>
                    <a:pt x="303781" y="584200"/>
                  </a:lnTo>
                  <a:lnTo>
                    <a:pt x="303786" y="577850"/>
                  </a:lnTo>
                  <a:close/>
                  <a:moveTo>
                    <a:pt x="303873" y="577971"/>
                  </a:moveTo>
                  <a:lnTo>
                    <a:pt x="303781" y="584200"/>
                  </a:lnTo>
                  <a:lnTo>
                    <a:pt x="308336" y="584200"/>
                  </a:lnTo>
                  <a:lnTo>
                    <a:pt x="303873" y="577971"/>
                  </a:lnTo>
                  <a:close/>
                  <a:moveTo>
                    <a:pt x="321361" y="571500"/>
                  </a:moveTo>
                  <a:lnTo>
                    <a:pt x="303969" y="571500"/>
                  </a:lnTo>
                  <a:lnTo>
                    <a:pt x="303873" y="577971"/>
                  </a:lnTo>
                  <a:lnTo>
                    <a:pt x="308336" y="584200"/>
                  </a:lnTo>
                  <a:lnTo>
                    <a:pt x="324754" y="584200"/>
                  </a:lnTo>
                  <a:lnTo>
                    <a:pt x="324934" y="577971"/>
                  </a:lnTo>
                  <a:lnTo>
                    <a:pt x="324923" y="577825"/>
                  </a:lnTo>
                  <a:lnTo>
                    <a:pt x="321361" y="571500"/>
                  </a:lnTo>
                  <a:close/>
                  <a:moveTo>
                    <a:pt x="340280" y="571500"/>
                  </a:moveTo>
                  <a:lnTo>
                    <a:pt x="325120" y="571500"/>
                  </a:lnTo>
                  <a:lnTo>
                    <a:pt x="325006" y="577971"/>
                  </a:lnTo>
                  <a:lnTo>
                    <a:pt x="328513" y="584200"/>
                  </a:lnTo>
                  <a:lnTo>
                    <a:pt x="340280" y="571500"/>
                  </a:lnTo>
                  <a:close/>
                  <a:moveTo>
                    <a:pt x="521928" y="568382"/>
                  </a:moveTo>
                  <a:lnTo>
                    <a:pt x="521177" y="571500"/>
                  </a:lnTo>
                  <a:lnTo>
                    <a:pt x="551323" y="584200"/>
                  </a:lnTo>
                  <a:lnTo>
                    <a:pt x="552858" y="577825"/>
                  </a:lnTo>
                  <a:lnTo>
                    <a:pt x="553040" y="571500"/>
                  </a:lnTo>
                  <a:lnTo>
                    <a:pt x="525805" y="571500"/>
                  </a:lnTo>
                  <a:lnTo>
                    <a:pt x="521928" y="568382"/>
                  </a:lnTo>
                  <a:close/>
                  <a:moveTo>
                    <a:pt x="579060" y="571500"/>
                  </a:moveTo>
                  <a:lnTo>
                    <a:pt x="554381" y="571500"/>
                  </a:lnTo>
                  <a:lnTo>
                    <a:pt x="552858" y="577825"/>
                  </a:lnTo>
                  <a:lnTo>
                    <a:pt x="552674" y="584200"/>
                  </a:lnTo>
                  <a:lnTo>
                    <a:pt x="583029" y="584200"/>
                  </a:lnTo>
                  <a:lnTo>
                    <a:pt x="583203" y="577971"/>
                  </a:lnTo>
                  <a:lnTo>
                    <a:pt x="583186" y="577825"/>
                  </a:lnTo>
                  <a:lnTo>
                    <a:pt x="579060" y="571500"/>
                  </a:lnTo>
                  <a:close/>
                  <a:moveTo>
                    <a:pt x="588474" y="558800"/>
                  </a:moveTo>
                  <a:lnTo>
                    <a:pt x="586525" y="561428"/>
                  </a:lnTo>
                  <a:lnTo>
                    <a:pt x="587406" y="571500"/>
                  </a:lnTo>
                  <a:lnTo>
                    <a:pt x="583385" y="571500"/>
                  </a:lnTo>
                  <a:lnTo>
                    <a:pt x="583281" y="577971"/>
                  </a:lnTo>
                  <a:lnTo>
                    <a:pt x="587343" y="584200"/>
                  </a:lnTo>
                  <a:lnTo>
                    <a:pt x="596756" y="571500"/>
                  </a:lnTo>
                  <a:lnTo>
                    <a:pt x="588474" y="558800"/>
                  </a:lnTo>
                  <a:close/>
                  <a:moveTo>
                    <a:pt x="299236" y="571500"/>
                  </a:moveTo>
                  <a:lnTo>
                    <a:pt x="303616" y="583739"/>
                  </a:lnTo>
                  <a:lnTo>
                    <a:pt x="303783" y="577971"/>
                  </a:lnTo>
                  <a:lnTo>
                    <a:pt x="303768" y="577825"/>
                  </a:lnTo>
                  <a:lnTo>
                    <a:pt x="299236" y="571500"/>
                  </a:lnTo>
                  <a:close/>
                  <a:moveTo>
                    <a:pt x="586525" y="561428"/>
                  </a:moveTo>
                  <a:lnTo>
                    <a:pt x="579060" y="571500"/>
                  </a:lnTo>
                  <a:lnTo>
                    <a:pt x="583207" y="577857"/>
                  </a:lnTo>
                  <a:lnTo>
                    <a:pt x="583385" y="571500"/>
                  </a:lnTo>
                  <a:lnTo>
                    <a:pt x="587406" y="571500"/>
                  </a:lnTo>
                  <a:lnTo>
                    <a:pt x="586525" y="561428"/>
                  </a:lnTo>
                  <a:close/>
                  <a:moveTo>
                    <a:pt x="303969" y="571500"/>
                  </a:moveTo>
                  <a:lnTo>
                    <a:pt x="299236" y="571500"/>
                  </a:lnTo>
                  <a:lnTo>
                    <a:pt x="303786" y="577850"/>
                  </a:lnTo>
                  <a:lnTo>
                    <a:pt x="303969" y="571500"/>
                  </a:lnTo>
                  <a:close/>
                  <a:moveTo>
                    <a:pt x="372187" y="533400"/>
                  </a:moveTo>
                  <a:lnTo>
                    <a:pt x="368428" y="533400"/>
                  </a:lnTo>
                  <a:lnTo>
                    <a:pt x="321361" y="571500"/>
                  </a:lnTo>
                  <a:lnTo>
                    <a:pt x="324937" y="577850"/>
                  </a:lnTo>
                  <a:lnTo>
                    <a:pt x="325120" y="571500"/>
                  </a:lnTo>
                  <a:lnTo>
                    <a:pt x="340280" y="571500"/>
                  </a:lnTo>
                  <a:lnTo>
                    <a:pt x="372044" y="537216"/>
                  </a:lnTo>
                  <a:lnTo>
                    <a:pt x="372113" y="535975"/>
                  </a:lnTo>
                  <a:lnTo>
                    <a:pt x="372187" y="533400"/>
                  </a:lnTo>
                  <a:close/>
                  <a:moveTo>
                    <a:pt x="524235" y="558800"/>
                  </a:moveTo>
                  <a:lnTo>
                    <a:pt x="521928" y="568382"/>
                  </a:lnTo>
                  <a:lnTo>
                    <a:pt x="525805" y="571500"/>
                  </a:lnTo>
                  <a:lnTo>
                    <a:pt x="553040" y="571500"/>
                  </a:lnTo>
                  <a:lnTo>
                    <a:pt x="552858" y="577825"/>
                  </a:lnTo>
                  <a:lnTo>
                    <a:pt x="554381" y="571500"/>
                  </a:lnTo>
                  <a:lnTo>
                    <a:pt x="524235" y="558800"/>
                  </a:lnTo>
                  <a:close/>
                  <a:moveTo>
                    <a:pt x="478425" y="533400"/>
                  </a:moveTo>
                  <a:lnTo>
                    <a:pt x="475514" y="533400"/>
                  </a:lnTo>
                  <a:lnTo>
                    <a:pt x="475439" y="535975"/>
                  </a:lnTo>
                  <a:lnTo>
                    <a:pt x="519617" y="571500"/>
                  </a:lnTo>
                  <a:lnTo>
                    <a:pt x="521177" y="571500"/>
                  </a:lnTo>
                  <a:lnTo>
                    <a:pt x="521928" y="568382"/>
                  </a:lnTo>
                  <a:lnTo>
                    <a:pt x="478425" y="533400"/>
                  </a:lnTo>
                  <a:close/>
                  <a:moveTo>
                    <a:pt x="596725" y="558800"/>
                  </a:moveTo>
                  <a:lnTo>
                    <a:pt x="588474" y="558800"/>
                  </a:lnTo>
                  <a:lnTo>
                    <a:pt x="596756" y="571500"/>
                  </a:lnTo>
                  <a:lnTo>
                    <a:pt x="597835" y="571500"/>
                  </a:lnTo>
                  <a:lnTo>
                    <a:pt x="596725" y="558800"/>
                  </a:lnTo>
                  <a:close/>
                  <a:moveTo>
                    <a:pt x="595615" y="546100"/>
                  </a:moveTo>
                  <a:lnTo>
                    <a:pt x="585186" y="546100"/>
                  </a:lnTo>
                  <a:lnTo>
                    <a:pt x="586525" y="561428"/>
                  </a:lnTo>
                  <a:lnTo>
                    <a:pt x="588474" y="558800"/>
                  </a:lnTo>
                  <a:lnTo>
                    <a:pt x="596725" y="558800"/>
                  </a:lnTo>
                  <a:lnTo>
                    <a:pt x="595615" y="546100"/>
                  </a:lnTo>
                  <a:close/>
                  <a:moveTo>
                    <a:pt x="396328" y="539740"/>
                  </a:moveTo>
                  <a:lnTo>
                    <a:pt x="392448" y="546100"/>
                  </a:lnTo>
                  <a:lnTo>
                    <a:pt x="404081" y="558800"/>
                  </a:lnTo>
                  <a:lnTo>
                    <a:pt x="407106" y="548885"/>
                  </a:lnTo>
                  <a:lnTo>
                    <a:pt x="406437" y="546100"/>
                  </a:lnTo>
                  <a:lnTo>
                    <a:pt x="396145" y="546100"/>
                  </a:lnTo>
                  <a:lnTo>
                    <a:pt x="396328" y="539740"/>
                  </a:lnTo>
                  <a:close/>
                  <a:moveTo>
                    <a:pt x="407106" y="548885"/>
                  </a:moveTo>
                  <a:lnTo>
                    <a:pt x="404081" y="558800"/>
                  </a:lnTo>
                  <a:lnTo>
                    <a:pt x="407959" y="552443"/>
                  </a:lnTo>
                  <a:lnTo>
                    <a:pt x="407106" y="548885"/>
                  </a:lnTo>
                  <a:close/>
                  <a:moveTo>
                    <a:pt x="407959" y="552443"/>
                  </a:moveTo>
                  <a:lnTo>
                    <a:pt x="404081" y="558800"/>
                  </a:lnTo>
                  <a:lnTo>
                    <a:pt x="409484" y="558800"/>
                  </a:lnTo>
                  <a:lnTo>
                    <a:pt x="407959" y="552443"/>
                  </a:lnTo>
                  <a:close/>
                  <a:moveTo>
                    <a:pt x="408594" y="551403"/>
                  </a:moveTo>
                  <a:lnTo>
                    <a:pt x="407959" y="552443"/>
                  </a:lnTo>
                  <a:lnTo>
                    <a:pt x="409484" y="558800"/>
                  </a:lnTo>
                  <a:lnTo>
                    <a:pt x="408594" y="551403"/>
                  </a:lnTo>
                  <a:close/>
                  <a:moveTo>
                    <a:pt x="456959" y="533400"/>
                  </a:moveTo>
                  <a:lnTo>
                    <a:pt x="455619" y="533400"/>
                  </a:lnTo>
                  <a:lnTo>
                    <a:pt x="410798" y="544973"/>
                  </a:lnTo>
                  <a:lnTo>
                    <a:pt x="411830" y="546100"/>
                  </a:lnTo>
                  <a:lnTo>
                    <a:pt x="408594" y="551403"/>
                  </a:lnTo>
                  <a:lnTo>
                    <a:pt x="409484" y="558800"/>
                  </a:lnTo>
                  <a:lnTo>
                    <a:pt x="457681" y="533903"/>
                  </a:lnTo>
                  <a:lnTo>
                    <a:pt x="456959" y="533400"/>
                  </a:lnTo>
                  <a:close/>
                  <a:moveTo>
                    <a:pt x="3613858" y="508000"/>
                  </a:moveTo>
                  <a:lnTo>
                    <a:pt x="3604424" y="520700"/>
                  </a:lnTo>
                  <a:lnTo>
                    <a:pt x="3624832" y="558800"/>
                  </a:lnTo>
                  <a:lnTo>
                    <a:pt x="3634266" y="558800"/>
                  </a:lnTo>
                  <a:lnTo>
                    <a:pt x="3618960" y="520700"/>
                  </a:lnTo>
                  <a:lnTo>
                    <a:pt x="3614371" y="520700"/>
                  </a:lnTo>
                  <a:lnTo>
                    <a:pt x="3614554" y="509732"/>
                  </a:lnTo>
                  <a:lnTo>
                    <a:pt x="3613858" y="508000"/>
                  </a:lnTo>
                  <a:close/>
                  <a:moveTo>
                    <a:pt x="407956" y="546100"/>
                  </a:moveTo>
                  <a:lnTo>
                    <a:pt x="407106" y="548885"/>
                  </a:lnTo>
                  <a:lnTo>
                    <a:pt x="407959" y="552443"/>
                  </a:lnTo>
                  <a:lnTo>
                    <a:pt x="408594" y="551403"/>
                  </a:lnTo>
                  <a:lnTo>
                    <a:pt x="407956" y="546100"/>
                  </a:lnTo>
                  <a:close/>
                  <a:moveTo>
                    <a:pt x="411830" y="546100"/>
                  </a:moveTo>
                  <a:lnTo>
                    <a:pt x="407956" y="546100"/>
                  </a:lnTo>
                  <a:lnTo>
                    <a:pt x="408594" y="551403"/>
                  </a:lnTo>
                  <a:lnTo>
                    <a:pt x="411830" y="546100"/>
                  </a:lnTo>
                  <a:close/>
                  <a:moveTo>
                    <a:pt x="410798" y="544973"/>
                  </a:moveTo>
                  <a:lnTo>
                    <a:pt x="406437" y="546100"/>
                  </a:lnTo>
                  <a:lnTo>
                    <a:pt x="407106" y="548885"/>
                  </a:lnTo>
                  <a:lnTo>
                    <a:pt x="407956" y="546100"/>
                  </a:lnTo>
                  <a:lnTo>
                    <a:pt x="411830" y="546100"/>
                  </a:lnTo>
                  <a:lnTo>
                    <a:pt x="410798" y="544973"/>
                  </a:lnTo>
                  <a:close/>
                  <a:moveTo>
                    <a:pt x="396511" y="533400"/>
                  </a:moveTo>
                  <a:lnTo>
                    <a:pt x="375580" y="533400"/>
                  </a:lnTo>
                  <a:lnTo>
                    <a:pt x="372078" y="537179"/>
                  </a:lnTo>
                  <a:lnTo>
                    <a:pt x="371821" y="546100"/>
                  </a:lnTo>
                  <a:lnTo>
                    <a:pt x="392448" y="546100"/>
                  </a:lnTo>
                  <a:lnTo>
                    <a:pt x="396323" y="539750"/>
                  </a:lnTo>
                  <a:lnTo>
                    <a:pt x="396511" y="533400"/>
                  </a:lnTo>
                  <a:close/>
                  <a:moveTo>
                    <a:pt x="400197" y="533400"/>
                  </a:moveTo>
                  <a:lnTo>
                    <a:pt x="396328" y="539750"/>
                  </a:lnTo>
                  <a:lnTo>
                    <a:pt x="396145" y="546100"/>
                  </a:lnTo>
                  <a:lnTo>
                    <a:pt x="406437" y="546100"/>
                  </a:lnTo>
                  <a:lnTo>
                    <a:pt x="410798" y="544973"/>
                  </a:lnTo>
                  <a:lnTo>
                    <a:pt x="400197" y="533400"/>
                  </a:lnTo>
                  <a:close/>
                  <a:moveTo>
                    <a:pt x="472236" y="533400"/>
                  </a:moveTo>
                  <a:lnTo>
                    <a:pt x="458656" y="533400"/>
                  </a:lnTo>
                  <a:lnTo>
                    <a:pt x="457681" y="533903"/>
                  </a:lnTo>
                  <a:lnTo>
                    <a:pt x="475147" y="546100"/>
                  </a:lnTo>
                  <a:lnTo>
                    <a:pt x="475439" y="535975"/>
                  </a:lnTo>
                  <a:lnTo>
                    <a:pt x="472236" y="533400"/>
                  </a:lnTo>
                  <a:close/>
                  <a:moveTo>
                    <a:pt x="573134" y="482600"/>
                  </a:moveTo>
                  <a:lnTo>
                    <a:pt x="563249" y="482600"/>
                  </a:lnTo>
                  <a:lnTo>
                    <a:pt x="585458" y="546100"/>
                  </a:lnTo>
                  <a:lnTo>
                    <a:pt x="595343" y="546100"/>
                  </a:lnTo>
                  <a:lnTo>
                    <a:pt x="573134" y="482600"/>
                  </a:lnTo>
                  <a:close/>
                  <a:moveTo>
                    <a:pt x="3326160" y="495300"/>
                  </a:moveTo>
                  <a:lnTo>
                    <a:pt x="3316569" y="495300"/>
                  </a:lnTo>
                  <a:lnTo>
                    <a:pt x="3336767" y="546100"/>
                  </a:lnTo>
                  <a:lnTo>
                    <a:pt x="3340121" y="537216"/>
                  </a:lnTo>
                  <a:lnTo>
                    <a:pt x="3337950" y="533400"/>
                  </a:lnTo>
                  <a:lnTo>
                    <a:pt x="3343976" y="528905"/>
                  </a:lnTo>
                  <a:lnTo>
                    <a:pt x="3326160" y="495300"/>
                  </a:lnTo>
                  <a:close/>
                  <a:moveTo>
                    <a:pt x="3340121" y="537216"/>
                  </a:moveTo>
                  <a:lnTo>
                    <a:pt x="3336767" y="546100"/>
                  </a:lnTo>
                  <a:lnTo>
                    <a:pt x="3341558" y="539740"/>
                  </a:lnTo>
                  <a:lnTo>
                    <a:pt x="3340121" y="537216"/>
                  </a:lnTo>
                  <a:close/>
                  <a:moveTo>
                    <a:pt x="3341563" y="539750"/>
                  </a:moveTo>
                  <a:lnTo>
                    <a:pt x="3336767" y="546100"/>
                  </a:lnTo>
                  <a:lnTo>
                    <a:pt x="3345175" y="546100"/>
                  </a:lnTo>
                  <a:lnTo>
                    <a:pt x="3341563" y="539750"/>
                  </a:lnTo>
                  <a:close/>
                  <a:moveTo>
                    <a:pt x="3342875" y="538012"/>
                  </a:moveTo>
                  <a:lnTo>
                    <a:pt x="3341563" y="539750"/>
                  </a:lnTo>
                  <a:lnTo>
                    <a:pt x="3345175" y="546100"/>
                  </a:lnTo>
                  <a:lnTo>
                    <a:pt x="3342875" y="538012"/>
                  </a:lnTo>
                  <a:close/>
                  <a:moveTo>
                    <a:pt x="3379226" y="508000"/>
                  </a:moveTo>
                  <a:lnTo>
                    <a:pt x="3372002" y="508000"/>
                  </a:lnTo>
                  <a:lnTo>
                    <a:pt x="3343976" y="528905"/>
                  </a:lnTo>
                  <a:lnTo>
                    <a:pt x="3346358" y="533400"/>
                  </a:lnTo>
                  <a:lnTo>
                    <a:pt x="3342875" y="538012"/>
                  </a:lnTo>
                  <a:lnTo>
                    <a:pt x="3345175" y="546100"/>
                  </a:lnTo>
                  <a:lnTo>
                    <a:pt x="3379226" y="508000"/>
                  </a:lnTo>
                  <a:close/>
                  <a:moveTo>
                    <a:pt x="3341563" y="533400"/>
                  </a:moveTo>
                  <a:lnTo>
                    <a:pt x="3340121" y="537216"/>
                  </a:lnTo>
                  <a:lnTo>
                    <a:pt x="3341563" y="539750"/>
                  </a:lnTo>
                  <a:lnTo>
                    <a:pt x="3342875" y="538012"/>
                  </a:lnTo>
                  <a:lnTo>
                    <a:pt x="3341563" y="533400"/>
                  </a:lnTo>
                  <a:close/>
                  <a:moveTo>
                    <a:pt x="3346358" y="533400"/>
                  </a:moveTo>
                  <a:lnTo>
                    <a:pt x="3341563" y="533400"/>
                  </a:lnTo>
                  <a:lnTo>
                    <a:pt x="3342875" y="538012"/>
                  </a:lnTo>
                  <a:lnTo>
                    <a:pt x="3346358" y="533400"/>
                  </a:lnTo>
                  <a:close/>
                  <a:moveTo>
                    <a:pt x="3343976" y="528905"/>
                  </a:moveTo>
                  <a:lnTo>
                    <a:pt x="3337950" y="533400"/>
                  </a:lnTo>
                  <a:lnTo>
                    <a:pt x="3340121" y="537216"/>
                  </a:lnTo>
                  <a:lnTo>
                    <a:pt x="3341563" y="533400"/>
                  </a:lnTo>
                  <a:lnTo>
                    <a:pt x="3346358" y="533400"/>
                  </a:lnTo>
                  <a:lnTo>
                    <a:pt x="3343976" y="528905"/>
                  </a:lnTo>
                  <a:close/>
                  <a:moveTo>
                    <a:pt x="375580" y="533400"/>
                  </a:moveTo>
                  <a:lnTo>
                    <a:pt x="372187" y="533400"/>
                  </a:lnTo>
                  <a:lnTo>
                    <a:pt x="372078" y="537179"/>
                  </a:lnTo>
                  <a:lnTo>
                    <a:pt x="375580" y="533400"/>
                  </a:lnTo>
                  <a:close/>
                  <a:moveTo>
                    <a:pt x="475514" y="533400"/>
                  </a:moveTo>
                  <a:lnTo>
                    <a:pt x="472236" y="533400"/>
                  </a:lnTo>
                  <a:lnTo>
                    <a:pt x="475439" y="535975"/>
                  </a:lnTo>
                  <a:lnTo>
                    <a:pt x="475514" y="533400"/>
                  </a:lnTo>
                  <a:close/>
                  <a:moveTo>
                    <a:pt x="458656" y="533400"/>
                  </a:moveTo>
                  <a:lnTo>
                    <a:pt x="456959" y="533400"/>
                  </a:lnTo>
                  <a:lnTo>
                    <a:pt x="457681" y="533903"/>
                  </a:lnTo>
                  <a:lnTo>
                    <a:pt x="458656" y="533400"/>
                  </a:lnTo>
                  <a:close/>
                  <a:moveTo>
                    <a:pt x="3608916" y="469900"/>
                  </a:moveTo>
                  <a:lnTo>
                    <a:pt x="3604748" y="469900"/>
                  </a:lnTo>
                  <a:lnTo>
                    <a:pt x="3603900" y="520700"/>
                  </a:lnTo>
                  <a:lnTo>
                    <a:pt x="3604424" y="520700"/>
                  </a:lnTo>
                  <a:lnTo>
                    <a:pt x="3613858" y="508000"/>
                  </a:lnTo>
                  <a:lnTo>
                    <a:pt x="3614583" y="508000"/>
                  </a:lnTo>
                  <a:lnTo>
                    <a:pt x="3615007" y="482600"/>
                  </a:lnTo>
                  <a:lnTo>
                    <a:pt x="3611052" y="482600"/>
                  </a:lnTo>
                  <a:lnTo>
                    <a:pt x="3608916" y="469900"/>
                  </a:lnTo>
                  <a:close/>
                  <a:moveTo>
                    <a:pt x="3614554" y="509732"/>
                  </a:moveTo>
                  <a:lnTo>
                    <a:pt x="3614371" y="520700"/>
                  </a:lnTo>
                  <a:lnTo>
                    <a:pt x="3618960" y="520700"/>
                  </a:lnTo>
                  <a:lnTo>
                    <a:pt x="3614554" y="509732"/>
                  </a:lnTo>
                  <a:close/>
                  <a:moveTo>
                    <a:pt x="3614583" y="508000"/>
                  </a:moveTo>
                  <a:lnTo>
                    <a:pt x="3613858" y="508000"/>
                  </a:lnTo>
                  <a:lnTo>
                    <a:pt x="3614554" y="509732"/>
                  </a:lnTo>
                  <a:lnTo>
                    <a:pt x="3614583" y="508000"/>
                  </a:lnTo>
                  <a:close/>
                  <a:moveTo>
                    <a:pt x="3371321" y="457200"/>
                  </a:moveTo>
                  <a:lnTo>
                    <a:pt x="3364117" y="457200"/>
                  </a:lnTo>
                  <a:lnTo>
                    <a:pt x="3365149" y="469941"/>
                  </a:lnTo>
                  <a:lnTo>
                    <a:pt x="3370431" y="508000"/>
                  </a:lnTo>
                  <a:lnTo>
                    <a:pt x="3380797" y="508000"/>
                  </a:lnTo>
                  <a:lnTo>
                    <a:pt x="3375993" y="473387"/>
                  </a:lnTo>
                  <a:lnTo>
                    <a:pt x="3369342" y="469900"/>
                  </a:lnTo>
                  <a:lnTo>
                    <a:pt x="3371321" y="457200"/>
                  </a:lnTo>
                  <a:close/>
                  <a:moveTo>
                    <a:pt x="3523002" y="482600"/>
                  </a:moveTo>
                  <a:lnTo>
                    <a:pt x="3521117" y="482600"/>
                  </a:lnTo>
                  <a:lnTo>
                    <a:pt x="3516604" y="486336"/>
                  </a:lnTo>
                  <a:lnTo>
                    <a:pt x="3529232" y="508000"/>
                  </a:lnTo>
                  <a:lnTo>
                    <a:pt x="3533515" y="508000"/>
                  </a:lnTo>
                  <a:lnTo>
                    <a:pt x="3533515" y="500635"/>
                  </a:lnTo>
                  <a:lnTo>
                    <a:pt x="3523002" y="482600"/>
                  </a:lnTo>
                  <a:close/>
                  <a:moveTo>
                    <a:pt x="3533515" y="500635"/>
                  </a:moveTo>
                  <a:lnTo>
                    <a:pt x="3533515" y="508000"/>
                  </a:lnTo>
                  <a:lnTo>
                    <a:pt x="3537808" y="508000"/>
                  </a:lnTo>
                  <a:lnTo>
                    <a:pt x="3533515" y="500635"/>
                  </a:lnTo>
                  <a:close/>
                  <a:moveTo>
                    <a:pt x="3555661" y="495300"/>
                  </a:moveTo>
                  <a:lnTo>
                    <a:pt x="3533515" y="495300"/>
                  </a:lnTo>
                  <a:lnTo>
                    <a:pt x="3533515" y="500635"/>
                  </a:lnTo>
                  <a:lnTo>
                    <a:pt x="3537808" y="508000"/>
                  </a:lnTo>
                  <a:lnTo>
                    <a:pt x="3557734" y="508000"/>
                  </a:lnTo>
                  <a:lnTo>
                    <a:pt x="3557734" y="501650"/>
                  </a:lnTo>
                  <a:lnTo>
                    <a:pt x="3555661" y="495300"/>
                  </a:lnTo>
                  <a:close/>
                  <a:moveTo>
                    <a:pt x="3574069" y="495300"/>
                  </a:moveTo>
                  <a:lnTo>
                    <a:pt x="3557734" y="495300"/>
                  </a:lnTo>
                  <a:lnTo>
                    <a:pt x="3557734" y="501650"/>
                  </a:lnTo>
                  <a:lnTo>
                    <a:pt x="3559807" y="508000"/>
                  </a:lnTo>
                  <a:lnTo>
                    <a:pt x="3578215" y="508000"/>
                  </a:lnTo>
                  <a:lnTo>
                    <a:pt x="3574069" y="495300"/>
                  </a:lnTo>
                  <a:close/>
                  <a:moveTo>
                    <a:pt x="3579472" y="495300"/>
                  </a:moveTo>
                  <a:lnTo>
                    <a:pt x="3576142" y="495300"/>
                  </a:lnTo>
                  <a:lnTo>
                    <a:pt x="3578215" y="508000"/>
                  </a:lnTo>
                  <a:lnTo>
                    <a:pt x="3579472" y="495300"/>
                  </a:lnTo>
                  <a:close/>
                  <a:moveTo>
                    <a:pt x="3557734" y="495300"/>
                  </a:moveTo>
                  <a:lnTo>
                    <a:pt x="3555661" y="495300"/>
                  </a:lnTo>
                  <a:lnTo>
                    <a:pt x="3557734" y="501650"/>
                  </a:lnTo>
                  <a:lnTo>
                    <a:pt x="3557734" y="495300"/>
                  </a:lnTo>
                  <a:close/>
                  <a:moveTo>
                    <a:pt x="3304223" y="457200"/>
                  </a:moveTo>
                  <a:lnTo>
                    <a:pt x="3296192" y="469900"/>
                  </a:lnTo>
                  <a:lnTo>
                    <a:pt x="3317344" y="495300"/>
                  </a:lnTo>
                  <a:lnTo>
                    <a:pt x="3325375" y="482600"/>
                  </a:lnTo>
                  <a:lnTo>
                    <a:pt x="3314799" y="469900"/>
                  </a:lnTo>
                  <a:lnTo>
                    <a:pt x="3305449" y="469900"/>
                  </a:lnTo>
                  <a:lnTo>
                    <a:pt x="3305660" y="458924"/>
                  </a:lnTo>
                  <a:lnTo>
                    <a:pt x="3304223" y="457200"/>
                  </a:lnTo>
                  <a:close/>
                  <a:moveTo>
                    <a:pt x="3325375" y="482600"/>
                  </a:moveTo>
                  <a:lnTo>
                    <a:pt x="3321364" y="495300"/>
                  </a:lnTo>
                  <a:lnTo>
                    <a:pt x="3325856" y="495300"/>
                  </a:lnTo>
                  <a:lnTo>
                    <a:pt x="3325375" y="482600"/>
                  </a:lnTo>
                  <a:close/>
                  <a:moveTo>
                    <a:pt x="3491840" y="469941"/>
                  </a:moveTo>
                  <a:lnTo>
                    <a:pt x="3485066" y="482600"/>
                  </a:lnTo>
                  <a:lnTo>
                    <a:pt x="3499987" y="495300"/>
                  </a:lnTo>
                  <a:lnTo>
                    <a:pt x="3503377" y="488955"/>
                  </a:lnTo>
                  <a:lnTo>
                    <a:pt x="3500971" y="482600"/>
                  </a:lnTo>
                  <a:lnTo>
                    <a:pt x="3493631" y="482600"/>
                  </a:lnTo>
                  <a:lnTo>
                    <a:pt x="3491840" y="469941"/>
                  </a:lnTo>
                  <a:close/>
                  <a:moveTo>
                    <a:pt x="3514427" y="482600"/>
                  </a:moveTo>
                  <a:lnTo>
                    <a:pt x="3506772" y="482600"/>
                  </a:lnTo>
                  <a:lnTo>
                    <a:pt x="3503377" y="488955"/>
                  </a:lnTo>
                  <a:lnTo>
                    <a:pt x="3505778" y="495300"/>
                  </a:lnTo>
                  <a:lnTo>
                    <a:pt x="3516604" y="486336"/>
                  </a:lnTo>
                  <a:lnTo>
                    <a:pt x="3514427" y="482600"/>
                  </a:lnTo>
                  <a:close/>
                  <a:moveTo>
                    <a:pt x="3587524" y="469900"/>
                  </a:moveTo>
                  <a:lnTo>
                    <a:pt x="3571975" y="495300"/>
                  </a:lnTo>
                  <a:lnTo>
                    <a:pt x="3580309" y="495300"/>
                  </a:lnTo>
                  <a:lnTo>
                    <a:pt x="3595848" y="482600"/>
                  </a:lnTo>
                  <a:lnTo>
                    <a:pt x="3591691" y="482600"/>
                  </a:lnTo>
                  <a:lnTo>
                    <a:pt x="3587524" y="469900"/>
                  </a:lnTo>
                  <a:close/>
                  <a:moveTo>
                    <a:pt x="3491862" y="469900"/>
                  </a:moveTo>
                  <a:lnTo>
                    <a:pt x="3493631" y="482600"/>
                  </a:lnTo>
                  <a:lnTo>
                    <a:pt x="3500971" y="482600"/>
                  </a:lnTo>
                  <a:lnTo>
                    <a:pt x="3503377" y="488955"/>
                  </a:lnTo>
                  <a:lnTo>
                    <a:pt x="3506772" y="482600"/>
                  </a:lnTo>
                  <a:lnTo>
                    <a:pt x="3491862" y="469900"/>
                  </a:lnTo>
                  <a:close/>
                  <a:moveTo>
                    <a:pt x="3521117" y="482600"/>
                  </a:moveTo>
                  <a:lnTo>
                    <a:pt x="3514427" y="482600"/>
                  </a:lnTo>
                  <a:lnTo>
                    <a:pt x="3516604" y="486336"/>
                  </a:lnTo>
                  <a:lnTo>
                    <a:pt x="3521117" y="482600"/>
                  </a:lnTo>
                  <a:close/>
                  <a:moveTo>
                    <a:pt x="574160" y="457200"/>
                  </a:moveTo>
                  <a:lnTo>
                    <a:pt x="563700" y="457200"/>
                  </a:lnTo>
                  <a:lnTo>
                    <a:pt x="562956" y="482600"/>
                  </a:lnTo>
                  <a:lnTo>
                    <a:pt x="573417" y="482600"/>
                  </a:lnTo>
                  <a:lnTo>
                    <a:pt x="574160" y="457200"/>
                  </a:lnTo>
                  <a:close/>
                  <a:moveTo>
                    <a:pt x="3394545" y="469900"/>
                  </a:moveTo>
                  <a:lnTo>
                    <a:pt x="3375509" y="469900"/>
                  </a:lnTo>
                  <a:lnTo>
                    <a:pt x="3375993" y="473387"/>
                  </a:lnTo>
                  <a:lnTo>
                    <a:pt x="3393561" y="482600"/>
                  </a:lnTo>
                  <a:lnTo>
                    <a:pt x="3394545" y="469900"/>
                  </a:lnTo>
                  <a:close/>
                  <a:moveTo>
                    <a:pt x="3391640" y="467854"/>
                  </a:moveTo>
                  <a:lnTo>
                    <a:pt x="3390388" y="469900"/>
                  </a:lnTo>
                  <a:lnTo>
                    <a:pt x="3394545" y="469900"/>
                  </a:lnTo>
                  <a:lnTo>
                    <a:pt x="3393561" y="482600"/>
                  </a:lnTo>
                  <a:lnTo>
                    <a:pt x="3395540" y="469900"/>
                  </a:lnTo>
                  <a:lnTo>
                    <a:pt x="3391640" y="467854"/>
                  </a:lnTo>
                  <a:close/>
                  <a:moveTo>
                    <a:pt x="3405927" y="444500"/>
                  </a:moveTo>
                  <a:lnTo>
                    <a:pt x="3391640" y="467854"/>
                  </a:lnTo>
                  <a:lnTo>
                    <a:pt x="3395540" y="469900"/>
                  </a:lnTo>
                  <a:lnTo>
                    <a:pt x="3393561" y="482600"/>
                  </a:lnTo>
                  <a:lnTo>
                    <a:pt x="3396744" y="482600"/>
                  </a:lnTo>
                  <a:lnTo>
                    <a:pt x="3398713" y="469900"/>
                  </a:lnTo>
                  <a:lnTo>
                    <a:pt x="3414262" y="457200"/>
                  </a:lnTo>
                  <a:lnTo>
                    <a:pt x="3405006" y="457200"/>
                  </a:lnTo>
                  <a:lnTo>
                    <a:pt x="3407133" y="446337"/>
                  </a:lnTo>
                  <a:lnTo>
                    <a:pt x="3405927" y="444500"/>
                  </a:lnTo>
                  <a:close/>
                  <a:moveTo>
                    <a:pt x="3488239" y="444500"/>
                  </a:moveTo>
                  <a:lnTo>
                    <a:pt x="3477904" y="444500"/>
                  </a:lnTo>
                  <a:lnTo>
                    <a:pt x="3483297" y="482600"/>
                  </a:lnTo>
                  <a:lnTo>
                    <a:pt x="3485066" y="482600"/>
                  </a:lnTo>
                  <a:lnTo>
                    <a:pt x="3491840" y="469941"/>
                  </a:lnTo>
                  <a:lnTo>
                    <a:pt x="3488239" y="444500"/>
                  </a:lnTo>
                  <a:close/>
                  <a:moveTo>
                    <a:pt x="3587524" y="469900"/>
                  </a:moveTo>
                  <a:lnTo>
                    <a:pt x="3591691" y="482600"/>
                  </a:lnTo>
                  <a:lnTo>
                    <a:pt x="3591079" y="475324"/>
                  </a:lnTo>
                  <a:lnTo>
                    <a:pt x="3587524" y="469900"/>
                  </a:lnTo>
                  <a:close/>
                  <a:moveTo>
                    <a:pt x="3591079" y="475324"/>
                  </a:moveTo>
                  <a:lnTo>
                    <a:pt x="3591691" y="482600"/>
                  </a:lnTo>
                  <a:lnTo>
                    <a:pt x="3592759" y="482600"/>
                  </a:lnTo>
                  <a:lnTo>
                    <a:pt x="3591693" y="476260"/>
                  </a:lnTo>
                  <a:lnTo>
                    <a:pt x="3591079" y="475324"/>
                  </a:lnTo>
                  <a:close/>
                  <a:moveTo>
                    <a:pt x="3591693" y="476260"/>
                  </a:moveTo>
                  <a:lnTo>
                    <a:pt x="3592759" y="482600"/>
                  </a:lnTo>
                  <a:lnTo>
                    <a:pt x="3595848" y="482600"/>
                  </a:lnTo>
                  <a:lnTo>
                    <a:pt x="3591693" y="476260"/>
                  </a:lnTo>
                  <a:close/>
                  <a:moveTo>
                    <a:pt x="3604748" y="469900"/>
                  </a:moveTo>
                  <a:lnTo>
                    <a:pt x="3590623" y="469900"/>
                  </a:lnTo>
                  <a:lnTo>
                    <a:pt x="3591693" y="476260"/>
                  </a:lnTo>
                  <a:lnTo>
                    <a:pt x="3595848" y="482600"/>
                  </a:lnTo>
                  <a:lnTo>
                    <a:pt x="3604536" y="482600"/>
                  </a:lnTo>
                  <a:lnTo>
                    <a:pt x="3604748" y="469900"/>
                  </a:lnTo>
                  <a:close/>
                  <a:moveTo>
                    <a:pt x="3615219" y="469900"/>
                  </a:moveTo>
                  <a:lnTo>
                    <a:pt x="3608916" y="469900"/>
                  </a:lnTo>
                  <a:lnTo>
                    <a:pt x="3611052" y="482600"/>
                  </a:lnTo>
                  <a:lnTo>
                    <a:pt x="3615007" y="482600"/>
                  </a:lnTo>
                  <a:lnTo>
                    <a:pt x="3615219" y="469900"/>
                  </a:lnTo>
                  <a:close/>
                  <a:moveTo>
                    <a:pt x="3590623" y="469900"/>
                  </a:moveTo>
                  <a:lnTo>
                    <a:pt x="3587524" y="469900"/>
                  </a:lnTo>
                  <a:lnTo>
                    <a:pt x="3591079" y="475324"/>
                  </a:lnTo>
                  <a:lnTo>
                    <a:pt x="3590623" y="469900"/>
                  </a:lnTo>
                  <a:close/>
                  <a:moveTo>
                    <a:pt x="3371321" y="457200"/>
                  </a:moveTo>
                  <a:lnTo>
                    <a:pt x="3369342" y="469900"/>
                  </a:lnTo>
                  <a:lnTo>
                    <a:pt x="3375993" y="473387"/>
                  </a:lnTo>
                  <a:lnTo>
                    <a:pt x="3375509" y="469900"/>
                  </a:lnTo>
                  <a:lnTo>
                    <a:pt x="3370326" y="469900"/>
                  </a:lnTo>
                  <a:lnTo>
                    <a:pt x="3371321" y="457200"/>
                  </a:lnTo>
                  <a:close/>
                  <a:moveTo>
                    <a:pt x="3306182" y="431800"/>
                  </a:moveTo>
                  <a:lnTo>
                    <a:pt x="3295711" y="431800"/>
                  </a:lnTo>
                  <a:lnTo>
                    <a:pt x="3294978" y="469900"/>
                  </a:lnTo>
                  <a:lnTo>
                    <a:pt x="3296192" y="469900"/>
                  </a:lnTo>
                  <a:lnTo>
                    <a:pt x="3304223" y="457200"/>
                  </a:lnTo>
                  <a:lnTo>
                    <a:pt x="3305693" y="457200"/>
                  </a:lnTo>
                  <a:lnTo>
                    <a:pt x="3306182" y="431800"/>
                  </a:lnTo>
                  <a:close/>
                  <a:moveTo>
                    <a:pt x="3305660" y="458924"/>
                  </a:moveTo>
                  <a:lnTo>
                    <a:pt x="3305449" y="469900"/>
                  </a:lnTo>
                  <a:lnTo>
                    <a:pt x="3314799" y="469900"/>
                  </a:lnTo>
                  <a:lnTo>
                    <a:pt x="3305660" y="458924"/>
                  </a:lnTo>
                  <a:close/>
                  <a:moveTo>
                    <a:pt x="3371321" y="457200"/>
                  </a:moveTo>
                  <a:lnTo>
                    <a:pt x="3370326" y="469900"/>
                  </a:lnTo>
                  <a:lnTo>
                    <a:pt x="3390388" y="469900"/>
                  </a:lnTo>
                  <a:lnTo>
                    <a:pt x="3391640" y="467854"/>
                  </a:lnTo>
                  <a:lnTo>
                    <a:pt x="3371321" y="457200"/>
                  </a:lnTo>
                  <a:close/>
                  <a:moveTo>
                    <a:pt x="3305693" y="457200"/>
                  </a:moveTo>
                  <a:lnTo>
                    <a:pt x="3304223" y="457200"/>
                  </a:lnTo>
                  <a:lnTo>
                    <a:pt x="3305660" y="458924"/>
                  </a:lnTo>
                  <a:lnTo>
                    <a:pt x="3305693" y="457200"/>
                  </a:lnTo>
                  <a:close/>
                  <a:moveTo>
                    <a:pt x="583165" y="431800"/>
                  </a:moveTo>
                  <a:lnTo>
                    <a:pt x="579720" y="431800"/>
                  </a:lnTo>
                  <a:lnTo>
                    <a:pt x="577500" y="444500"/>
                  </a:lnTo>
                  <a:lnTo>
                    <a:pt x="564810" y="457200"/>
                  </a:lnTo>
                  <a:lnTo>
                    <a:pt x="573050" y="457200"/>
                  </a:lnTo>
                  <a:lnTo>
                    <a:pt x="584494" y="445748"/>
                  </a:lnTo>
                  <a:lnTo>
                    <a:pt x="580066" y="444500"/>
                  </a:lnTo>
                  <a:lnTo>
                    <a:pt x="583165" y="431800"/>
                  </a:lnTo>
                  <a:close/>
                  <a:moveTo>
                    <a:pt x="623530" y="456751"/>
                  </a:moveTo>
                  <a:lnTo>
                    <a:pt x="623143" y="457200"/>
                  </a:lnTo>
                  <a:lnTo>
                    <a:pt x="625122" y="457200"/>
                  </a:lnTo>
                  <a:lnTo>
                    <a:pt x="623530" y="456751"/>
                  </a:lnTo>
                  <a:close/>
                  <a:moveTo>
                    <a:pt x="624804" y="455273"/>
                  </a:moveTo>
                  <a:lnTo>
                    <a:pt x="623530" y="456751"/>
                  </a:lnTo>
                  <a:lnTo>
                    <a:pt x="625122" y="457200"/>
                  </a:lnTo>
                  <a:lnTo>
                    <a:pt x="628221" y="457200"/>
                  </a:lnTo>
                  <a:lnTo>
                    <a:pt x="624804" y="455273"/>
                  </a:lnTo>
                  <a:close/>
                  <a:moveTo>
                    <a:pt x="645037" y="431800"/>
                  </a:moveTo>
                  <a:lnTo>
                    <a:pt x="624804" y="455273"/>
                  </a:lnTo>
                  <a:lnTo>
                    <a:pt x="628221" y="457200"/>
                  </a:lnTo>
                  <a:lnTo>
                    <a:pt x="630200" y="457200"/>
                  </a:lnTo>
                  <a:lnTo>
                    <a:pt x="652095" y="444500"/>
                  </a:lnTo>
                  <a:lnTo>
                    <a:pt x="649414" y="444500"/>
                  </a:lnTo>
                  <a:lnTo>
                    <a:pt x="648566" y="438150"/>
                  </a:lnTo>
                  <a:lnTo>
                    <a:pt x="645037" y="431800"/>
                  </a:lnTo>
                  <a:close/>
                  <a:moveTo>
                    <a:pt x="3407133" y="446337"/>
                  </a:moveTo>
                  <a:lnTo>
                    <a:pt x="3405006" y="457200"/>
                  </a:lnTo>
                  <a:lnTo>
                    <a:pt x="3414262" y="457200"/>
                  </a:lnTo>
                  <a:lnTo>
                    <a:pt x="3407133" y="446337"/>
                  </a:lnTo>
                  <a:close/>
                  <a:moveTo>
                    <a:pt x="3419749" y="406400"/>
                  </a:moveTo>
                  <a:lnTo>
                    <a:pt x="3414953" y="406400"/>
                  </a:lnTo>
                  <a:lnTo>
                    <a:pt x="3407133" y="446337"/>
                  </a:lnTo>
                  <a:lnTo>
                    <a:pt x="3414262" y="457200"/>
                  </a:lnTo>
                  <a:lnTo>
                    <a:pt x="3415183" y="457200"/>
                  </a:lnTo>
                  <a:lnTo>
                    <a:pt x="3422644" y="419100"/>
                  </a:lnTo>
                  <a:lnTo>
                    <a:pt x="3420335" y="419100"/>
                  </a:lnTo>
                  <a:lnTo>
                    <a:pt x="3419749" y="406400"/>
                  </a:lnTo>
                  <a:close/>
                  <a:moveTo>
                    <a:pt x="583165" y="431800"/>
                  </a:moveTo>
                  <a:lnTo>
                    <a:pt x="581615" y="444500"/>
                  </a:lnTo>
                  <a:lnTo>
                    <a:pt x="585741" y="444500"/>
                  </a:lnTo>
                  <a:lnTo>
                    <a:pt x="584494" y="445748"/>
                  </a:lnTo>
                  <a:lnTo>
                    <a:pt x="623530" y="456751"/>
                  </a:lnTo>
                  <a:lnTo>
                    <a:pt x="624804" y="455273"/>
                  </a:lnTo>
                  <a:lnTo>
                    <a:pt x="583165" y="431800"/>
                  </a:lnTo>
                  <a:close/>
                  <a:moveTo>
                    <a:pt x="583165" y="431800"/>
                  </a:moveTo>
                  <a:lnTo>
                    <a:pt x="580066" y="444500"/>
                  </a:lnTo>
                  <a:lnTo>
                    <a:pt x="584494" y="445748"/>
                  </a:lnTo>
                  <a:lnTo>
                    <a:pt x="585741" y="444500"/>
                  </a:lnTo>
                  <a:lnTo>
                    <a:pt x="581615" y="444500"/>
                  </a:lnTo>
                  <a:lnTo>
                    <a:pt x="583165" y="431800"/>
                  </a:lnTo>
                  <a:close/>
                  <a:moveTo>
                    <a:pt x="648566" y="438150"/>
                  </a:moveTo>
                  <a:lnTo>
                    <a:pt x="649414" y="444500"/>
                  </a:lnTo>
                  <a:lnTo>
                    <a:pt x="651712" y="443810"/>
                  </a:lnTo>
                  <a:lnTo>
                    <a:pt x="648566" y="438150"/>
                  </a:lnTo>
                  <a:close/>
                  <a:moveTo>
                    <a:pt x="651712" y="443810"/>
                  </a:moveTo>
                  <a:lnTo>
                    <a:pt x="649414" y="444500"/>
                  </a:lnTo>
                  <a:lnTo>
                    <a:pt x="652095" y="444500"/>
                  </a:lnTo>
                  <a:lnTo>
                    <a:pt x="651712" y="443810"/>
                  </a:lnTo>
                  <a:close/>
                  <a:moveTo>
                    <a:pt x="3471332" y="425444"/>
                  </a:moveTo>
                  <a:lnTo>
                    <a:pt x="3466753" y="431800"/>
                  </a:lnTo>
                  <a:lnTo>
                    <a:pt x="3478490" y="444500"/>
                  </a:lnTo>
                  <a:lnTo>
                    <a:pt x="3487652" y="444500"/>
                  </a:lnTo>
                  <a:lnTo>
                    <a:pt x="3481778" y="431800"/>
                  </a:lnTo>
                  <a:lnTo>
                    <a:pt x="3472595" y="431800"/>
                  </a:lnTo>
                  <a:lnTo>
                    <a:pt x="3471332" y="425444"/>
                  </a:lnTo>
                  <a:close/>
                  <a:moveTo>
                    <a:pt x="688968" y="419415"/>
                  </a:moveTo>
                  <a:lnTo>
                    <a:pt x="647718" y="431800"/>
                  </a:lnTo>
                  <a:lnTo>
                    <a:pt x="648566" y="438150"/>
                  </a:lnTo>
                  <a:lnTo>
                    <a:pt x="651712" y="443810"/>
                  </a:lnTo>
                  <a:lnTo>
                    <a:pt x="691727" y="431800"/>
                  </a:lnTo>
                  <a:lnTo>
                    <a:pt x="690867" y="425444"/>
                  </a:lnTo>
                  <a:lnTo>
                    <a:pt x="688968" y="419415"/>
                  </a:lnTo>
                  <a:close/>
                  <a:moveTo>
                    <a:pt x="707276" y="419100"/>
                  </a:moveTo>
                  <a:lnTo>
                    <a:pt x="690020" y="419100"/>
                  </a:lnTo>
                  <a:lnTo>
                    <a:pt x="690878" y="425478"/>
                  </a:lnTo>
                  <a:lnTo>
                    <a:pt x="692868" y="431800"/>
                  </a:lnTo>
                  <a:lnTo>
                    <a:pt x="711276" y="431800"/>
                  </a:lnTo>
                  <a:lnTo>
                    <a:pt x="707276" y="419100"/>
                  </a:lnTo>
                  <a:close/>
                  <a:moveTo>
                    <a:pt x="730804" y="368300"/>
                  </a:moveTo>
                  <a:lnTo>
                    <a:pt x="726145" y="368300"/>
                  </a:lnTo>
                  <a:lnTo>
                    <a:pt x="724145" y="381000"/>
                  </a:lnTo>
                  <a:lnTo>
                    <a:pt x="704481" y="419100"/>
                  </a:lnTo>
                  <a:lnTo>
                    <a:pt x="709276" y="419100"/>
                  </a:lnTo>
                  <a:lnTo>
                    <a:pt x="711276" y="431800"/>
                  </a:lnTo>
                  <a:lnTo>
                    <a:pt x="713224" y="431800"/>
                  </a:lnTo>
                  <a:lnTo>
                    <a:pt x="714072" y="419100"/>
                  </a:lnTo>
                  <a:lnTo>
                    <a:pt x="732310" y="383762"/>
                  </a:lnTo>
                  <a:lnTo>
                    <a:pt x="727087" y="381000"/>
                  </a:lnTo>
                  <a:lnTo>
                    <a:pt x="730804" y="368300"/>
                  </a:lnTo>
                  <a:close/>
                  <a:moveTo>
                    <a:pt x="3299878" y="419100"/>
                  </a:moveTo>
                  <a:lnTo>
                    <a:pt x="3290391" y="419100"/>
                  </a:lnTo>
                  <a:lnTo>
                    <a:pt x="3296203" y="431800"/>
                  </a:lnTo>
                  <a:lnTo>
                    <a:pt x="3305700" y="431800"/>
                  </a:lnTo>
                  <a:lnTo>
                    <a:pt x="3299878" y="419100"/>
                  </a:lnTo>
                  <a:close/>
                  <a:moveTo>
                    <a:pt x="3470072" y="419100"/>
                  </a:moveTo>
                  <a:lnTo>
                    <a:pt x="3463433" y="419100"/>
                  </a:lnTo>
                  <a:lnTo>
                    <a:pt x="3466753" y="431800"/>
                  </a:lnTo>
                  <a:lnTo>
                    <a:pt x="3470518" y="421347"/>
                  </a:lnTo>
                  <a:lnTo>
                    <a:pt x="3470072" y="419100"/>
                  </a:lnTo>
                  <a:close/>
                  <a:moveTo>
                    <a:pt x="3475904" y="419100"/>
                  </a:moveTo>
                  <a:lnTo>
                    <a:pt x="3471332" y="425444"/>
                  </a:lnTo>
                  <a:lnTo>
                    <a:pt x="3472595" y="431800"/>
                  </a:lnTo>
                  <a:lnTo>
                    <a:pt x="3481778" y="431800"/>
                  </a:lnTo>
                  <a:lnTo>
                    <a:pt x="3475904" y="419100"/>
                  </a:lnTo>
                  <a:close/>
                  <a:moveTo>
                    <a:pt x="3485401" y="419100"/>
                  </a:moveTo>
                  <a:lnTo>
                    <a:pt x="3475904" y="419100"/>
                  </a:lnTo>
                  <a:lnTo>
                    <a:pt x="3481778" y="431800"/>
                  </a:lnTo>
                  <a:lnTo>
                    <a:pt x="3487925" y="431800"/>
                  </a:lnTo>
                  <a:lnTo>
                    <a:pt x="3485401" y="419100"/>
                  </a:lnTo>
                  <a:close/>
                  <a:moveTo>
                    <a:pt x="3496616" y="419100"/>
                  </a:moveTo>
                  <a:lnTo>
                    <a:pt x="3486668" y="419100"/>
                  </a:lnTo>
                  <a:lnTo>
                    <a:pt x="3487925" y="431800"/>
                  </a:lnTo>
                  <a:lnTo>
                    <a:pt x="3496616" y="419100"/>
                  </a:lnTo>
                  <a:close/>
                  <a:moveTo>
                    <a:pt x="690020" y="419100"/>
                  </a:moveTo>
                  <a:lnTo>
                    <a:pt x="688968" y="419415"/>
                  </a:lnTo>
                  <a:lnTo>
                    <a:pt x="690878" y="425478"/>
                  </a:lnTo>
                  <a:lnTo>
                    <a:pt x="690020" y="419100"/>
                  </a:lnTo>
                  <a:close/>
                  <a:moveTo>
                    <a:pt x="3475904" y="419100"/>
                  </a:moveTo>
                  <a:lnTo>
                    <a:pt x="3471328" y="419100"/>
                  </a:lnTo>
                  <a:lnTo>
                    <a:pt x="3470518" y="421347"/>
                  </a:lnTo>
                  <a:lnTo>
                    <a:pt x="3471332" y="425444"/>
                  </a:lnTo>
                  <a:lnTo>
                    <a:pt x="3475904" y="419100"/>
                  </a:lnTo>
                  <a:close/>
                  <a:moveTo>
                    <a:pt x="3471328" y="419100"/>
                  </a:moveTo>
                  <a:lnTo>
                    <a:pt x="3470072" y="419100"/>
                  </a:lnTo>
                  <a:lnTo>
                    <a:pt x="3470518" y="421347"/>
                  </a:lnTo>
                  <a:lnTo>
                    <a:pt x="3471328" y="419100"/>
                  </a:lnTo>
                  <a:close/>
                  <a:moveTo>
                    <a:pt x="690020" y="419100"/>
                  </a:moveTo>
                  <a:lnTo>
                    <a:pt x="688869" y="419100"/>
                  </a:lnTo>
                  <a:lnTo>
                    <a:pt x="688968" y="419415"/>
                  </a:lnTo>
                  <a:lnTo>
                    <a:pt x="690020" y="419100"/>
                  </a:lnTo>
                  <a:close/>
                  <a:moveTo>
                    <a:pt x="3208488" y="368549"/>
                  </a:moveTo>
                  <a:lnTo>
                    <a:pt x="3206219" y="372254"/>
                  </a:lnTo>
                  <a:lnTo>
                    <a:pt x="3201850" y="381000"/>
                  </a:lnTo>
                  <a:lnTo>
                    <a:pt x="3246592" y="419100"/>
                  </a:lnTo>
                  <a:lnTo>
                    <a:pt x="3248670" y="410782"/>
                  </a:lnTo>
                  <a:lnTo>
                    <a:pt x="3248671" y="410329"/>
                  </a:lnTo>
                  <a:lnTo>
                    <a:pt x="3246906" y="406400"/>
                  </a:lnTo>
                  <a:lnTo>
                    <a:pt x="3250238" y="404101"/>
                  </a:lnTo>
                  <a:lnTo>
                    <a:pt x="3223109" y="381000"/>
                  </a:lnTo>
                  <a:lnTo>
                    <a:pt x="3209179" y="381000"/>
                  </a:lnTo>
                  <a:lnTo>
                    <a:pt x="3213953" y="373202"/>
                  </a:lnTo>
                  <a:lnTo>
                    <a:pt x="3208488" y="368549"/>
                  </a:lnTo>
                  <a:close/>
                  <a:moveTo>
                    <a:pt x="3248743" y="410488"/>
                  </a:moveTo>
                  <a:lnTo>
                    <a:pt x="3246592" y="419100"/>
                  </a:lnTo>
                  <a:lnTo>
                    <a:pt x="3249762" y="412755"/>
                  </a:lnTo>
                  <a:lnTo>
                    <a:pt x="3248743" y="410488"/>
                  </a:lnTo>
                  <a:close/>
                  <a:moveTo>
                    <a:pt x="3249762" y="412755"/>
                  </a:moveTo>
                  <a:lnTo>
                    <a:pt x="3246592" y="419100"/>
                  </a:lnTo>
                  <a:lnTo>
                    <a:pt x="3252613" y="419100"/>
                  </a:lnTo>
                  <a:lnTo>
                    <a:pt x="3249762" y="412755"/>
                  </a:lnTo>
                  <a:close/>
                  <a:moveTo>
                    <a:pt x="3250747" y="410782"/>
                  </a:moveTo>
                  <a:lnTo>
                    <a:pt x="3249762" y="412755"/>
                  </a:lnTo>
                  <a:lnTo>
                    <a:pt x="3252613" y="419100"/>
                  </a:lnTo>
                  <a:lnTo>
                    <a:pt x="3250747" y="410782"/>
                  </a:lnTo>
                  <a:close/>
                  <a:moveTo>
                    <a:pt x="3265314" y="393700"/>
                  </a:moveTo>
                  <a:lnTo>
                    <a:pt x="3250238" y="404101"/>
                  </a:lnTo>
                  <a:lnTo>
                    <a:pt x="3252937" y="406400"/>
                  </a:lnTo>
                  <a:lnTo>
                    <a:pt x="3250747" y="410782"/>
                  </a:lnTo>
                  <a:lnTo>
                    <a:pt x="3252613" y="419100"/>
                  </a:lnTo>
                  <a:lnTo>
                    <a:pt x="3268723" y="407985"/>
                  </a:lnTo>
                  <a:lnTo>
                    <a:pt x="3265356" y="406400"/>
                  </a:lnTo>
                  <a:lnTo>
                    <a:pt x="3268164" y="400044"/>
                  </a:lnTo>
                  <a:lnTo>
                    <a:pt x="3265314" y="393700"/>
                  </a:lnTo>
                  <a:close/>
                  <a:moveTo>
                    <a:pt x="3270968" y="393700"/>
                  </a:moveTo>
                  <a:lnTo>
                    <a:pt x="3268164" y="400044"/>
                  </a:lnTo>
                  <a:lnTo>
                    <a:pt x="3271020" y="406400"/>
                  </a:lnTo>
                  <a:lnTo>
                    <a:pt x="3268723" y="407985"/>
                  </a:lnTo>
                  <a:lnTo>
                    <a:pt x="3292329" y="419100"/>
                  </a:lnTo>
                  <a:lnTo>
                    <a:pt x="3297941" y="406400"/>
                  </a:lnTo>
                  <a:lnTo>
                    <a:pt x="3270968" y="393700"/>
                  </a:lnTo>
                  <a:close/>
                  <a:moveTo>
                    <a:pt x="3297941" y="406400"/>
                  </a:moveTo>
                  <a:lnTo>
                    <a:pt x="3295135" y="419100"/>
                  </a:lnTo>
                  <a:lnTo>
                    <a:pt x="3299229" y="419100"/>
                  </a:lnTo>
                  <a:lnTo>
                    <a:pt x="3297941" y="406400"/>
                  </a:lnTo>
                  <a:close/>
                  <a:moveTo>
                    <a:pt x="3425131" y="406400"/>
                  </a:moveTo>
                  <a:lnTo>
                    <a:pt x="3419749" y="406400"/>
                  </a:lnTo>
                  <a:lnTo>
                    <a:pt x="3420335" y="419100"/>
                  </a:lnTo>
                  <a:lnTo>
                    <a:pt x="3422644" y="419100"/>
                  </a:lnTo>
                  <a:lnTo>
                    <a:pt x="3425131" y="406400"/>
                  </a:lnTo>
                  <a:close/>
                  <a:moveTo>
                    <a:pt x="3470899" y="406400"/>
                  </a:moveTo>
                  <a:lnTo>
                    <a:pt x="3425131" y="406400"/>
                  </a:lnTo>
                  <a:lnTo>
                    <a:pt x="3422644" y="419100"/>
                  </a:lnTo>
                  <a:lnTo>
                    <a:pt x="3475004" y="419100"/>
                  </a:lnTo>
                  <a:lnTo>
                    <a:pt x="3474599" y="410329"/>
                  </a:lnTo>
                  <a:lnTo>
                    <a:pt x="3470899" y="406400"/>
                  </a:lnTo>
                  <a:close/>
                  <a:moveTo>
                    <a:pt x="3478532" y="406400"/>
                  </a:moveTo>
                  <a:lnTo>
                    <a:pt x="3474417" y="406400"/>
                  </a:lnTo>
                  <a:lnTo>
                    <a:pt x="3474599" y="410329"/>
                  </a:lnTo>
                  <a:lnTo>
                    <a:pt x="3482857" y="419100"/>
                  </a:lnTo>
                  <a:lnTo>
                    <a:pt x="3490480" y="419100"/>
                  </a:lnTo>
                  <a:lnTo>
                    <a:pt x="3478532" y="406400"/>
                  </a:lnTo>
                  <a:close/>
                  <a:moveTo>
                    <a:pt x="3249764" y="406400"/>
                  </a:moveTo>
                  <a:lnTo>
                    <a:pt x="3248743" y="410488"/>
                  </a:lnTo>
                  <a:lnTo>
                    <a:pt x="3249762" y="412755"/>
                  </a:lnTo>
                  <a:lnTo>
                    <a:pt x="3250747" y="410782"/>
                  </a:lnTo>
                  <a:lnTo>
                    <a:pt x="3249764" y="406400"/>
                  </a:lnTo>
                  <a:close/>
                  <a:moveTo>
                    <a:pt x="3252937" y="406400"/>
                  </a:moveTo>
                  <a:lnTo>
                    <a:pt x="3249764" y="406400"/>
                  </a:lnTo>
                  <a:lnTo>
                    <a:pt x="3250747" y="410782"/>
                  </a:lnTo>
                  <a:lnTo>
                    <a:pt x="3252937" y="406400"/>
                  </a:lnTo>
                  <a:close/>
                  <a:moveTo>
                    <a:pt x="3250238" y="404101"/>
                  </a:moveTo>
                  <a:lnTo>
                    <a:pt x="3246906" y="406400"/>
                  </a:lnTo>
                  <a:lnTo>
                    <a:pt x="3248743" y="410488"/>
                  </a:lnTo>
                  <a:lnTo>
                    <a:pt x="3249764" y="406400"/>
                  </a:lnTo>
                  <a:lnTo>
                    <a:pt x="3252937" y="406400"/>
                  </a:lnTo>
                  <a:lnTo>
                    <a:pt x="3250238" y="404101"/>
                  </a:lnTo>
                  <a:close/>
                  <a:moveTo>
                    <a:pt x="3474417" y="406400"/>
                  </a:moveTo>
                  <a:lnTo>
                    <a:pt x="3470899" y="406400"/>
                  </a:lnTo>
                  <a:lnTo>
                    <a:pt x="3474599" y="410329"/>
                  </a:lnTo>
                  <a:lnTo>
                    <a:pt x="3474417" y="406400"/>
                  </a:lnTo>
                  <a:close/>
                  <a:moveTo>
                    <a:pt x="3268164" y="400044"/>
                  </a:moveTo>
                  <a:lnTo>
                    <a:pt x="3265356" y="406400"/>
                  </a:lnTo>
                  <a:lnTo>
                    <a:pt x="3268723" y="407985"/>
                  </a:lnTo>
                  <a:lnTo>
                    <a:pt x="3271020" y="406400"/>
                  </a:lnTo>
                  <a:lnTo>
                    <a:pt x="3268164" y="400044"/>
                  </a:lnTo>
                  <a:close/>
                  <a:moveTo>
                    <a:pt x="730804" y="368300"/>
                  </a:moveTo>
                  <a:lnTo>
                    <a:pt x="728941" y="381000"/>
                  </a:lnTo>
                  <a:lnTo>
                    <a:pt x="733736" y="381000"/>
                  </a:lnTo>
                  <a:lnTo>
                    <a:pt x="732310" y="383762"/>
                  </a:lnTo>
                  <a:lnTo>
                    <a:pt x="751097" y="393700"/>
                  </a:lnTo>
                  <a:lnTo>
                    <a:pt x="752243" y="385849"/>
                  </a:lnTo>
                  <a:lnTo>
                    <a:pt x="749956" y="381000"/>
                  </a:lnTo>
                  <a:lnTo>
                    <a:pt x="751972" y="379501"/>
                  </a:lnTo>
                  <a:lnTo>
                    <a:pt x="730804" y="368300"/>
                  </a:lnTo>
                  <a:close/>
                  <a:moveTo>
                    <a:pt x="752243" y="385849"/>
                  </a:moveTo>
                  <a:lnTo>
                    <a:pt x="751097" y="393700"/>
                  </a:lnTo>
                  <a:lnTo>
                    <a:pt x="752950" y="387350"/>
                  </a:lnTo>
                  <a:lnTo>
                    <a:pt x="752243" y="385849"/>
                  </a:lnTo>
                  <a:close/>
                  <a:moveTo>
                    <a:pt x="752950" y="387350"/>
                  </a:moveTo>
                  <a:lnTo>
                    <a:pt x="751097" y="393700"/>
                  </a:lnTo>
                  <a:lnTo>
                    <a:pt x="755945" y="393700"/>
                  </a:lnTo>
                  <a:lnTo>
                    <a:pt x="752950" y="387350"/>
                  </a:lnTo>
                  <a:close/>
                  <a:moveTo>
                    <a:pt x="753779" y="384512"/>
                  </a:moveTo>
                  <a:lnTo>
                    <a:pt x="752950" y="387350"/>
                  </a:lnTo>
                  <a:lnTo>
                    <a:pt x="755945" y="393700"/>
                  </a:lnTo>
                  <a:lnTo>
                    <a:pt x="753779" y="384512"/>
                  </a:lnTo>
                  <a:close/>
                  <a:moveTo>
                    <a:pt x="782957" y="356466"/>
                  </a:moveTo>
                  <a:lnTo>
                    <a:pt x="751972" y="379501"/>
                  </a:lnTo>
                  <a:lnTo>
                    <a:pt x="754804" y="381000"/>
                  </a:lnTo>
                  <a:lnTo>
                    <a:pt x="753779" y="384512"/>
                  </a:lnTo>
                  <a:lnTo>
                    <a:pt x="755945" y="393700"/>
                  </a:lnTo>
                  <a:lnTo>
                    <a:pt x="790112" y="368300"/>
                  </a:lnTo>
                  <a:lnTo>
                    <a:pt x="787126" y="361968"/>
                  </a:lnTo>
                  <a:lnTo>
                    <a:pt x="782957" y="356466"/>
                  </a:lnTo>
                  <a:close/>
                  <a:moveTo>
                    <a:pt x="752950" y="381000"/>
                  </a:moveTo>
                  <a:lnTo>
                    <a:pt x="752243" y="385849"/>
                  </a:lnTo>
                  <a:lnTo>
                    <a:pt x="752950" y="387350"/>
                  </a:lnTo>
                  <a:lnTo>
                    <a:pt x="753779" y="384512"/>
                  </a:lnTo>
                  <a:lnTo>
                    <a:pt x="752950" y="381000"/>
                  </a:lnTo>
                  <a:close/>
                  <a:moveTo>
                    <a:pt x="751972" y="379501"/>
                  </a:moveTo>
                  <a:lnTo>
                    <a:pt x="749956" y="381000"/>
                  </a:lnTo>
                  <a:lnTo>
                    <a:pt x="752243" y="385849"/>
                  </a:lnTo>
                  <a:lnTo>
                    <a:pt x="752950" y="381000"/>
                  </a:lnTo>
                  <a:lnTo>
                    <a:pt x="754804" y="381000"/>
                  </a:lnTo>
                  <a:lnTo>
                    <a:pt x="751972" y="379501"/>
                  </a:lnTo>
                  <a:close/>
                  <a:moveTo>
                    <a:pt x="754804" y="381000"/>
                  </a:moveTo>
                  <a:lnTo>
                    <a:pt x="752950" y="381000"/>
                  </a:lnTo>
                  <a:lnTo>
                    <a:pt x="753779" y="384512"/>
                  </a:lnTo>
                  <a:lnTo>
                    <a:pt x="754804" y="381000"/>
                  </a:lnTo>
                  <a:close/>
                  <a:moveTo>
                    <a:pt x="730804" y="368300"/>
                  </a:moveTo>
                  <a:lnTo>
                    <a:pt x="727087" y="381000"/>
                  </a:lnTo>
                  <a:lnTo>
                    <a:pt x="732310" y="383762"/>
                  </a:lnTo>
                  <a:lnTo>
                    <a:pt x="733736" y="381000"/>
                  </a:lnTo>
                  <a:lnTo>
                    <a:pt x="728941" y="381000"/>
                  </a:lnTo>
                  <a:lnTo>
                    <a:pt x="730804" y="368300"/>
                  </a:lnTo>
                  <a:close/>
                  <a:moveTo>
                    <a:pt x="3206219" y="372254"/>
                  </a:moveTo>
                  <a:lnTo>
                    <a:pt x="3200865" y="381000"/>
                  </a:lnTo>
                  <a:lnTo>
                    <a:pt x="3201850" y="381000"/>
                  </a:lnTo>
                  <a:lnTo>
                    <a:pt x="3206219" y="372254"/>
                  </a:lnTo>
                  <a:close/>
                  <a:moveTo>
                    <a:pt x="3213953" y="373202"/>
                  </a:moveTo>
                  <a:lnTo>
                    <a:pt x="3209179" y="381000"/>
                  </a:lnTo>
                  <a:lnTo>
                    <a:pt x="3223109" y="381000"/>
                  </a:lnTo>
                  <a:lnTo>
                    <a:pt x="3213953" y="373202"/>
                  </a:lnTo>
                  <a:close/>
                  <a:moveTo>
                    <a:pt x="3224729" y="355600"/>
                  </a:moveTo>
                  <a:lnTo>
                    <a:pt x="3216415" y="355600"/>
                  </a:lnTo>
                  <a:lnTo>
                    <a:pt x="3208488" y="368549"/>
                  </a:lnTo>
                  <a:lnTo>
                    <a:pt x="3213953" y="373202"/>
                  </a:lnTo>
                  <a:lnTo>
                    <a:pt x="3224729" y="355600"/>
                  </a:lnTo>
                  <a:close/>
                  <a:moveTo>
                    <a:pt x="3208195" y="368300"/>
                  </a:moveTo>
                  <a:lnTo>
                    <a:pt x="3206219" y="372254"/>
                  </a:lnTo>
                  <a:lnTo>
                    <a:pt x="3208488" y="368549"/>
                  </a:lnTo>
                  <a:lnTo>
                    <a:pt x="3208195" y="368300"/>
                  </a:lnTo>
                  <a:close/>
                  <a:moveTo>
                    <a:pt x="797169" y="355600"/>
                  </a:moveTo>
                  <a:lnTo>
                    <a:pt x="784122" y="355600"/>
                  </a:lnTo>
                  <a:lnTo>
                    <a:pt x="787126" y="361968"/>
                  </a:lnTo>
                  <a:lnTo>
                    <a:pt x="791923" y="368300"/>
                  </a:lnTo>
                  <a:lnTo>
                    <a:pt x="797169" y="355600"/>
                  </a:lnTo>
                  <a:close/>
                  <a:moveTo>
                    <a:pt x="784122" y="355600"/>
                  </a:moveTo>
                  <a:lnTo>
                    <a:pt x="782957" y="356466"/>
                  </a:lnTo>
                  <a:lnTo>
                    <a:pt x="787126" y="361968"/>
                  </a:lnTo>
                  <a:lnTo>
                    <a:pt x="784122" y="355600"/>
                  </a:lnTo>
                  <a:close/>
                  <a:moveTo>
                    <a:pt x="812802" y="292100"/>
                  </a:moveTo>
                  <a:lnTo>
                    <a:pt x="809744" y="292100"/>
                  </a:lnTo>
                  <a:lnTo>
                    <a:pt x="808530" y="304800"/>
                  </a:lnTo>
                  <a:lnTo>
                    <a:pt x="782300" y="355600"/>
                  </a:lnTo>
                  <a:lnTo>
                    <a:pt x="782957" y="356466"/>
                  </a:lnTo>
                  <a:lnTo>
                    <a:pt x="784122" y="355600"/>
                  </a:lnTo>
                  <a:lnTo>
                    <a:pt x="797169" y="355600"/>
                  </a:lnTo>
                  <a:lnTo>
                    <a:pt x="818153" y="304800"/>
                  </a:lnTo>
                  <a:lnTo>
                    <a:pt x="813346" y="304800"/>
                  </a:lnTo>
                  <a:lnTo>
                    <a:pt x="812802" y="292100"/>
                  </a:lnTo>
                  <a:close/>
                  <a:moveTo>
                    <a:pt x="1292275" y="320158"/>
                  </a:moveTo>
                  <a:lnTo>
                    <a:pt x="1280819" y="342900"/>
                  </a:lnTo>
                  <a:lnTo>
                    <a:pt x="1275929" y="355600"/>
                  </a:lnTo>
                  <a:lnTo>
                    <a:pt x="1285102" y="355600"/>
                  </a:lnTo>
                  <a:lnTo>
                    <a:pt x="1285248" y="342900"/>
                  </a:lnTo>
                  <a:lnTo>
                    <a:pt x="1289678" y="342900"/>
                  </a:lnTo>
                  <a:lnTo>
                    <a:pt x="1302473" y="330200"/>
                  </a:lnTo>
                  <a:lnTo>
                    <a:pt x="1292819" y="330200"/>
                  </a:lnTo>
                  <a:lnTo>
                    <a:pt x="1292275" y="320158"/>
                  </a:lnTo>
                  <a:close/>
                  <a:moveTo>
                    <a:pt x="1339823" y="342900"/>
                  </a:moveTo>
                  <a:lnTo>
                    <a:pt x="1285405" y="342900"/>
                  </a:lnTo>
                  <a:lnTo>
                    <a:pt x="1285102" y="355600"/>
                  </a:lnTo>
                  <a:lnTo>
                    <a:pt x="1339666" y="355600"/>
                  </a:lnTo>
                  <a:lnTo>
                    <a:pt x="1339823" y="342900"/>
                  </a:lnTo>
                  <a:close/>
                  <a:moveTo>
                    <a:pt x="1339969" y="342900"/>
                  </a:moveTo>
                  <a:lnTo>
                    <a:pt x="1339823" y="342900"/>
                  </a:lnTo>
                  <a:lnTo>
                    <a:pt x="1339666" y="355600"/>
                  </a:lnTo>
                  <a:lnTo>
                    <a:pt x="1339969" y="342900"/>
                  </a:lnTo>
                  <a:close/>
                  <a:moveTo>
                    <a:pt x="1343027" y="317500"/>
                  </a:moveTo>
                  <a:lnTo>
                    <a:pt x="1338451" y="317500"/>
                  </a:lnTo>
                  <a:lnTo>
                    <a:pt x="1334650" y="342900"/>
                  </a:lnTo>
                  <a:lnTo>
                    <a:pt x="1339969" y="342900"/>
                  </a:lnTo>
                  <a:lnTo>
                    <a:pt x="1339666" y="355600"/>
                  </a:lnTo>
                  <a:lnTo>
                    <a:pt x="1344294" y="355600"/>
                  </a:lnTo>
                  <a:lnTo>
                    <a:pt x="1344995" y="342900"/>
                  </a:lnTo>
                  <a:lnTo>
                    <a:pt x="1346901" y="330200"/>
                  </a:lnTo>
                  <a:lnTo>
                    <a:pt x="1344231" y="330200"/>
                  </a:lnTo>
                  <a:lnTo>
                    <a:pt x="1343027" y="317500"/>
                  </a:lnTo>
                  <a:close/>
                  <a:moveTo>
                    <a:pt x="3216352" y="304800"/>
                  </a:moveTo>
                  <a:lnTo>
                    <a:pt x="3216227" y="314226"/>
                  </a:lnTo>
                  <a:lnTo>
                    <a:pt x="3215336" y="355600"/>
                  </a:lnTo>
                  <a:lnTo>
                    <a:pt x="3225807" y="355600"/>
                  </a:lnTo>
                  <a:lnTo>
                    <a:pt x="3226540" y="322684"/>
                  </a:lnTo>
                  <a:lnTo>
                    <a:pt x="3219158" y="317500"/>
                  </a:lnTo>
                  <a:lnTo>
                    <a:pt x="3223681" y="317500"/>
                  </a:lnTo>
                  <a:lnTo>
                    <a:pt x="3216352" y="304800"/>
                  </a:lnTo>
                  <a:close/>
                  <a:moveTo>
                    <a:pt x="1600972" y="342680"/>
                  </a:moveTo>
                  <a:lnTo>
                    <a:pt x="1600705" y="342900"/>
                  </a:lnTo>
                  <a:lnTo>
                    <a:pt x="1601385" y="342900"/>
                  </a:lnTo>
                  <a:lnTo>
                    <a:pt x="1600972" y="342680"/>
                  </a:lnTo>
                  <a:close/>
                  <a:moveTo>
                    <a:pt x="1603933" y="340254"/>
                  </a:moveTo>
                  <a:lnTo>
                    <a:pt x="1600972" y="342680"/>
                  </a:lnTo>
                  <a:lnTo>
                    <a:pt x="1601385" y="342900"/>
                  </a:lnTo>
                  <a:lnTo>
                    <a:pt x="1606422" y="342900"/>
                  </a:lnTo>
                  <a:lnTo>
                    <a:pt x="1603933" y="340254"/>
                  </a:lnTo>
                  <a:close/>
                  <a:moveTo>
                    <a:pt x="1638096" y="317500"/>
                  </a:moveTo>
                  <a:lnTo>
                    <a:pt x="1631699" y="317500"/>
                  </a:lnTo>
                  <a:lnTo>
                    <a:pt x="1603933" y="340254"/>
                  </a:lnTo>
                  <a:lnTo>
                    <a:pt x="1606422" y="342900"/>
                  </a:lnTo>
                  <a:lnTo>
                    <a:pt x="1607102" y="342900"/>
                  </a:lnTo>
                  <a:lnTo>
                    <a:pt x="1638096" y="317500"/>
                  </a:lnTo>
                  <a:close/>
                  <a:moveTo>
                    <a:pt x="1580654" y="322223"/>
                  </a:moveTo>
                  <a:lnTo>
                    <a:pt x="1577491" y="330200"/>
                  </a:lnTo>
                  <a:lnTo>
                    <a:pt x="1600972" y="342680"/>
                  </a:lnTo>
                  <a:lnTo>
                    <a:pt x="1603933" y="340254"/>
                  </a:lnTo>
                  <a:lnTo>
                    <a:pt x="1594475" y="330200"/>
                  </a:lnTo>
                  <a:lnTo>
                    <a:pt x="1584307" y="330200"/>
                  </a:lnTo>
                  <a:lnTo>
                    <a:pt x="1580654" y="322223"/>
                  </a:lnTo>
                  <a:close/>
                  <a:moveTo>
                    <a:pt x="1293615" y="317500"/>
                  </a:moveTo>
                  <a:lnTo>
                    <a:pt x="1292275" y="320158"/>
                  </a:lnTo>
                  <a:lnTo>
                    <a:pt x="1292819" y="330200"/>
                  </a:lnTo>
                  <a:lnTo>
                    <a:pt x="1298041" y="323846"/>
                  </a:lnTo>
                  <a:lnTo>
                    <a:pt x="1293615" y="317500"/>
                  </a:lnTo>
                  <a:close/>
                  <a:moveTo>
                    <a:pt x="1298044" y="323850"/>
                  </a:moveTo>
                  <a:lnTo>
                    <a:pt x="1292819" y="330200"/>
                  </a:lnTo>
                  <a:lnTo>
                    <a:pt x="1298044" y="330200"/>
                  </a:lnTo>
                  <a:lnTo>
                    <a:pt x="1299687" y="326205"/>
                  </a:lnTo>
                  <a:lnTo>
                    <a:pt x="1298044" y="323850"/>
                  </a:lnTo>
                  <a:close/>
                  <a:moveTo>
                    <a:pt x="1299687" y="326205"/>
                  </a:moveTo>
                  <a:lnTo>
                    <a:pt x="1298044" y="330200"/>
                  </a:lnTo>
                  <a:lnTo>
                    <a:pt x="1302473" y="330200"/>
                  </a:lnTo>
                  <a:lnTo>
                    <a:pt x="1299687" y="326205"/>
                  </a:lnTo>
                  <a:close/>
                  <a:moveTo>
                    <a:pt x="1303269" y="317500"/>
                  </a:moveTo>
                  <a:lnTo>
                    <a:pt x="1299687" y="326205"/>
                  </a:lnTo>
                  <a:lnTo>
                    <a:pt x="1302473" y="330200"/>
                  </a:lnTo>
                  <a:lnTo>
                    <a:pt x="1303373" y="330200"/>
                  </a:lnTo>
                  <a:lnTo>
                    <a:pt x="1303269" y="317500"/>
                  </a:lnTo>
                  <a:close/>
                  <a:moveTo>
                    <a:pt x="1400878" y="304800"/>
                  </a:moveTo>
                  <a:lnTo>
                    <a:pt x="1343027" y="317500"/>
                  </a:lnTo>
                  <a:lnTo>
                    <a:pt x="1344231" y="330200"/>
                  </a:lnTo>
                  <a:lnTo>
                    <a:pt x="1346992" y="329593"/>
                  </a:lnTo>
                  <a:lnTo>
                    <a:pt x="1348807" y="317500"/>
                  </a:lnTo>
                  <a:lnTo>
                    <a:pt x="1400334" y="317500"/>
                  </a:lnTo>
                  <a:lnTo>
                    <a:pt x="1401140" y="313034"/>
                  </a:lnTo>
                  <a:lnTo>
                    <a:pt x="1401056" y="308588"/>
                  </a:lnTo>
                  <a:lnTo>
                    <a:pt x="1400878" y="304800"/>
                  </a:lnTo>
                  <a:close/>
                  <a:moveTo>
                    <a:pt x="1346992" y="329593"/>
                  </a:moveTo>
                  <a:lnTo>
                    <a:pt x="1344231" y="330200"/>
                  </a:lnTo>
                  <a:lnTo>
                    <a:pt x="1346901" y="330200"/>
                  </a:lnTo>
                  <a:lnTo>
                    <a:pt x="1346992" y="329593"/>
                  </a:lnTo>
                  <a:close/>
                  <a:moveTo>
                    <a:pt x="1402627" y="304800"/>
                  </a:moveTo>
                  <a:lnTo>
                    <a:pt x="1401772" y="314226"/>
                  </a:lnTo>
                  <a:lnTo>
                    <a:pt x="1402082" y="317500"/>
                  </a:lnTo>
                  <a:lnTo>
                    <a:pt x="1400802" y="317781"/>
                  </a:lnTo>
                  <a:lnTo>
                    <a:pt x="1421485" y="330200"/>
                  </a:lnTo>
                  <a:lnTo>
                    <a:pt x="1422061" y="323850"/>
                  </a:lnTo>
                  <a:lnTo>
                    <a:pt x="1422114" y="322684"/>
                  </a:lnTo>
                  <a:lnTo>
                    <a:pt x="1419810" y="317500"/>
                  </a:lnTo>
                  <a:lnTo>
                    <a:pt x="1421484" y="316122"/>
                  </a:lnTo>
                  <a:lnTo>
                    <a:pt x="1402627" y="304800"/>
                  </a:lnTo>
                  <a:close/>
                  <a:moveTo>
                    <a:pt x="1422158" y="322783"/>
                  </a:moveTo>
                  <a:lnTo>
                    <a:pt x="1421485" y="330200"/>
                  </a:lnTo>
                  <a:lnTo>
                    <a:pt x="1422630" y="323846"/>
                  </a:lnTo>
                  <a:lnTo>
                    <a:pt x="1422158" y="322783"/>
                  </a:lnTo>
                  <a:close/>
                  <a:moveTo>
                    <a:pt x="1422632" y="323850"/>
                  </a:moveTo>
                  <a:lnTo>
                    <a:pt x="1421485" y="330200"/>
                  </a:lnTo>
                  <a:lnTo>
                    <a:pt x="1425453" y="330200"/>
                  </a:lnTo>
                  <a:lnTo>
                    <a:pt x="1422632" y="323850"/>
                  </a:lnTo>
                  <a:close/>
                  <a:moveTo>
                    <a:pt x="1423266" y="320336"/>
                  </a:moveTo>
                  <a:lnTo>
                    <a:pt x="1422632" y="323850"/>
                  </a:lnTo>
                  <a:lnTo>
                    <a:pt x="1425453" y="330200"/>
                  </a:lnTo>
                  <a:lnTo>
                    <a:pt x="1423266" y="320336"/>
                  </a:lnTo>
                  <a:close/>
                  <a:moveTo>
                    <a:pt x="1450688" y="292100"/>
                  </a:moveTo>
                  <a:lnTo>
                    <a:pt x="1421484" y="316122"/>
                  </a:lnTo>
                  <a:lnTo>
                    <a:pt x="1423778" y="317500"/>
                  </a:lnTo>
                  <a:lnTo>
                    <a:pt x="1423266" y="320336"/>
                  </a:lnTo>
                  <a:lnTo>
                    <a:pt x="1425453" y="330200"/>
                  </a:lnTo>
                  <a:lnTo>
                    <a:pt x="1456343" y="304800"/>
                  </a:lnTo>
                  <a:lnTo>
                    <a:pt x="1453369" y="304800"/>
                  </a:lnTo>
                  <a:lnTo>
                    <a:pt x="1453383" y="304203"/>
                  </a:lnTo>
                  <a:lnTo>
                    <a:pt x="1450688" y="292100"/>
                  </a:lnTo>
                  <a:close/>
                  <a:moveTo>
                    <a:pt x="1545320" y="273042"/>
                  </a:moveTo>
                  <a:lnTo>
                    <a:pt x="1540193" y="279400"/>
                  </a:lnTo>
                  <a:lnTo>
                    <a:pt x="1550769" y="330200"/>
                  </a:lnTo>
                  <a:lnTo>
                    <a:pt x="1554389" y="321222"/>
                  </a:lnTo>
                  <a:lnTo>
                    <a:pt x="1552256" y="317500"/>
                  </a:lnTo>
                  <a:lnTo>
                    <a:pt x="1559479" y="310149"/>
                  </a:lnTo>
                  <a:lnTo>
                    <a:pt x="1553078" y="279400"/>
                  </a:lnTo>
                  <a:lnTo>
                    <a:pt x="1544727" y="279400"/>
                  </a:lnTo>
                  <a:lnTo>
                    <a:pt x="1545320" y="273042"/>
                  </a:lnTo>
                  <a:close/>
                  <a:moveTo>
                    <a:pt x="1554389" y="321222"/>
                  </a:moveTo>
                  <a:lnTo>
                    <a:pt x="1550769" y="330200"/>
                  </a:lnTo>
                  <a:lnTo>
                    <a:pt x="1555892" y="323846"/>
                  </a:lnTo>
                  <a:lnTo>
                    <a:pt x="1554389" y="321222"/>
                  </a:lnTo>
                  <a:close/>
                  <a:moveTo>
                    <a:pt x="1555892" y="323846"/>
                  </a:moveTo>
                  <a:lnTo>
                    <a:pt x="1550769" y="330200"/>
                  </a:lnTo>
                  <a:lnTo>
                    <a:pt x="1559533" y="330200"/>
                  </a:lnTo>
                  <a:lnTo>
                    <a:pt x="1555892" y="323846"/>
                  </a:lnTo>
                  <a:close/>
                  <a:moveTo>
                    <a:pt x="1557233" y="322183"/>
                  </a:moveTo>
                  <a:lnTo>
                    <a:pt x="1555895" y="323850"/>
                  </a:lnTo>
                  <a:lnTo>
                    <a:pt x="1559533" y="330200"/>
                  </a:lnTo>
                  <a:lnTo>
                    <a:pt x="1557233" y="322183"/>
                  </a:lnTo>
                  <a:close/>
                  <a:moveTo>
                    <a:pt x="1564737" y="304800"/>
                  </a:moveTo>
                  <a:lnTo>
                    <a:pt x="1559479" y="310149"/>
                  </a:lnTo>
                  <a:lnTo>
                    <a:pt x="1561010" y="317500"/>
                  </a:lnTo>
                  <a:lnTo>
                    <a:pt x="1557233" y="322183"/>
                  </a:lnTo>
                  <a:lnTo>
                    <a:pt x="1559533" y="330200"/>
                  </a:lnTo>
                  <a:lnTo>
                    <a:pt x="1567901" y="321685"/>
                  </a:lnTo>
                  <a:lnTo>
                    <a:pt x="1564067" y="317500"/>
                  </a:lnTo>
                  <a:lnTo>
                    <a:pt x="1567093" y="313034"/>
                  </a:lnTo>
                  <a:lnTo>
                    <a:pt x="1564737" y="304800"/>
                  </a:lnTo>
                  <a:close/>
                  <a:moveTo>
                    <a:pt x="1572674" y="304800"/>
                  </a:moveTo>
                  <a:lnTo>
                    <a:pt x="1569725" y="313503"/>
                  </a:lnTo>
                  <a:lnTo>
                    <a:pt x="1572014" y="317500"/>
                  </a:lnTo>
                  <a:lnTo>
                    <a:pt x="1567901" y="321685"/>
                  </a:lnTo>
                  <a:lnTo>
                    <a:pt x="1575700" y="330200"/>
                  </a:lnTo>
                  <a:lnTo>
                    <a:pt x="1577491" y="330200"/>
                  </a:lnTo>
                  <a:lnTo>
                    <a:pt x="1580654" y="322223"/>
                  </a:lnTo>
                  <a:lnTo>
                    <a:pt x="1572674" y="304800"/>
                  </a:lnTo>
                  <a:close/>
                  <a:moveTo>
                    <a:pt x="1582527" y="317500"/>
                  </a:moveTo>
                  <a:lnTo>
                    <a:pt x="1580654" y="322223"/>
                  </a:lnTo>
                  <a:lnTo>
                    <a:pt x="1584307" y="330200"/>
                  </a:lnTo>
                  <a:lnTo>
                    <a:pt x="1594475" y="330200"/>
                  </a:lnTo>
                  <a:lnTo>
                    <a:pt x="1582527" y="317500"/>
                  </a:lnTo>
                  <a:close/>
                  <a:moveTo>
                    <a:pt x="3237117" y="330112"/>
                  </a:moveTo>
                  <a:moveTo>
                    <a:pt x="3239503" y="323850"/>
                  </a:moveTo>
                  <a:lnTo>
                    <a:pt x="3237315" y="329593"/>
                  </a:lnTo>
                  <a:lnTo>
                    <a:pt x="3237241" y="330200"/>
                  </a:lnTo>
                  <a:lnTo>
                    <a:pt x="3239503" y="323850"/>
                  </a:lnTo>
                  <a:close/>
                  <a:moveTo>
                    <a:pt x="3241627" y="318274"/>
                  </a:moveTo>
                  <a:lnTo>
                    <a:pt x="3239503" y="323850"/>
                  </a:lnTo>
                  <a:lnTo>
                    <a:pt x="3237241" y="330200"/>
                  </a:lnTo>
                  <a:lnTo>
                    <a:pt x="3239503" y="330200"/>
                  </a:lnTo>
                  <a:lnTo>
                    <a:pt x="3241627" y="318274"/>
                  </a:lnTo>
                  <a:close/>
                  <a:moveTo>
                    <a:pt x="3241922" y="317500"/>
                  </a:moveTo>
                  <a:lnTo>
                    <a:pt x="3241627" y="318274"/>
                  </a:lnTo>
                  <a:lnTo>
                    <a:pt x="3239503" y="330200"/>
                  </a:lnTo>
                  <a:lnTo>
                    <a:pt x="3241922" y="317500"/>
                  </a:lnTo>
                  <a:close/>
                  <a:moveTo>
                    <a:pt x="3241922" y="317500"/>
                  </a:moveTo>
                  <a:lnTo>
                    <a:pt x="3239503" y="330200"/>
                  </a:lnTo>
                  <a:lnTo>
                    <a:pt x="3245566" y="330200"/>
                  </a:lnTo>
                  <a:lnTo>
                    <a:pt x="3248976" y="326699"/>
                  </a:lnTo>
                  <a:lnTo>
                    <a:pt x="3241922" y="317500"/>
                  </a:lnTo>
                  <a:close/>
                  <a:moveTo>
                    <a:pt x="3248976" y="326699"/>
                  </a:moveTo>
                  <a:lnTo>
                    <a:pt x="3245566" y="330200"/>
                  </a:lnTo>
                  <a:lnTo>
                    <a:pt x="3251660" y="330200"/>
                  </a:lnTo>
                  <a:lnTo>
                    <a:pt x="3248976" y="326699"/>
                  </a:lnTo>
                  <a:close/>
                  <a:moveTo>
                    <a:pt x="3290025" y="292100"/>
                  </a:moveTo>
                  <a:lnTo>
                    <a:pt x="3282685" y="292100"/>
                  </a:lnTo>
                  <a:lnTo>
                    <a:pt x="3248976" y="326699"/>
                  </a:lnTo>
                  <a:lnTo>
                    <a:pt x="3251660" y="330200"/>
                  </a:lnTo>
                  <a:lnTo>
                    <a:pt x="3252906" y="330200"/>
                  </a:lnTo>
                  <a:lnTo>
                    <a:pt x="3290025" y="292100"/>
                  </a:lnTo>
                  <a:close/>
                  <a:moveTo>
                    <a:pt x="3241765" y="317500"/>
                  </a:moveTo>
                  <a:lnTo>
                    <a:pt x="3226655" y="317500"/>
                  </a:lnTo>
                  <a:lnTo>
                    <a:pt x="3226540" y="322684"/>
                  </a:lnTo>
                  <a:lnTo>
                    <a:pt x="3237117" y="330112"/>
                  </a:lnTo>
                  <a:lnTo>
                    <a:pt x="3239504" y="323846"/>
                  </a:lnTo>
                  <a:lnTo>
                    <a:pt x="3241765" y="317500"/>
                  </a:lnTo>
                  <a:close/>
                  <a:moveTo>
                    <a:pt x="1400334" y="317500"/>
                  </a:moveTo>
                  <a:lnTo>
                    <a:pt x="1348807" y="317500"/>
                  </a:lnTo>
                  <a:lnTo>
                    <a:pt x="1346992" y="329593"/>
                  </a:lnTo>
                  <a:lnTo>
                    <a:pt x="1400802" y="317781"/>
                  </a:lnTo>
                  <a:lnTo>
                    <a:pt x="1400334" y="317500"/>
                  </a:lnTo>
                  <a:close/>
                  <a:moveTo>
                    <a:pt x="1303269" y="317500"/>
                  </a:moveTo>
                  <a:lnTo>
                    <a:pt x="1293615" y="317500"/>
                  </a:lnTo>
                  <a:lnTo>
                    <a:pt x="1298044" y="323850"/>
                  </a:lnTo>
                  <a:lnTo>
                    <a:pt x="1303269" y="317500"/>
                  </a:lnTo>
                  <a:close/>
                  <a:moveTo>
                    <a:pt x="1422637" y="317500"/>
                  </a:moveTo>
                  <a:lnTo>
                    <a:pt x="1422158" y="322783"/>
                  </a:lnTo>
                  <a:lnTo>
                    <a:pt x="1422632" y="323850"/>
                  </a:lnTo>
                  <a:lnTo>
                    <a:pt x="1423106" y="321222"/>
                  </a:lnTo>
                  <a:lnTo>
                    <a:pt x="1423227" y="320158"/>
                  </a:lnTo>
                  <a:lnTo>
                    <a:pt x="1422637" y="317500"/>
                  </a:lnTo>
                  <a:close/>
                  <a:moveTo>
                    <a:pt x="1555889" y="317500"/>
                  </a:moveTo>
                  <a:lnTo>
                    <a:pt x="1554389" y="321222"/>
                  </a:lnTo>
                  <a:lnTo>
                    <a:pt x="1555892" y="323846"/>
                  </a:lnTo>
                  <a:lnTo>
                    <a:pt x="1557233" y="322183"/>
                  </a:lnTo>
                  <a:lnTo>
                    <a:pt x="1555889" y="317500"/>
                  </a:lnTo>
                  <a:close/>
                  <a:moveTo>
                    <a:pt x="1421484" y="316122"/>
                  </a:moveTo>
                  <a:lnTo>
                    <a:pt x="1419810" y="317500"/>
                  </a:lnTo>
                  <a:lnTo>
                    <a:pt x="1422158" y="322783"/>
                  </a:lnTo>
                  <a:lnTo>
                    <a:pt x="1422637" y="317500"/>
                  </a:lnTo>
                  <a:lnTo>
                    <a:pt x="1423778" y="317500"/>
                  </a:lnTo>
                  <a:lnTo>
                    <a:pt x="1421484" y="316122"/>
                  </a:lnTo>
                  <a:close/>
                  <a:moveTo>
                    <a:pt x="3226655" y="317500"/>
                  </a:moveTo>
                  <a:lnTo>
                    <a:pt x="3219158" y="317500"/>
                  </a:lnTo>
                  <a:lnTo>
                    <a:pt x="3226540" y="322684"/>
                  </a:lnTo>
                  <a:lnTo>
                    <a:pt x="3226655" y="317500"/>
                  </a:lnTo>
                  <a:close/>
                  <a:moveTo>
                    <a:pt x="1561010" y="317500"/>
                  </a:moveTo>
                  <a:lnTo>
                    <a:pt x="1555889" y="317500"/>
                  </a:lnTo>
                  <a:lnTo>
                    <a:pt x="1557233" y="322183"/>
                  </a:lnTo>
                  <a:lnTo>
                    <a:pt x="1561010" y="317500"/>
                  </a:lnTo>
                  <a:close/>
                  <a:moveTo>
                    <a:pt x="1567093" y="313034"/>
                  </a:moveTo>
                  <a:lnTo>
                    <a:pt x="1564067" y="317500"/>
                  </a:lnTo>
                  <a:lnTo>
                    <a:pt x="1567901" y="321685"/>
                  </a:lnTo>
                  <a:lnTo>
                    <a:pt x="1572014" y="317500"/>
                  </a:lnTo>
                  <a:lnTo>
                    <a:pt x="1568371" y="317500"/>
                  </a:lnTo>
                  <a:lnTo>
                    <a:pt x="1567093" y="313034"/>
                  </a:lnTo>
                  <a:close/>
                  <a:moveTo>
                    <a:pt x="1559479" y="310149"/>
                  </a:moveTo>
                  <a:lnTo>
                    <a:pt x="1552256" y="317500"/>
                  </a:lnTo>
                  <a:lnTo>
                    <a:pt x="1554389" y="321222"/>
                  </a:lnTo>
                  <a:lnTo>
                    <a:pt x="1555889" y="317500"/>
                  </a:lnTo>
                  <a:lnTo>
                    <a:pt x="1561010" y="317500"/>
                  </a:lnTo>
                  <a:lnTo>
                    <a:pt x="1559479" y="310149"/>
                  </a:lnTo>
                  <a:close/>
                  <a:moveTo>
                    <a:pt x="1423778" y="317500"/>
                  </a:moveTo>
                  <a:lnTo>
                    <a:pt x="1422637" y="317500"/>
                  </a:lnTo>
                  <a:lnTo>
                    <a:pt x="1423266" y="320336"/>
                  </a:lnTo>
                  <a:lnTo>
                    <a:pt x="1423778" y="317500"/>
                  </a:lnTo>
                  <a:close/>
                  <a:moveTo>
                    <a:pt x="1299143" y="254000"/>
                  </a:moveTo>
                  <a:lnTo>
                    <a:pt x="1288693" y="254000"/>
                  </a:lnTo>
                  <a:lnTo>
                    <a:pt x="1292275" y="320158"/>
                  </a:lnTo>
                  <a:lnTo>
                    <a:pt x="1293615" y="317500"/>
                  </a:lnTo>
                  <a:lnTo>
                    <a:pt x="1303269" y="317500"/>
                  </a:lnTo>
                  <a:lnTo>
                    <a:pt x="1299143" y="254000"/>
                  </a:lnTo>
                  <a:close/>
                  <a:moveTo>
                    <a:pt x="3241922" y="317500"/>
                  </a:moveTo>
                  <a:lnTo>
                    <a:pt x="3241765" y="317500"/>
                  </a:lnTo>
                  <a:lnTo>
                    <a:pt x="3241627" y="318274"/>
                  </a:lnTo>
                  <a:lnTo>
                    <a:pt x="3241922" y="317500"/>
                  </a:lnTo>
                  <a:close/>
                  <a:moveTo>
                    <a:pt x="1401239" y="312484"/>
                  </a:moveTo>
                  <a:lnTo>
                    <a:pt x="1400334" y="317500"/>
                  </a:lnTo>
                  <a:lnTo>
                    <a:pt x="1400802" y="317781"/>
                  </a:lnTo>
                  <a:lnTo>
                    <a:pt x="1402082" y="317500"/>
                  </a:lnTo>
                  <a:lnTo>
                    <a:pt x="1401475" y="317500"/>
                  </a:lnTo>
                  <a:lnTo>
                    <a:pt x="1401239" y="312484"/>
                  </a:lnTo>
                  <a:close/>
                  <a:moveTo>
                    <a:pt x="843801" y="298450"/>
                  </a:moveTo>
                  <a:lnTo>
                    <a:pt x="842707" y="304800"/>
                  </a:lnTo>
                  <a:lnTo>
                    <a:pt x="887868" y="317500"/>
                  </a:lnTo>
                  <a:lnTo>
                    <a:pt x="888559" y="309435"/>
                  </a:lnTo>
                  <a:lnTo>
                    <a:pt x="887470" y="304800"/>
                  </a:lnTo>
                  <a:lnTo>
                    <a:pt x="844340" y="304800"/>
                  </a:lnTo>
                  <a:lnTo>
                    <a:pt x="843801" y="298450"/>
                  </a:lnTo>
                  <a:close/>
                  <a:moveTo>
                    <a:pt x="888559" y="309435"/>
                  </a:moveTo>
                  <a:lnTo>
                    <a:pt x="887868" y="317500"/>
                  </a:lnTo>
                  <a:lnTo>
                    <a:pt x="888961" y="311145"/>
                  </a:lnTo>
                  <a:lnTo>
                    <a:pt x="888559" y="309435"/>
                  </a:lnTo>
                  <a:close/>
                  <a:moveTo>
                    <a:pt x="888962" y="311150"/>
                  </a:moveTo>
                  <a:lnTo>
                    <a:pt x="887868" y="317500"/>
                  </a:lnTo>
                  <a:lnTo>
                    <a:pt x="890454" y="317500"/>
                  </a:lnTo>
                  <a:lnTo>
                    <a:pt x="888962" y="311150"/>
                  </a:lnTo>
                  <a:close/>
                  <a:moveTo>
                    <a:pt x="889403" y="308588"/>
                  </a:moveTo>
                  <a:lnTo>
                    <a:pt x="888962" y="311150"/>
                  </a:lnTo>
                  <a:lnTo>
                    <a:pt x="890454" y="317500"/>
                  </a:lnTo>
                  <a:lnTo>
                    <a:pt x="889403" y="308588"/>
                  </a:lnTo>
                  <a:close/>
                  <a:moveTo>
                    <a:pt x="1000744" y="266700"/>
                  </a:moveTo>
                  <a:lnTo>
                    <a:pt x="888648" y="304403"/>
                  </a:lnTo>
                  <a:lnTo>
                    <a:pt x="890056" y="304800"/>
                  </a:lnTo>
                  <a:lnTo>
                    <a:pt x="889403" y="308588"/>
                  </a:lnTo>
                  <a:lnTo>
                    <a:pt x="890454" y="317500"/>
                  </a:lnTo>
                  <a:lnTo>
                    <a:pt x="1003718" y="279400"/>
                  </a:lnTo>
                  <a:lnTo>
                    <a:pt x="1001079" y="279400"/>
                  </a:lnTo>
                  <a:lnTo>
                    <a:pt x="1001779" y="275540"/>
                  </a:lnTo>
                  <a:lnTo>
                    <a:pt x="1000744" y="266700"/>
                  </a:lnTo>
                  <a:close/>
                  <a:moveTo>
                    <a:pt x="1401480" y="311150"/>
                  </a:moveTo>
                  <a:lnTo>
                    <a:pt x="1401239" y="312484"/>
                  </a:lnTo>
                  <a:lnTo>
                    <a:pt x="1401475" y="317500"/>
                  </a:lnTo>
                  <a:lnTo>
                    <a:pt x="1401600" y="316122"/>
                  </a:lnTo>
                  <a:lnTo>
                    <a:pt x="1401480" y="311150"/>
                  </a:lnTo>
                  <a:close/>
                  <a:moveTo>
                    <a:pt x="1401772" y="314226"/>
                  </a:moveTo>
                  <a:lnTo>
                    <a:pt x="1401475" y="317500"/>
                  </a:lnTo>
                  <a:lnTo>
                    <a:pt x="1402082" y="317500"/>
                  </a:lnTo>
                  <a:lnTo>
                    <a:pt x="1401772" y="314226"/>
                  </a:lnTo>
                  <a:close/>
                  <a:moveTo>
                    <a:pt x="1568373" y="311145"/>
                  </a:moveTo>
                  <a:lnTo>
                    <a:pt x="1567093" y="313034"/>
                  </a:lnTo>
                  <a:lnTo>
                    <a:pt x="1568371" y="317500"/>
                  </a:lnTo>
                  <a:lnTo>
                    <a:pt x="1569725" y="313503"/>
                  </a:lnTo>
                  <a:lnTo>
                    <a:pt x="1568373" y="311145"/>
                  </a:lnTo>
                  <a:close/>
                  <a:moveTo>
                    <a:pt x="1569725" y="313503"/>
                  </a:moveTo>
                  <a:lnTo>
                    <a:pt x="1568371" y="317500"/>
                  </a:lnTo>
                  <a:lnTo>
                    <a:pt x="1572014" y="317500"/>
                  </a:lnTo>
                  <a:lnTo>
                    <a:pt x="1569725" y="313503"/>
                  </a:lnTo>
                  <a:close/>
                  <a:moveTo>
                    <a:pt x="1659432" y="305826"/>
                  </a:moveTo>
                  <a:lnTo>
                    <a:pt x="1634253" y="317500"/>
                  </a:lnTo>
                  <a:lnTo>
                    <a:pt x="1662933" y="317500"/>
                  </a:lnTo>
                  <a:lnTo>
                    <a:pt x="1662287" y="311145"/>
                  </a:lnTo>
                  <a:lnTo>
                    <a:pt x="1659432" y="305826"/>
                  </a:lnTo>
                  <a:close/>
                  <a:moveTo>
                    <a:pt x="1681006" y="298450"/>
                  </a:moveTo>
                  <a:lnTo>
                    <a:pt x="1679488" y="304800"/>
                  </a:lnTo>
                  <a:lnTo>
                    <a:pt x="1661645" y="304800"/>
                  </a:lnTo>
                  <a:lnTo>
                    <a:pt x="1662289" y="311150"/>
                  </a:lnTo>
                  <a:lnTo>
                    <a:pt x="1665697" y="317500"/>
                  </a:lnTo>
                  <a:lnTo>
                    <a:pt x="1684419" y="304800"/>
                  </a:lnTo>
                  <a:lnTo>
                    <a:pt x="1681006" y="298450"/>
                  </a:lnTo>
                  <a:close/>
                  <a:moveTo>
                    <a:pt x="1402627" y="304800"/>
                  </a:moveTo>
                  <a:lnTo>
                    <a:pt x="1401661" y="310149"/>
                  </a:lnTo>
                  <a:lnTo>
                    <a:pt x="1401607" y="312484"/>
                  </a:lnTo>
                  <a:lnTo>
                    <a:pt x="1401772" y="314226"/>
                  </a:lnTo>
                  <a:lnTo>
                    <a:pt x="1402627" y="304800"/>
                  </a:lnTo>
                  <a:close/>
                  <a:moveTo>
                    <a:pt x="1572674" y="304800"/>
                  </a:moveTo>
                  <a:lnTo>
                    <a:pt x="1568376" y="311150"/>
                  </a:lnTo>
                  <a:lnTo>
                    <a:pt x="1569725" y="313503"/>
                  </a:lnTo>
                  <a:lnTo>
                    <a:pt x="1572674" y="304800"/>
                  </a:lnTo>
                  <a:close/>
                  <a:moveTo>
                    <a:pt x="1564737" y="304800"/>
                  </a:moveTo>
                  <a:lnTo>
                    <a:pt x="1567093" y="313034"/>
                  </a:lnTo>
                  <a:lnTo>
                    <a:pt x="1568373" y="311145"/>
                  </a:lnTo>
                  <a:lnTo>
                    <a:pt x="1564737" y="304800"/>
                  </a:lnTo>
                  <a:close/>
                  <a:moveTo>
                    <a:pt x="1400878" y="304800"/>
                  </a:moveTo>
                  <a:lnTo>
                    <a:pt x="1401239" y="312484"/>
                  </a:lnTo>
                  <a:lnTo>
                    <a:pt x="1401480" y="311150"/>
                  </a:lnTo>
                  <a:lnTo>
                    <a:pt x="1400878" y="304800"/>
                  </a:lnTo>
                  <a:close/>
                  <a:moveTo>
                    <a:pt x="888957" y="304800"/>
                  </a:moveTo>
                  <a:lnTo>
                    <a:pt x="888559" y="309435"/>
                  </a:lnTo>
                  <a:lnTo>
                    <a:pt x="888962" y="311150"/>
                  </a:lnTo>
                  <a:lnTo>
                    <a:pt x="889403" y="308588"/>
                  </a:lnTo>
                  <a:lnTo>
                    <a:pt x="888957" y="304800"/>
                  </a:lnTo>
                  <a:close/>
                  <a:moveTo>
                    <a:pt x="1402627" y="304800"/>
                  </a:moveTo>
                  <a:lnTo>
                    <a:pt x="1400878" y="304800"/>
                  </a:lnTo>
                  <a:lnTo>
                    <a:pt x="1401480" y="311150"/>
                  </a:lnTo>
                  <a:lnTo>
                    <a:pt x="1402627" y="304800"/>
                  </a:lnTo>
                  <a:close/>
                  <a:moveTo>
                    <a:pt x="1661645" y="304800"/>
                  </a:moveTo>
                  <a:lnTo>
                    <a:pt x="1659432" y="305826"/>
                  </a:lnTo>
                  <a:lnTo>
                    <a:pt x="1662289" y="311150"/>
                  </a:lnTo>
                  <a:lnTo>
                    <a:pt x="1661645" y="304800"/>
                  </a:lnTo>
                  <a:close/>
                  <a:moveTo>
                    <a:pt x="1572674" y="304800"/>
                  </a:moveTo>
                  <a:lnTo>
                    <a:pt x="1564737" y="304800"/>
                  </a:lnTo>
                  <a:lnTo>
                    <a:pt x="1568373" y="311145"/>
                  </a:lnTo>
                  <a:lnTo>
                    <a:pt x="1572674" y="304800"/>
                  </a:lnTo>
                  <a:close/>
                  <a:moveTo>
                    <a:pt x="888648" y="304403"/>
                  </a:moveTo>
                  <a:lnTo>
                    <a:pt x="887470" y="304800"/>
                  </a:lnTo>
                  <a:lnTo>
                    <a:pt x="888559" y="309435"/>
                  </a:lnTo>
                  <a:lnTo>
                    <a:pt x="888957" y="304800"/>
                  </a:lnTo>
                  <a:lnTo>
                    <a:pt x="890056" y="304800"/>
                  </a:lnTo>
                  <a:lnTo>
                    <a:pt x="888648" y="304403"/>
                  </a:lnTo>
                  <a:close/>
                  <a:moveTo>
                    <a:pt x="890056" y="304800"/>
                  </a:moveTo>
                  <a:lnTo>
                    <a:pt x="888957" y="304800"/>
                  </a:lnTo>
                  <a:lnTo>
                    <a:pt x="889403" y="308588"/>
                  </a:lnTo>
                  <a:lnTo>
                    <a:pt x="890056" y="304800"/>
                  </a:lnTo>
                  <a:close/>
                  <a:moveTo>
                    <a:pt x="1677592" y="292100"/>
                  </a:moveTo>
                  <a:lnTo>
                    <a:pt x="1658881" y="304800"/>
                  </a:lnTo>
                  <a:lnTo>
                    <a:pt x="1659432" y="305826"/>
                  </a:lnTo>
                  <a:lnTo>
                    <a:pt x="1661645" y="304800"/>
                  </a:lnTo>
                  <a:lnTo>
                    <a:pt x="1679488" y="304800"/>
                  </a:lnTo>
                  <a:lnTo>
                    <a:pt x="1681006" y="298450"/>
                  </a:lnTo>
                  <a:lnTo>
                    <a:pt x="1677592" y="292100"/>
                  </a:lnTo>
                  <a:close/>
                  <a:moveTo>
                    <a:pt x="843262" y="292100"/>
                  </a:moveTo>
                  <a:lnTo>
                    <a:pt x="812802" y="292100"/>
                  </a:lnTo>
                  <a:lnTo>
                    <a:pt x="813880" y="304800"/>
                  </a:lnTo>
                  <a:lnTo>
                    <a:pt x="842707" y="304800"/>
                  </a:lnTo>
                  <a:lnTo>
                    <a:pt x="843773" y="298610"/>
                  </a:lnTo>
                  <a:lnTo>
                    <a:pt x="843710" y="297383"/>
                  </a:lnTo>
                  <a:lnTo>
                    <a:pt x="843262" y="292100"/>
                  </a:lnTo>
                  <a:close/>
                  <a:moveTo>
                    <a:pt x="844895" y="292100"/>
                  </a:moveTo>
                  <a:lnTo>
                    <a:pt x="843801" y="298450"/>
                  </a:lnTo>
                  <a:lnTo>
                    <a:pt x="844340" y="304800"/>
                  </a:lnTo>
                  <a:lnTo>
                    <a:pt x="887470" y="304800"/>
                  </a:lnTo>
                  <a:lnTo>
                    <a:pt x="888648" y="304403"/>
                  </a:lnTo>
                  <a:lnTo>
                    <a:pt x="844895" y="292100"/>
                  </a:lnTo>
                  <a:close/>
                  <a:moveTo>
                    <a:pt x="1453383" y="304203"/>
                  </a:moveTo>
                  <a:lnTo>
                    <a:pt x="1453369" y="304800"/>
                  </a:lnTo>
                  <a:lnTo>
                    <a:pt x="1453515" y="304800"/>
                  </a:lnTo>
                  <a:lnTo>
                    <a:pt x="1453383" y="304203"/>
                  </a:lnTo>
                  <a:close/>
                  <a:moveTo>
                    <a:pt x="1453515" y="298450"/>
                  </a:moveTo>
                  <a:lnTo>
                    <a:pt x="1453427" y="304403"/>
                  </a:lnTo>
                  <a:lnTo>
                    <a:pt x="1453515" y="304800"/>
                  </a:lnTo>
                  <a:lnTo>
                    <a:pt x="1453515" y="298450"/>
                  </a:lnTo>
                  <a:close/>
                  <a:moveTo>
                    <a:pt x="1453587" y="298610"/>
                  </a:moveTo>
                  <a:lnTo>
                    <a:pt x="1453515" y="304800"/>
                  </a:lnTo>
                  <a:lnTo>
                    <a:pt x="1456343" y="304800"/>
                  </a:lnTo>
                  <a:lnTo>
                    <a:pt x="1453587" y="298610"/>
                  </a:lnTo>
                  <a:close/>
                  <a:moveTo>
                    <a:pt x="1519730" y="292100"/>
                  </a:moveTo>
                  <a:lnTo>
                    <a:pt x="1453662" y="292100"/>
                  </a:lnTo>
                  <a:lnTo>
                    <a:pt x="1453587" y="298610"/>
                  </a:lnTo>
                  <a:lnTo>
                    <a:pt x="1456343" y="304800"/>
                  </a:lnTo>
                  <a:lnTo>
                    <a:pt x="1515325" y="304800"/>
                  </a:lnTo>
                  <a:lnTo>
                    <a:pt x="1519730" y="292100"/>
                  </a:lnTo>
                  <a:close/>
                  <a:moveTo>
                    <a:pt x="1532728" y="254000"/>
                  </a:moveTo>
                  <a:lnTo>
                    <a:pt x="1529607" y="254000"/>
                  </a:lnTo>
                  <a:lnTo>
                    <a:pt x="1528539" y="266700"/>
                  </a:lnTo>
                  <a:lnTo>
                    <a:pt x="1515325" y="304800"/>
                  </a:lnTo>
                  <a:lnTo>
                    <a:pt x="1520100" y="304800"/>
                  </a:lnTo>
                  <a:lnTo>
                    <a:pt x="1520403" y="292100"/>
                  </a:lnTo>
                  <a:lnTo>
                    <a:pt x="1529583" y="292100"/>
                  </a:lnTo>
                  <a:lnTo>
                    <a:pt x="1538392" y="266700"/>
                  </a:lnTo>
                  <a:lnTo>
                    <a:pt x="1533471" y="266700"/>
                  </a:lnTo>
                  <a:lnTo>
                    <a:pt x="1532728" y="254000"/>
                  </a:lnTo>
                  <a:close/>
                  <a:moveTo>
                    <a:pt x="1529583" y="292100"/>
                  </a:moveTo>
                  <a:lnTo>
                    <a:pt x="1520403" y="292100"/>
                  </a:lnTo>
                  <a:lnTo>
                    <a:pt x="1520100" y="304800"/>
                  </a:lnTo>
                  <a:lnTo>
                    <a:pt x="1525178" y="304800"/>
                  </a:lnTo>
                  <a:lnTo>
                    <a:pt x="1529583" y="292100"/>
                  </a:lnTo>
                  <a:close/>
                  <a:moveTo>
                    <a:pt x="1697539" y="292100"/>
                  </a:moveTo>
                  <a:lnTo>
                    <a:pt x="1682524" y="292100"/>
                  </a:lnTo>
                  <a:lnTo>
                    <a:pt x="1681006" y="298450"/>
                  </a:lnTo>
                  <a:lnTo>
                    <a:pt x="1684419" y="304800"/>
                  </a:lnTo>
                  <a:lnTo>
                    <a:pt x="1691644" y="304800"/>
                  </a:lnTo>
                  <a:lnTo>
                    <a:pt x="1696276" y="297383"/>
                  </a:lnTo>
                  <a:lnTo>
                    <a:pt x="1697539" y="292100"/>
                  </a:lnTo>
                  <a:close/>
                  <a:moveTo>
                    <a:pt x="1696276" y="297383"/>
                  </a:moveTo>
                  <a:lnTo>
                    <a:pt x="1691644" y="304800"/>
                  </a:lnTo>
                  <a:lnTo>
                    <a:pt x="1694503" y="304800"/>
                  </a:lnTo>
                  <a:lnTo>
                    <a:pt x="1696276" y="297383"/>
                  </a:lnTo>
                  <a:close/>
                  <a:moveTo>
                    <a:pt x="1716272" y="279400"/>
                  </a:moveTo>
                  <a:lnTo>
                    <a:pt x="1707508" y="279400"/>
                  </a:lnTo>
                  <a:lnTo>
                    <a:pt x="1696276" y="297383"/>
                  </a:lnTo>
                  <a:lnTo>
                    <a:pt x="1694503" y="304800"/>
                  </a:lnTo>
                  <a:lnTo>
                    <a:pt x="1700408" y="304800"/>
                  </a:lnTo>
                  <a:lnTo>
                    <a:pt x="1716272" y="279400"/>
                  </a:lnTo>
                  <a:close/>
                  <a:moveTo>
                    <a:pt x="1450688" y="292100"/>
                  </a:moveTo>
                  <a:lnTo>
                    <a:pt x="1453383" y="304203"/>
                  </a:lnTo>
                  <a:lnTo>
                    <a:pt x="1453515" y="298450"/>
                  </a:lnTo>
                  <a:lnTo>
                    <a:pt x="1450688" y="292100"/>
                  </a:lnTo>
                  <a:close/>
                  <a:moveTo>
                    <a:pt x="1453662" y="292100"/>
                  </a:moveTo>
                  <a:lnTo>
                    <a:pt x="1450688" y="292100"/>
                  </a:lnTo>
                  <a:lnTo>
                    <a:pt x="1453515" y="298450"/>
                  </a:lnTo>
                  <a:lnTo>
                    <a:pt x="1453662" y="292100"/>
                  </a:lnTo>
                  <a:close/>
                  <a:moveTo>
                    <a:pt x="3295671" y="284189"/>
                  </a:moveTo>
                  <a:lnTo>
                    <a:pt x="3284276" y="292100"/>
                  </a:lnTo>
                  <a:lnTo>
                    <a:pt x="3300569" y="292100"/>
                  </a:lnTo>
                  <a:lnTo>
                    <a:pt x="3295671" y="284189"/>
                  </a:lnTo>
                  <a:close/>
                  <a:moveTo>
                    <a:pt x="3302569" y="279400"/>
                  </a:moveTo>
                  <a:lnTo>
                    <a:pt x="3295671" y="284189"/>
                  </a:lnTo>
                  <a:lnTo>
                    <a:pt x="3300569" y="292100"/>
                  </a:lnTo>
                  <a:lnTo>
                    <a:pt x="3304653" y="285750"/>
                  </a:lnTo>
                  <a:lnTo>
                    <a:pt x="3302569" y="279400"/>
                  </a:lnTo>
                  <a:close/>
                  <a:moveTo>
                    <a:pt x="3304653" y="285750"/>
                  </a:moveTo>
                  <a:lnTo>
                    <a:pt x="3300569" y="292100"/>
                  </a:lnTo>
                  <a:lnTo>
                    <a:pt x="3306737" y="292100"/>
                  </a:lnTo>
                  <a:lnTo>
                    <a:pt x="3304653" y="285750"/>
                  </a:lnTo>
                  <a:close/>
                  <a:moveTo>
                    <a:pt x="3308736" y="279400"/>
                  </a:moveTo>
                  <a:lnTo>
                    <a:pt x="3305483" y="284459"/>
                  </a:lnTo>
                  <a:lnTo>
                    <a:pt x="3306737" y="292100"/>
                  </a:lnTo>
                  <a:lnTo>
                    <a:pt x="3313030" y="292100"/>
                  </a:lnTo>
                  <a:lnTo>
                    <a:pt x="3308736" y="279400"/>
                  </a:lnTo>
                  <a:close/>
                  <a:moveTo>
                    <a:pt x="3304653" y="279400"/>
                  </a:moveTo>
                  <a:lnTo>
                    <a:pt x="3302569" y="279400"/>
                  </a:lnTo>
                  <a:lnTo>
                    <a:pt x="3304653" y="285750"/>
                  </a:lnTo>
                  <a:lnTo>
                    <a:pt x="3305483" y="284459"/>
                  </a:lnTo>
                  <a:lnTo>
                    <a:pt x="3304653" y="279400"/>
                  </a:lnTo>
                  <a:close/>
                  <a:moveTo>
                    <a:pt x="3308736" y="279400"/>
                  </a:moveTo>
                  <a:lnTo>
                    <a:pt x="3304653" y="279400"/>
                  </a:lnTo>
                  <a:lnTo>
                    <a:pt x="3305483" y="284459"/>
                  </a:lnTo>
                  <a:lnTo>
                    <a:pt x="3308736" y="279400"/>
                  </a:lnTo>
                  <a:close/>
                  <a:moveTo>
                    <a:pt x="3285156" y="254000"/>
                  </a:moveTo>
                  <a:lnTo>
                    <a:pt x="3276978" y="254000"/>
                  </a:lnTo>
                  <a:lnTo>
                    <a:pt x="3295671" y="284189"/>
                  </a:lnTo>
                  <a:lnTo>
                    <a:pt x="3302569" y="279400"/>
                  </a:lnTo>
                  <a:lnTo>
                    <a:pt x="3308736" y="279400"/>
                  </a:lnTo>
                  <a:lnTo>
                    <a:pt x="3285156" y="254000"/>
                  </a:lnTo>
                  <a:close/>
                  <a:moveTo>
                    <a:pt x="1001779" y="275540"/>
                  </a:moveTo>
                  <a:lnTo>
                    <a:pt x="1001079" y="279400"/>
                  </a:lnTo>
                  <a:lnTo>
                    <a:pt x="1002231" y="279400"/>
                  </a:lnTo>
                  <a:lnTo>
                    <a:pt x="1001779" y="275540"/>
                  </a:lnTo>
                  <a:close/>
                  <a:moveTo>
                    <a:pt x="1002231" y="273050"/>
                  </a:moveTo>
                  <a:lnTo>
                    <a:pt x="1001779" y="275540"/>
                  </a:lnTo>
                  <a:lnTo>
                    <a:pt x="1002231" y="279400"/>
                  </a:lnTo>
                  <a:lnTo>
                    <a:pt x="1002646" y="274822"/>
                  </a:lnTo>
                  <a:lnTo>
                    <a:pt x="1002231" y="273050"/>
                  </a:lnTo>
                  <a:close/>
                  <a:moveTo>
                    <a:pt x="1002646" y="274822"/>
                  </a:moveTo>
                  <a:lnTo>
                    <a:pt x="1002231" y="279400"/>
                  </a:lnTo>
                  <a:lnTo>
                    <a:pt x="1003718" y="279400"/>
                  </a:lnTo>
                  <a:lnTo>
                    <a:pt x="1002646" y="274822"/>
                  </a:lnTo>
                  <a:close/>
                  <a:moveTo>
                    <a:pt x="1003383" y="266700"/>
                  </a:moveTo>
                  <a:lnTo>
                    <a:pt x="1002646" y="274822"/>
                  </a:lnTo>
                  <a:lnTo>
                    <a:pt x="1003718" y="279400"/>
                  </a:lnTo>
                  <a:lnTo>
                    <a:pt x="1021853" y="279400"/>
                  </a:lnTo>
                  <a:lnTo>
                    <a:pt x="1023559" y="278814"/>
                  </a:lnTo>
                  <a:lnTo>
                    <a:pt x="1003383" y="266700"/>
                  </a:lnTo>
                  <a:close/>
                  <a:moveTo>
                    <a:pt x="1023559" y="278814"/>
                  </a:moveTo>
                  <a:lnTo>
                    <a:pt x="1021853" y="279400"/>
                  </a:lnTo>
                  <a:lnTo>
                    <a:pt x="1024534" y="279400"/>
                  </a:lnTo>
                  <a:lnTo>
                    <a:pt x="1023559" y="278814"/>
                  </a:lnTo>
                  <a:close/>
                  <a:moveTo>
                    <a:pt x="1095882" y="254000"/>
                  </a:moveTo>
                  <a:lnTo>
                    <a:pt x="1023559" y="278814"/>
                  </a:lnTo>
                  <a:lnTo>
                    <a:pt x="1024534" y="279400"/>
                  </a:lnTo>
                  <a:lnTo>
                    <a:pt x="1024911" y="279400"/>
                  </a:lnTo>
                  <a:lnTo>
                    <a:pt x="1098950" y="266700"/>
                  </a:lnTo>
                  <a:lnTo>
                    <a:pt x="1095882" y="254000"/>
                  </a:lnTo>
                  <a:close/>
                  <a:moveTo>
                    <a:pt x="1545911" y="266700"/>
                  </a:moveTo>
                  <a:lnTo>
                    <a:pt x="1538696" y="266700"/>
                  </a:lnTo>
                  <a:lnTo>
                    <a:pt x="1540193" y="279400"/>
                  </a:lnTo>
                  <a:lnTo>
                    <a:pt x="1545314" y="273050"/>
                  </a:lnTo>
                  <a:lnTo>
                    <a:pt x="1545911" y="266700"/>
                  </a:lnTo>
                  <a:close/>
                  <a:moveTo>
                    <a:pt x="1545631" y="272657"/>
                  </a:moveTo>
                  <a:lnTo>
                    <a:pt x="1545319" y="273050"/>
                  </a:lnTo>
                  <a:lnTo>
                    <a:pt x="1544727" y="279400"/>
                  </a:lnTo>
                  <a:lnTo>
                    <a:pt x="1545314" y="279400"/>
                  </a:lnTo>
                  <a:lnTo>
                    <a:pt x="1545631" y="272657"/>
                  </a:lnTo>
                  <a:close/>
                  <a:moveTo>
                    <a:pt x="1549643" y="267680"/>
                  </a:moveTo>
                  <a:lnTo>
                    <a:pt x="1545631" y="272657"/>
                  </a:lnTo>
                  <a:lnTo>
                    <a:pt x="1545314" y="279400"/>
                  </a:lnTo>
                  <a:lnTo>
                    <a:pt x="1553078" y="279400"/>
                  </a:lnTo>
                  <a:lnTo>
                    <a:pt x="1550696" y="267957"/>
                  </a:lnTo>
                  <a:lnTo>
                    <a:pt x="1549643" y="267680"/>
                  </a:lnTo>
                  <a:close/>
                  <a:moveTo>
                    <a:pt x="1550696" y="267957"/>
                  </a:moveTo>
                  <a:lnTo>
                    <a:pt x="1553078" y="279400"/>
                  </a:lnTo>
                  <a:lnTo>
                    <a:pt x="1589051" y="279400"/>
                  </a:lnTo>
                  <a:lnTo>
                    <a:pt x="1588347" y="277850"/>
                  </a:lnTo>
                  <a:lnTo>
                    <a:pt x="1550696" y="267957"/>
                  </a:lnTo>
                  <a:close/>
                  <a:moveTo>
                    <a:pt x="1588347" y="277850"/>
                  </a:moveTo>
                  <a:lnTo>
                    <a:pt x="1589051" y="279400"/>
                  </a:lnTo>
                  <a:lnTo>
                    <a:pt x="1594244" y="279400"/>
                  </a:lnTo>
                  <a:lnTo>
                    <a:pt x="1588347" y="277850"/>
                  </a:lnTo>
                  <a:close/>
                  <a:moveTo>
                    <a:pt x="1586716" y="254000"/>
                  </a:moveTo>
                  <a:lnTo>
                    <a:pt x="1581375" y="254000"/>
                  </a:lnTo>
                  <a:lnTo>
                    <a:pt x="1582715" y="265440"/>
                  </a:lnTo>
                  <a:lnTo>
                    <a:pt x="1588347" y="277850"/>
                  </a:lnTo>
                  <a:lnTo>
                    <a:pt x="1594244" y="279400"/>
                  </a:lnTo>
                  <a:lnTo>
                    <a:pt x="1598244" y="279400"/>
                  </a:lnTo>
                  <a:lnTo>
                    <a:pt x="1586716" y="254000"/>
                  </a:lnTo>
                  <a:close/>
                  <a:moveTo>
                    <a:pt x="1710387" y="266700"/>
                  </a:moveTo>
                  <a:lnTo>
                    <a:pt x="1701759" y="266700"/>
                  </a:lnTo>
                  <a:lnTo>
                    <a:pt x="1707571" y="279400"/>
                  </a:lnTo>
                  <a:lnTo>
                    <a:pt x="1716199" y="279400"/>
                  </a:lnTo>
                  <a:lnTo>
                    <a:pt x="1710387" y="266700"/>
                  </a:lnTo>
                  <a:close/>
                  <a:moveTo>
                    <a:pt x="1000744" y="266700"/>
                  </a:moveTo>
                  <a:lnTo>
                    <a:pt x="1001779" y="275540"/>
                  </a:lnTo>
                  <a:lnTo>
                    <a:pt x="1002231" y="273050"/>
                  </a:lnTo>
                  <a:lnTo>
                    <a:pt x="1000744" y="266700"/>
                  </a:lnTo>
                  <a:close/>
                  <a:moveTo>
                    <a:pt x="1003383" y="266700"/>
                  </a:moveTo>
                  <a:lnTo>
                    <a:pt x="1002231" y="273050"/>
                  </a:lnTo>
                  <a:lnTo>
                    <a:pt x="1002646" y="274822"/>
                  </a:lnTo>
                  <a:lnTo>
                    <a:pt x="1003383" y="266700"/>
                  </a:lnTo>
                  <a:close/>
                  <a:moveTo>
                    <a:pt x="1003383" y="266700"/>
                  </a:moveTo>
                  <a:lnTo>
                    <a:pt x="1000744" y="266700"/>
                  </a:lnTo>
                  <a:lnTo>
                    <a:pt x="1002231" y="273050"/>
                  </a:lnTo>
                  <a:lnTo>
                    <a:pt x="1003383" y="266700"/>
                  </a:lnTo>
                  <a:close/>
                  <a:moveTo>
                    <a:pt x="1545911" y="266700"/>
                  </a:moveTo>
                  <a:lnTo>
                    <a:pt x="1545320" y="273042"/>
                  </a:lnTo>
                  <a:lnTo>
                    <a:pt x="1545631" y="272657"/>
                  </a:lnTo>
                  <a:lnTo>
                    <a:pt x="1545911" y="266700"/>
                  </a:lnTo>
                  <a:close/>
                  <a:moveTo>
                    <a:pt x="1545911" y="266700"/>
                  </a:moveTo>
                  <a:lnTo>
                    <a:pt x="1545631" y="272657"/>
                  </a:lnTo>
                  <a:lnTo>
                    <a:pt x="1549643" y="267680"/>
                  </a:lnTo>
                  <a:lnTo>
                    <a:pt x="1545911" y="266700"/>
                  </a:lnTo>
                  <a:close/>
                  <a:moveTo>
                    <a:pt x="1550434" y="266700"/>
                  </a:moveTo>
                  <a:lnTo>
                    <a:pt x="1549643" y="267680"/>
                  </a:lnTo>
                  <a:lnTo>
                    <a:pt x="1550696" y="267957"/>
                  </a:lnTo>
                  <a:lnTo>
                    <a:pt x="1550434" y="266700"/>
                  </a:lnTo>
                  <a:close/>
                  <a:moveTo>
                    <a:pt x="1121714" y="241300"/>
                  </a:moveTo>
                  <a:lnTo>
                    <a:pt x="1115432" y="241300"/>
                  </a:lnTo>
                  <a:lnTo>
                    <a:pt x="1094280" y="254000"/>
                  </a:lnTo>
                  <a:lnTo>
                    <a:pt x="1097422" y="254000"/>
                  </a:lnTo>
                  <a:lnTo>
                    <a:pt x="1098950" y="266700"/>
                  </a:lnTo>
                  <a:lnTo>
                    <a:pt x="1099830" y="266700"/>
                  </a:lnTo>
                  <a:lnTo>
                    <a:pt x="1100563" y="254000"/>
                  </a:lnTo>
                  <a:lnTo>
                    <a:pt x="1121714" y="241300"/>
                  </a:lnTo>
                  <a:close/>
                  <a:moveTo>
                    <a:pt x="1577522" y="254000"/>
                  </a:moveTo>
                  <a:lnTo>
                    <a:pt x="1532728" y="254000"/>
                  </a:lnTo>
                  <a:lnTo>
                    <a:pt x="1534215" y="266700"/>
                  </a:lnTo>
                  <a:lnTo>
                    <a:pt x="1582862" y="266700"/>
                  </a:lnTo>
                  <a:lnTo>
                    <a:pt x="1582715" y="265440"/>
                  </a:lnTo>
                  <a:lnTo>
                    <a:pt x="1577522" y="254000"/>
                  </a:lnTo>
                  <a:close/>
                  <a:moveTo>
                    <a:pt x="1714314" y="241300"/>
                  </a:moveTo>
                  <a:lnTo>
                    <a:pt x="1701623" y="266700"/>
                  </a:lnTo>
                  <a:lnTo>
                    <a:pt x="1710523" y="266700"/>
                  </a:lnTo>
                  <a:lnTo>
                    <a:pt x="1723214" y="254000"/>
                  </a:lnTo>
                  <a:lnTo>
                    <a:pt x="1718764" y="254000"/>
                  </a:lnTo>
                  <a:lnTo>
                    <a:pt x="1714314" y="241300"/>
                  </a:lnTo>
                  <a:close/>
                  <a:moveTo>
                    <a:pt x="1581375" y="254000"/>
                  </a:moveTo>
                  <a:lnTo>
                    <a:pt x="1577522" y="254000"/>
                  </a:lnTo>
                  <a:lnTo>
                    <a:pt x="1582715" y="265440"/>
                  </a:lnTo>
                  <a:lnTo>
                    <a:pt x="1581375" y="254000"/>
                  </a:lnTo>
                  <a:close/>
                  <a:moveTo>
                    <a:pt x="1211418" y="241300"/>
                  </a:moveTo>
                  <a:lnTo>
                    <a:pt x="1175367" y="241300"/>
                  </a:lnTo>
                  <a:lnTo>
                    <a:pt x="1211638" y="254000"/>
                  </a:lnTo>
                  <a:lnTo>
                    <a:pt x="1212010" y="247650"/>
                  </a:lnTo>
                  <a:lnTo>
                    <a:pt x="1212003" y="245153"/>
                  </a:lnTo>
                  <a:lnTo>
                    <a:pt x="1211418" y="241300"/>
                  </a:lnTo>
                  <a:close/>
                  <a:moveTo>
                    <a:pt x="1212113" y="245881"/>
                  </a:moveTo>
                  <a:lnTo>
                    <a:pt x="1211638" y="254000"/>
                  </a:lnTo>
                  <a:lnTo>
                    <a:pt x="1212381" y="247650"/>
                  </a:lnTo>
                  <a:lnTo>
                    <a:pt x="1212113" y="245881"/>
                  </a:lnTo>
                  <a:close/>
                  <a:moveTo>
                    <a:pt x="1212381" y="247650"/>
                  </a:moveTo>
                  <a:lnTo>
                    <a:pt x="1211638" y="254000"/>
                  </a:lnTo>
                  <a:lnTo>
                    <a:pt x="1213345" y="254000"/>
                  </a:lnTo>
                  <a:lnTo>
                    <a:pt x="1212381" y="247650"/>
                  </a:lnTo>
                  <a:close/>
                  <a:moveTo>
                    <a:pt x="1212674" y="245153"/>
                  </a:moveTo>
                  <a:lnTo>
                    <a:pt x="1212381" y="247650"/>
                  </a:lnTo>
                  <a:lnTo>
                    <a:pt x="1213345" y="254000"/>
                  </a:lnTo>
                  <a:lnTo>
                    <a:pt x="1212674" y="245153"/>
                  </a:lnTo>
                  <a:close/>
                  <a:moveTo>
                    <a:pt x="1286154" y="241300"/>
                  </a:moveTo>
                  <a:lnTo>
                    <a:pt x="1213125" y="241300"/>
                  </a:lnTo>
                  <a:lnTo>
                    <a:pt x="1212674" y="245153"/>
                  </a:lnTo>
                  <a:lnTo>
                    <a:pt x="1213345" y="254000"/>
                  </a:lnTo>
                  <a:lnTo>
                    <a:pt x="1286269" y="241853"/>
                  </a:lnTo>
                  <a:lnTo>
                    <a:pt x="1286154" y="241300"/>
                  </a:lnTo>
                  <a:close/>
                  <a:moveTo>
                    <a:pt x="1293751" y="228600"/>
                  </a:moveTo>
                  <a:lnTo>
                    <a:pt x="1287667" y="228600"/>
                  </a:lnTo>
                  <a:lnTo>
                    <a:pt x="1289594" y="241300"/>
                  </a:lnTo>
                  <a:lnTo>
                    <a:pt x="1286269" y="241853"/>
                  </a:lnTo>
                  <a:lnTo>
                    <a:pt x="1288798" y="254000"/>
                  </a:lnTo>
                  <a:lnTo>
                    <a:pt x="1299038" y="254000"/>
                  </a:lnTo>
                  <a:lnTo>
                    <a:pt x="1293751" y="228600"/>
                  </a:lnTo>
                  <a:close/>
                  <a:moveTo>
                    <a:pt x="1714314" y="241300"/>
                  </a:moveTo>
                  <a:lnTo>
                    <a:pt x="1718764" y="254000"/>
                  </a:lnTo>
                  <a:lnTo>
                    <a:pt x="1717142" y="245336"/>
                  </a:lnTo>
                  <a:lnTo>
                    <a:pt x="1714314" y="241300"/>
                  </a:lnTo>
                  <a:close/>
                  <a:moveTo>
                    <a:pt x="1717142" y="245336"/>
                  </a:moveTo>
                  <a:lnTo>
                    <a:pt x="1718764" y="254000"/>
                  </a:lnTo>
                  <a:lnTo>
                    <a:pt x="1721141" y="254000"/>
                  </a:lnTo>
                  <a:lnTo>
                    <a:pt x="1718764" y="247650"/>
                  </a:lnTo>
                  <a:lnTo>
                    <a:pt x="1717142" y="245336"/>
                  </a:lnTo>
                  <a:close/>
                  <a:moveTo>
                    <a:pt x="1718764" y="247650"/>
                  </a:moveTo>
                  <a:lnTo>
                    <a:pt x="1721141" y="254000"/>
                  </a:lnTo>
                  <a:lnTo>
                    <a:pt x="1722453" y="252913"/>
                  </a:lnTo>
                  <a:lnTo>
                    <a:pt x="1718764" y="247650"/>
                  </a:lnTo>
                  <a:close/>
                  <a:moveTo>
                    <a:pt x="1722453" y="252913"/>
                  </a:moveTo>
                  <a:lnTo>
                    <a:pt x="1721141" y="254000"/>
                  </a:lnTo>
                  <a:lnTo>
                    <a:pt x="1723214" y="254000"/>
                  </a:lnTo>
                  <a:lnTo>
                    <a:pt x="1722453" y="252913"/>
                  </a:lnTo>
                  <a:close/>
                  <a:moveTo>
                    <a:pt x="1753632" y="252604"/>
                  </a:moveTo>
                  <a:lnTo>
                    <a:pt x="1753182" y="254000"/>
                  </a:lnTo>
                  <a:lnTo>
                    <a:pt x="1756271" y="254000"/>
                  </a:lnTo>
                  <a:lnTo>
                    <a:pt x="1753632" y="252604"/>
                  </a:lnTo>
                  <a:close/>
                  <a:moveTo>
                    <a:pt x="1772731" y="203200"/>
                  </a:moveTo>
                  <a:lnTo>
                    <a:pt x="1769579" y="203200"/>
                  </a:lnTo>
                  <a:lnTo>
                    <a:pt x="1753632" y="252604"/>
                  </a:lnTo>
                  <a:lnTo>
                    <a:pt x="1756271" y="254000"/>
                  </a:lnTo>
                  <a:lnTo>
                    <a:pt x="1759946" y="241300"/>
                  </a:lnTo>
                  <a:lnTo>
                    <a:pt x="1767124" y="241300"/>
                  </a:lnTo>
                  <a:lnTo>
                    <a:pt x="1775831" y="214324"/>
                  </a:lnTo>
                  <a:lnTo>
                    <a:pt x="1772731" y="203200"/>
                  </a:lnTo>
                  <a:close/>
                  <a:moveTo>
                    <a:pt x="1767124" y="241300"/>
                  </a:moveTo>
                  <a:lnTo>
                    <a:pt x="1759946" y="241300"/>
                  </a:lnTo>
                  <a:lnTo>
                    <a:pt x="1756271" y="254000"/>
                  </a:lnTo>
                  <a:lnTo>
                    <a:pt x="1763024" y="254000"/>
                  </a:lnTo>
                  <a:lnTo>
                    <a:pt x="1767124" y="241300"/>
                  </a:lnTo>
                  <a:close/>
                  <a:moveTo>
                    <a:pt x="3295564" y="228600"/>
                  </a:moveTo>
                  <a:lnTo>
                    <a:pt x="3285816" y="228600"/>
                  </a:lnTo>
                  <a:lnTo>
                    <a:pt x="3276193" y="254000"/>
                  </a:lnTo>
                  <a:lnTo>
                    <a:pt x="3285941" y="254000"/>
                  </a:lnTo>
                  <a:lnTo>
                    <a:pt x="3295564" y="228600"/>
                  </a:lnTo>
                  <a:close/>
                  <a:moveTo>
                    <a:pt x="1732261" y="241300"/>
                  </a:moveTo>
                  <a:lnTo>
                    <a:pt x="1716387" y="241300"/>
                  </a:lnTo>
                  <a:lnTo>
                    <a:pt x="1718764" y="247650"/>
                  </a:lnTo>
                  <a:lnTo>
                    <a:pt x="1722453" y="252913"/>
                  </a:lnTo>
                  <a:lnTo>
                    <a:pt x="1734836" y="242661"/>
                  </a:lnTo>
                  <a:lnTo>
                    <a:pt x="1732261" y="241300"/>
                  </a:lnTo>
                  <a:close/>
                  <a:moveTo>
                    <a:pt x="1757281" y="241300"/>
                  </a:moveTo>
                  <a:lnTo>
                    <a:pt x="1736481" y="241300"/>
                  </a:lnTo>
                  <a:lnTo>
                    <a:pt x="1734836" y="242661"/>
                  </a:lnTo>
                  <a:lnTo>
                    <a:pt x="1753632" y="252604"/>
                  </a:lnTo>
                  <a:lnTo>
                    <a:pt x="1757281" y="241300"/>
                  </a:lnTo>
                  <a:close/>
                  <a:moveTo>
                    <a:pt x="1212381" y="241300"/>
                  </a:moveTo>
                  <a:lnTo>
                    <a:pt x="1212113" y="245881"/>
                  </a:lnTo>
                  <a:lnTo>
                    <a:pt x="1212381" y="247650"/>
                  </a:lnTo>
                  <a:lnTo>
                    <a:pt x="1212674" y="245153"/>
                  </a:lnTo>
                  <a:lnTo>
                    <a:pt x="1212381" y="241300"/>
                  </a:lnTo>
                  <a:close/>
                  <a:moveTo>
                    <a:pt x="1283649" y="229269"/>
                  </a:moveTo>
                  <a:lnTo>
                    <a:pt x="1211418" y="241300"/>
                  </a:lnTo>
                  <a:lnTo>
                    <a:pt x="1212113" y="245881"/>
                  </a:lnTo>
                  <a:lnTo>
                    <a:pt x="1212381" y="241300"/>
                  </a:lnTo>
                  <a:lnTo>
                    <a:pt x="1286154" y="241300"/>
                  </a:lnTo>
                  <a:lnTo>
                    <a:pt x="1283649" y="229269"/>
                  </a:lnTo>
                  <a:close/>
                  <a:moveTo>
                    <a:pt x="1716387" y="241300"/>
                  </a:moveTo>
                  <a:lnTo>
                    <a:pt x="1714314" y="241300"/>
                  </a:lnTo>
                  <a:lnTo>
                    <a:pt x="1717142" y="245336"/>
                  </a:lnTo>
                  <a:lnTo>
                    <a:pt x="1716387" y="241300"/>
                  </a:lnTo>
                  <a:close/>
                  <a:moveTo>
                    <a:pt x="1213125" y="241300"/>
                  </a:moveTo>
                  <a:lnTo>
                    <a:pt x="1212381" y="241300"/>
                  </a:lnTo>
                  <a:lnTo>
                    <a:pt x="1212674" y="245153"/>
                  </a:lnTo>
                  <a:lnTo>
                    <a:pt x="1213125" y="241300"/>
                  </a:lnTo>
                  <a:close/>
                  <a:moveTo>
                    <a:pt x="1736481" y="241300"/>
                  </a:moveTo>
                  <a:lnTo>
                    <a:pt x="1732261" y="241300"/>
                  </a:lnTo>
                  <a:lnTo>
                    <a:pt x="1734836" y="242661"/>
                  </a:lnTo>
                  <a:lnTo>
                    <a:pt x="1736481" y="241300"/>
                  </a:lnTo>
                  <a:close/>
                  <a:moveTo>
                    <a:pt x="1287667" y="228600"/>
                  </a:moveTo>
                  <a:lnTo>
                    <a:pt x="1283649" y="229269"/>
                  </a:lnTo>
                  <a:lnTo>
                    <a:pt x="1286269" y="241853"/>
                  </a:lnTo>
                  <a:lnTo>
                    <a:pt x="1289594" y="241300"/>
                  </a:lnTo>
                  <a:lnTo>
                    <a:pt x="1287667" y="228600"/>
                  </a:lnTo>
                  <a:close/>
                  <a:moveTo>
                    <a:pt x="1117787" y="228600"/>
                  </a:moveTo>
                  <a:lnTo>
                    <a:pt x="1116489" y="241300"/>
                  </a:lnTo>
                  <a:lnTo>
                    <a:pt x="1118573" y="241300"/>
                  </a:lnTo>
                  <a:lnTo>
                    <a:pt x="1117787" y="228600"/>
                  </a:lnTo>
                  <a:close/>
                  <a:moveTo>
                    <a:pt x="1163482" y="228600"/>
                  </a:moveTo>
                  <a:lnTo>
                    <a:pt x="1117787" y="228600"/>
                  </a:lnTo>
                  <a:lnTo>
                    <a:pt x="1119348" y="241300"/>
                  </a:lnTo>
                  <a:lnTo>
                    <a:pt x="1161168" y="241300"/>
                  </a:lnTo>
                  <a:lnTo>
                    <a:pt x="1164257" y="234950"/>
                  </a:lnTo>
                  <a:lnTo>
                    <a:pt x="1163482" y="228600"/>
                  </a:lnTo>
                  <a:close/>
                  <a:moveTo>
                    <a:pt x="1164257" y="234950"/>
                  </a:moveTo>
                  <a:lnTo>
                    <a:pt x="1161168" y="241300"/>
                  </a:lnTo>
                  <a:lnTo>
                    <a:pt x="1165032" y="241300"/>
                  </a:lnTo>
                  <a:lnTo>
                    <a:pt x="1164257" y="234950"/>
                  </a:lnTo>
                  <a:close/>
                  <a:moveTo>
                    <a:pt x="1167346" y="228600"/>
                  </a:moveTo>
                  <a:lnTo>
                    <a:pt x="1164257" y="234950"/>
                  </a:lnTo>
                  <a:lnTo>
                    <a:pt x="1165032" y="241300"/>
                  </a:lnTo>
                  <a:lnTo>
                    <a:pt x="1179199" y="241300"/>
                  </a:lnTo>
                  <a:lnTo>
                    <a:pt x="1167346" y="228600"/>
                  </a:lnTo>
                  <a:close/>
                  <a:moveTo>
                    <a:pt x="1287667" y="228600"/>
                  </a:moveTo>
                  <a:lnTo>
                    <a:pt x="1283510" y="228600"/>
                  </a:lnTo>
                  <a:lnTo>
                    <a:pt x="1283649" y="229269"/>
                  </a:lnTo>
                  <a:lnTo>
                    <a:pt x="1287667" y="228600"/>
                  </a:lnTo>
                  <a:close/>
                  <a:moveTo>
                    <a:pt x="3068220" y="215900"/>
                  </a:moveTo>
                  <a:lnTo>
                    <a:pt x="3058378" y="215900"/>
                  </a:lnTo>
                  <a:lnTo>
                    <a:pt x="3070325" y="228600"/>
                  </a:lnTo>
                  <a:lnTo>
                    <a:pt x="3073351" y="222250"/>
                  </a:lnTo>
                  <a:lnTo>
                    <a:pt x="3068220" y="215900"/>
                  </a:lnTo>
                  <a:close/>
                  <a:moveTo>
                    <a:pt x="3080173" y="215900"/>
                  </a:moveTo>
                  <a:lnTo>
                    <a:pt x="3076377" y="215900"/>
                  </a:lnTo>
                  <a:lnTo>
                    <a:pt x="3073351" y="222250"/>
                  </a:lnTo>
                  <a:lnTo>
                    <a:pt x="3078482" y="228600"/>
                  </a:lnTo>
                  <a:lnTo>
                    <a:pt x="3080173" y="215900"/>
                  </a:lnTo>
                  <a:close/>
                  <a:moveTo>
                    <a:pt x="3293700" y="190500"/>
                  </a:moveTo>
                  <a:lnTo>
                    <a:pt x="3283240" y="190500"/>
                  </a:lnTo>
                  <a:lnTo>
                    <a:pt x="3285460" y="228600"/>
                  </a:lnTo>
                  <a:lnTo>
                    <a:pt x="3295920" y="228600"/>
                  </a:lnTo>
                  <a:lnTo>
                    <a:pt x="3293700" y="190500"/>
                  </a:lnTo>
                  <a:close/>
                  <a:moveTo>
                    <a:pt x="3072827" y="203200"/>
                  </a:moveTo>
                  <a:lnTo>
                    <a:pt x="3071613" y="203200"/>
                  </a:lnTo>
                  <a:lnTo>
                    <a:pt x="3068220" y="215900"/>
                  </a:lnTo>
                  <a:lnTo>
                    <a:pt x="3073351" y="222250"/>
                  </a:lnTo>
                  <a:lnTo>
                    <a:pt x="3076377" y="215900"/>
                  </a:lnTo>
                  <a:lnTo>
                    <a:pt x="3080173" y="215900"/>
                  </a:lnTo>
                  <a:lnTo>
                    <a:pt x="3080257" y="215263"/>
                  </a:lnTo>
                  <a:lnTo>
                    <a:pt x="3072827" y="203200"/>
                  </a:lnTo>
                  <a:close/>
                  <a:moveTo>
                    <a:pt x="1793997" y="203200"/>
                  </a:moveTo>
                  <a:lnTo>
                    <a:pt x="1779422" y="203200"/>
                  </a:lnTo>
                  <a:lnTo>
                    <a:pt x="1775831" y="214324"/>
                  </a:lnTo>
                  <a:lnTo>
                    <a:pt x="1776270" y="215900"/>
                  </a:lnTo>
                  <a:lnTo>
                    <a:pt x="1795920" y="204101"/>
                  </a:lnTo>
                  <a:lnTo>
                    <a:pt x="1793997" y="203200"/>
                  </a:lnTo>
                  <a:close/>
                  <a:moveTo>
                    <a:pt x="1797306" y="190500"/>
                  </a:moveTo>
                  <a:lnTo>
                    <a:pt x="1796391" y="197520"/>
                  </a:lnTo>
                  <a:lnTo>
                    <a:pt x="1796268" y="199062"/>
                  </a:lnTo>
                  <a:lnTo>
                    <a:pt x="1797421" y="203200"/>
                  </a:lnTo>
                  <a:lnTo>
                    <a:pt x="1795920" y="204101"/>
                  </a:lnTo>
                  <a:lnTo>
                    <a:pt x="1821075" y="215900"/>
                  </a:lnTo>
                  <a:lnTo>
                    <a:pt x="1822142" y="207712"/>
                  </a:lnTo>
                  <a:lnTo>
                    <a:pt x="1820698" y="203200"/>
                  </a:lnTo>
                  <a:lnTo>
                    <a:pt x="1822554" y="202346"/>
                  </a:lnTo>
                  <a:lnTo>
                    <a:pt x="1797306" y="190500"/>
                  </a:lnTo>
                  <a:close/>
                  <a:moveTo>
                    <a:pt x="1822142" y="207712"/>
                  </a:moveTo>
                  <a:lnTo>
                    <a:pt x="1821075" y="215900"/>
                  </a:lnTo>
                  <a:lnTo>
                    <a:pt x="1822726" y="209540"/>
                  </a:lnTo>
                  <a:lnTo>
                    <a:pt x="1822142" y="207712"/>
                  </a:lnTo>
                  <a:close/>
                  <a:moveTo>
                    <a:pt x="1822726" y="209540"/>
                  </a:moveTo>
                  <a:lnTo>
                    <a:pt x="1821075" y="215900"/>
                  </a:lnTo>
                  <a:lnTo>
                    <a:pt x="1824761" y="215900"/>
                  </a:lnTo>
                  <a:lnTo>
                    <a:pt x="1822726" y="209540"/>
                  </a:lnTo>
                  <a:close/>
                  <a:moveTo>
                    <a:pt x="1823356" y="207117"/>
                  </a:moveTo>
                  <a:lnTo>
                    <a:pt x="1822726" y="209540"/>
                  </a:lnTo>
                  <a:lnTo>
                    <a:pt x="1824761" y="215900"/>
                  </a:lnTo>
                  <a:lnTo>
                    <a:pt x="1823356" y="207117"/>
                  </a:lnTo>
                  <a:close/>
                  <a:moveTo>
                    <a:pt x="1846202" y="191465"/>
                  </a:moveTo>
                  <a:lnTo>
                    <a:pt x="1822554" y="202346"/>
                  </a:lnTo>
                  <a:lnTo>
                    <a:pt x="1824373" y="203200"/>
                  </a:lnTo>
                  <a:lnTo>
                    <a:pt x="1823356" y="207117"/>
                  </a:lnTo>
                  <a:lnTo>
                    <a:pt x="1824761" y="215900"/>
                  </a:lnTo>
                  <a:lnTo>
                    <a:pt x="1852362" y="203200"/>
                  </a:lnTo>
                  <a:lnTo>
                    <a:pt x="1850331" y="196850"/>
                  </a:lnTo>
                  <a:lnTo>
                    <a:pt x="1846202" y="191465"/>
                  </a:lnTo>
                  <a:close/>
                  <a:moveTo>
                    <a:pt x="3028808" y="152400"/>
                  </a:moveTo>
                  <a:lnTo>
                    <a:pt x="3025907" y="152400"/>
                  </a:lnTo>
                  <a:lnTo>
                    <a:pt x="3026452" y="165100"/>
                  </a:lnTo>
                  <a:lnTo>
                    <a:pt x="3022520" y="166013"/>
                  </a:lnTo>
                  <a:lnTo>
                    <a:pt x="3057111" y="215900"/>
                  </a:lnTo>
                  <a:lnTo>
                    <a:pt x="3065697" y="215900"/>
                  </a:lnTo>
                  <a:lnTo>
                    <a:pt x="3030473" y="165100"/>
                  </a:lnTo>
                  <a:lnTo>
                    <a:pt x="3028808" y="152400"/>
                  </a:lnTo>
                  <a:close/>
                  <a:moveTo>
                    <a:pt x="3091539" y="203200"/>
                  </a:moveTo>
                  <a:lnTo>
                    <a:pt x="3081864" y="203200"/>
                  </a:lnTo>
                  <a:lnTo>
                    <a:pt x="3080257" y="215263"/>
                  </a:lnTo>
                  <a:lnTo>
                    <a:pt x="3080649" y="215900"/>
                  </a:lnTo>
                  <a:lnTo>
                    <a:pt x="3091539" y="203200"/>
                  </a:lnTo>
                  <a:close/>
                  <a:moveTo>
                    <a:pt x="3094617" y="177800"/>
                  </a:moveTo>
                  <a:lnTo>
                    <a:pt x="3072827" y="203200"/>
                  </a:lnTo>
                  <a:lnTo>
                    <a:pt x="3080257" y="215263"/>
                  </a:lnTo>
                  <a:lnTo>
                    <a:pt x="3081864" y="203200"/>
                  </a:lnTo>
                  <a:lnTo>
                    <a:pt x="3091539" y="203200"/>
                  </a:lnTo>
                  <a:lnTo>
                    <a:pt x="3101110" y="192037"/>
                  </a:lnTo>
                  <a:lnTo>
                    <a:pt x="3096387" y="190500"/>
                  </a:lnTo>
                  <a:lnTo>
                    <a:pt x="3098523" y="184150"/>
                  </a:lnTo>
                  <a:lnTo>
                    <a:pt x="3094617" y="177800"/>
                  </a:lnTo>
                  <a:close/>
                  <a:moveTo>
                    <a:pt x="1793882" y="190500"/>
                  </a:moveTo>
                  <a:lnTo>
                    <a:pt x="1772731" y="203200"/>
                  </a:lnTo>
                  <a:lnTo>
                    <a:pt x="1775831" y="214324"/>
                  </a:lnTo>
                  <a:lnTo>
                    <a:pt x="1779422" y="203200"/>
                  </a:lnTo>
                  <a:lnTo>
                    <a:pt x="1793997" y="203200"/>
                  </a:lnTo>
                  <a:lnTo>
                    <a:pt x="1795075" y="199062"/>
                  </a:lnTo>
                  <a:lnTo>
                    <a:pt x="1793882" y="190500"/>
                  </a:lnTo>
                  <a:close/>
                  <a:moveTo>
                    <a:pt x="1822729" y="203200"/>
                  </a:moveTo>
                  <a:lnTo>
                    <a:pt x="1822142" y="207712"/>
                  </a:lnTo>
                  <a:lnTo>
                    <a:pt x="1822726" y="209540"/>
                  </a:lnTo>
                  <a:lnTo>
                    <a:pt x="1823356" y="207117"/>
                  </a:lnTo>
                  <a:lnTo>
                    <a:pt x="1822729" y="203200"/>
                  </a:lnTo>
                  <a:close/>
                  <a:moveTo>
                    <a:pt x="1822554" y="202346"/>
                  </a:moveTo>
                  <a:lnTo>
                    <a:pt x="1820698" y="203200"/>
                  </a:lnTo>
                  <a:lnTo>
                    <a:pt x="1822142" y="207712"/>
                  </a:lnTo>
                  <a:lnTo>
                    <a:pt x="1822729" y="203200"/>
                  </a:lnTo>
                  <a:lnTo>
                    <a:pt x="1824373" y="203200"/>
                  </a:lnTo>
                  <a:lnTo>
                    <a:pt x="1822554" y="202346"/>
                  </a:lnTo>
                  <a:close/>
                  <a:moveTo>
                    <a:pt x="1824373" y="203200"/>
                  </a:moveTo>
                  <a:lnTo>
                    <a:pt x="1822729" y="203200"/>
                  </a:lnTo>
                  <a:lnTo>
                    <a:pt x="1823356" y="207117"/>
                  </a:lnTo>
                  <a:lnTo>
                    <a:pt x="1824373" y="203200"/>
                  </a:lnTo>
                  <a:close/>
                  <a:moveTo>
                    <a:pt x="1795075" y="199062"/>
                  </a:moveTo>
                  <a:lnTo>
                    <a:pt x="1793997" y="203200"/>
                  </a:lnTo>
                  <a:lnTo>
                    <a:pt x="1795920" y="204101"/>
                  </a:lnTo>
                  <a:lnTo>
                    <a:pt x="1797421" y="203200"/>
                  </a:lnTo>
                  <a:lnTo>
                    <a:pt x="1795652" y="203200"/>
                  </a:lnTo>
                  <a:lnTo>
                    <a:pt x="1795075" y="199062"/>
                  </a:lnTo>
                  <a:close/>
                  <a:moveTo>
                    <a:pt x="1795652" y="196850"/>
                  </a:moveTo>
                  <a:lnTo>
                    <a:pt x="1795075" y="199062"/>
                  </a:lnTo>
                  <a:lnTo>
                    <a:pt x="1795652" y="203200"/>
                  </a:lnTo>
                  <a:lnTo>
                    <a:pt x="1796191" y="199062"/>
                  </a:lnTo>
                  <a:lnTo>
                    <a:pt x="1796118" y="198523"/>
                  </a:lnTo>
                  <a:lnTo>
                    <a:pt x="1795652" y="196850"/>
                  </a:lnTo>
                  <a:close/>
                  <a:moveTo>
                    <a:pt x="1796215" y="198872"/>
                  </a:moveTo>
                  <a:lnTo>
                    <a:pt x="1795652" y="203200"/>
                  </a:lnTo>
                  <a:lnTo>
                    <a:pt x="1797421" y="203200"/>
                  </a:lnTo>
                  <a:lnTo>
                    <a:pt x="1796215" y="198872"/>
                  </a:lnTo>
                  <a:close/>
                  <a:moveTo>
                    <a:pt x="1851614" y="198523"/>
                  </a:moveTo>
                  <a:lnTo>
                    <a:pt x="1852362" y="203200"/>
                  </a:lnTo>
                  <a:lnTo>
                    <a:pt x="1855200" y="203200"/>
                  </a:lnTo>
                  <a:lnTo>
                    <a:pt x="1851614" y="198523"/>
                  </a:lnTo>
                  <a:close/>
                  <a:moveTo>
                    <a:pt x="1850331" y="190500"/>
                  </a:moveTo>
                  <a:lnTo>
                    <a:pt x="1851614" y="198523"/>
                  </a:lnTo>
                  <a:lnTo>
                    <a:pt x="1855200" y="203200"/>
                  </a:lnTo>
                  <a:lnTo>
                    <a:pt x="1850331" y="190500"/>
                  </a:lnTo>
                  <a:close/>
                  <a:moveTo>
                    <a:pt x="1858425" y="190500"/>
                  </a:moveTo>
                  <a:lnTo>
                    <a:pt x="1850331" y="190500"/>
                  </a:lnTo>
                  <a:lnTo>
                    <a:pt x="1855200" y="203200"/>
                  </a:lnTo>
                  <a:lnTo>
                    <a:pt x="1858425" y="190500"/>
                  </a:lnTo>
                  <a:close/>
                  <a:moveTo>
                    <a:pt x="3100659" y="177800"/>
                  </a:moveTo>
                  <a:lnTo>
                    <a:pt x="3098523" y="184150"/>
                  </a:lnTo>
                  <a:lnTo>
                    <a:pt x="3102429" y="190500"/>
                  </a:lnTo>
                  <a:lnTo>
                    <a:pt x="3101110" y="192037"/>
                  </a:lnTo>
                  <a:lnTo>
                    <a:pt x="3135412" y="203200"/>
                  </a:lnTo>
                  <a:lnTo>
                    <a:pt x="3137548" y="196850"/>
                  </a:lnTo>
                  <a:lnTo>
                    <a:pt x="3136647" y="190500"/>
                  </a:lnTo>
                  <a:lnTo>
                    <a:pt x="3139684" y="190500"/>
                  </a:lnTo>
                  <a:lnTo>
                    <a:pt x="3100659" y="177800"/>
                  </a:lnTo>
                  <a:close/>
                  <a:moveTo>
                    <a:pt x="3153987" y="190500"/>
                  </a:moveTo>
                  <a:lnTo>
                    <a:pt x="3139684" y="190500"/>
                  </a:lnTo>
                  <a:lnTo>
                    <a:pt x="3137548" y="196850"/>
                  </a:lnTo>
                  <a:lnTo>
                    <a:pt x="3138448" y="203200"/>
                  </a:lnTo>
                  <a:lnTo>
                    <a:pt x="3159600" y="203200"/>
                  </a:lnTo>
                  <a:lnTo>
                    <a:pt x="3158699" y="196850"/>
                  </a:lnTo>
                  <a:lnTo>
                    <a:pt x="3153987" y="190500"/>
                  </a:lnTo>
                  <a:close/>
                  <a:moveTo>
                    <a:pt x="3159197" y="197520"/>
                  </a:moveTo>
                  <a:lnTo>
                    <a:pt x="3159600" y="203200"/>
                  </a:lnTo>
                  <a:lnTo>
                    <a:pt x="3163411" y="203200"/>
                  </a:lnTo>
                  <a:lnTo>
                    <a:pt x="3159197" y="197520"/>
                  </a:lnTo>
                  <a:close/>
                  <a:moveTo>
                    <a:pt x="3158699" y="190500"/>
                  </a:moveTo>
                  <a:lnTo>
                    <a:pt x="3159197" y="197520"/>
                  </a:lnTo>
                  <a:lnTo>
                    <a:pt x="3163411" y="203200"/>
                  </a:lnTo>
                  <a:lnTo>
                    <a:pt x="3158699" y="190500"/>
                  </a:lnTo>
                  <a:close/>
                  <a:moveTo>
                    <a:pt x="3168699" y="190500"/>
                  </a:moveTo>
                  <a:lnTo>
                    <a:pt x="3158699" y="190500"/>
                  </a:lnTo>
                  <a:lnTo>
                    <a:pt x="3163411" y="203200"/>
                  </a:lnTo>
                  <a:lnTo>
                    <a:pt x="3168699" y="190500"/>
                  </a:lnTo>
                  <a:close/>
                  <a:moveTo>
                    <a:pt x="1793882" y="190500"/>
                  </a:moveTo>
                  <a:lnTo>
                    <a:pt x="1795075" y="199062"/>
                  </a:lnTo>
                  <a:lnTo>
                    <a:pt x="1795652" y="196850"/>
                  </a:lnTo>
                  <a:lnTo>
                    <a:pt x="1793882" y="190500"/>
                  </a:lnTo>
                  <a:close/>
                  <a:moveTo>
                    <a:pt x="1797306" y="190500"/>
                  </a:moveTo>
                  <a:lnTo>
                    <a:pt x="1795652" y="196850"/>
                  </a:lnTo>
                  <a:lnTo>
                    <a:pt x="1796215" y="198872"/>
                  </a:lnTo>
                  <a:lnTo>
                    <a:pt x="1797306" y="190500"/>
                  </a:lnTo>
                  <a:close/>
                  <a:moveTo>
                    <a:pt x="1850331" y="190500"/>
                  </a:moveTo>
                  <a:lnTo>
                    <a:pt x="1848299" y="190500"/>
                  </a:lnTo>
                  <a:lnTo>
                    <a:pt x="1850331" y="196850"/>
                  </a:lnTo>
                  <a:lnTo>
                    <a:pt x="1851614" y="198523"/>
                  </a:lnTo>
                  <a:lnTo>
                    <a:pt x="1850331" y="190500"/>
                  </a:lnTo>
                  <a:close/>
                  <a:moveTo>
                    <a:pt x="3158699" y="190500"/>
                  </a:moveTo>
                  <a:lnTo>
                    <a:pt x="3157799" y="190500"/>
                  </a:lnTo>
                  <a:lnTo>
                    <a:pt x="3158699" y="196850"/>
                  </a:lnTo>
                  <a:lnTo>
                    <a:pt x="3159197" y="197520"/>
                  </a:lnTo>
                  <a:lnTo>
                    <a:pt x="3158699" y="190500"/>
                  </a:lnTo>
                  <a:close/>
                  <a:moveTo>
                    <a:pt x="1797306" y="190500"/>
                  </a:moveTo>
                  <a:lnTo>
                    <a:pt x="1793882" y="190500"/>
                  </a:lnTo>
                  <a:lnTo>
                    <a:pt x="1795652" y="196850"/>
                  </a:lnTo>
                  <a:lnTo>
                    <a:pt x="1797306" y="190500"/>
                  </a:lnTo>
                  <a:close/>
                  <a:moveTo>
                    <a:pt x="1848299" y="190500"/>
                  </a:moveTo>
                  <a:lnTo>
                    <a:pt x="1846202" y="191465"/>
                  </a:lnTo>
                  <a:lnTo>
                    <a:pt x="1850331" y="196850"/>
                  </a:lnTo>
                  <a:lnTo>
                    <a:pt x="1848299" y="190500"/>
                  </a:lnTo>
                  <a:close/>
                  <a:moveTo>
                    <a:pt x="3139684" y="190500"/>
                  </a:moveTo>
                  <a:lnTo>
                    <a:pt x="3136647" y="190500"/>
                  </a:lnTo>
                  <a:lnTo>
                    <a:pt x="3137548" y="196850"/>
                  </a:lnTo>
                  <a:lnTo>
                    <a:pt x="3139684" y="190500"/>
                  </a:lnTo>
                  <a:close/>
                  <a:moveTo>
                    <a:pt x="3179274" y="165100"/>
                  </a:moveTo>
                  <a:lnTo>
                    <a:pt x="3169851" y="165100"/>
                  </a:lnTo>
                  <a:lnTo>
                    <a:pt x="3153987" y="190500"/>
                  </a:lnTo>
                  <a:lnTo>
                    <a:pt x="3158699" y="196850"/>
                  </a:lnTo>
                  <a:lnTo>
                    <a:pt x="3157799" y="190500"/>
                  </a:lnTo>
                  <a:lnTo>
                    <a:pt x="3168699" y="190500"/>
                  </a:lnTo>
                  <a:lnTo>
                    <a:pt x="3179274" y="165100"/>
                  </a:lnTo>
                  <a:close/>
                  <a:moveTo>
                    <a:pt x="3098523" y="184150"/>
                  </a:moveTo>
                  <a:lnTo>
                    <a:pt x="3096387" y="190500"/>
                  </a:lnTo>
                  <a:lnTo>
                    <a:pt x="3101110" y="192037"/>
                  </a:lnTo>
                  <a:lnTo>
                    <a:pt x="3102429" y="190500"/>
                  </a:lnTo>
                  <a:lnTo>
                    <a:pt x="3098523" y="184150"/>
                  </a:lnTo>
                  <a:close/>
                  <a:moveTo>
                    <a:pt x="1861650" y="177800"/>
                  </a:moveTo>
                  <a:lnTo>
                    <a:pt x="1851912" y="177800"/>
                  </a:lnTo>
                  <a:lnTo>
                    <a:pt x="1845462" y="190500"/>
                  </a:lnTo>
                  <a:lnTo>
                    <a:pt x="1846202" y="191465"/>
                  </a:lnTo>
                  <a:lnTo>
                    <a:pt x="1848299" y="190500"/>
                  </a:lnTo>
                  <a:lnTo>
                    <a:pt x="1858425" y="190500"/>
                  </a:lnTo>
                  <a:lnTo>
                    <a:pt x="1861650" y="177800"/>
                  </a:lnTo>
                  <a:close/>
                  <a:moveTo>
                    <a:pt x="3207776" y="146050"/>
                  </a:moveTo>
                  <a:lnTo>
                    <a:pt x="3203305" y="152400"/>
                  </a:lnTo>
                  <a:lnTo>
                    <a:pt x="3223818" y="177800"/>
                  </a:lnTo>
                  <a:lnTo>
                    <a:pt x="3225493" y="190500"/>
                  </a:lnTo>
                  <a:lnTo>
                    <a:pt x="3228697" y="190500"/>
                  </a:lnTo>
                  <a:lnTo>
                    <a:pt x="3227891" y="177800"/>
                  </a:lnTo>
                  <a:lnTo>
                    <a:pt x="3232760" y="177800"/>
                  </a:lnTo>
                  <a:lnTo>
                    <a:pt x="3219085" y="152400"/>
                  </a:lnTo>
                  <a:lnTo>
                    <a:pt x="3207776" y="152400"/>
                  </a:lnTo>
                  <a:lnTo>
                    <a:pt x="3207776" y="146050"/>
                  </a:lnTo>
                  <a:close/>
                  <a:moveTo>
                    <a:pt x="3228289" y="177800"/>
                  </a:moveTo>
                  <a:lnTo>
                    <a:pt x="3227891" y="177800"/>
                  </a:lnTo>
                  <a:lnTo>
                    <a:pt x="3228697" y="190500"/>
                  </a:lnTo>
                  <a:lnTo>
                    <a:pt x="3228289" y="177800"/>
                  </a:lnTo>
                  <a:close/>
                  <a:moveTo>
                    <a:pt x="3267544" y="177800"/>
                  </a:moveTo>
                  <a:lnTo>
                    <a:pt x="3228289" y="177800"/>
                  </a:lnTo>
                  <a:lnTo>
                    <a:pt x="3228697" y="190500"/>
                  </a:lnTo>
                  <a:lnTo>
                    <a:pt x="3268570" y="178529"/>
                  </a:lnTo>
                  <a:lnTo>
                    <a:pt x="3267544" y="177800"/>
                  </a:lnTo>
                  <a:close/>
                  <a:moveTo>
                    <a:pt x="3273649" y="177800"/>
                  </a:moveTo>
                  <a:lnTo>
                    <a:pt x="3270999" y="177800"/>
                  </a:lnTo>
                  <a:lnTo>
                    <a:pt x="3268570" y="178529"/>
                  </a:lnTo>
                  <a:lnTo>
                    <a:pt x="3285418" y="190500"/>
                  </a:lnTo>
                  <a:lnTo>
                    <a:pt x="3291522" y="190500"/>
                  </a:lnTo>
                  <a:lnTo>
                    <a:pt x="3273649" y="177800"/>
                  </a:lnTo>
                  <a:close/>
                  <a:moveTo>
                    <a:pt x="3270999" y="177800"/>
                  </a:moveTo>
                  <a:lnTo>
                    <a:pt x="3267544" y="177800"/>
                  </a:lnTo>
                  <a:lnTo>
                    <a:pt x="3268570" y="178529"/>
                  </a:lnTo>
                  <a:lnTo>
                    <a:pt x="3270999" y="177800"/>
                  </a:lnTo>
                  <a:close/>
                  <a:moveTo>
                    <a:pt x="1843650" y="152400"/>
                  </a:moveTo>
                  <a:lnTo>
                    <a:pt x="1835012" y="152400"/>
                  </a:lnTo>
                  <a:lnTo>
                    <a:pt x="1852467" y="177800"/>
                  </a:lnTo>
                  <a:lnTo>
                    <a:pt x="1861095" y="177800"/>
                  </a:lnTo>
                  <a:lnTo>
                    <a:pt x="1843650" y="152400"/>
                  </a:lnTo>
                  <a:close/>
                  <a:moveTo>
                    <a:pt x="2946810" y="152400"/>
                  </a:moveTo>
                  <a:lnTo>
                    <a:pt x="2942255" y="152400"/>
                  </a:lnTo>
                  <a:lnTo>
                    <a:pt x="2969228" y="165100"/>
                  </a:lnTo>
                  <a:lnTo>
                    <a:pt x="2970433" y="177800"/>
                  </a:lnTo>
                  <a:lnTo>
                    <a:pt x="2971773" y="177800"/>
                  </a:lnTo>
                  <a:lnTo>
                    <a:pt x="2971228" y="165100"/>
                  </a:lnTo>
                  <a:lnTo>
                    <a:pt x="2972939" y="164702"/>
                  </a:lnTo>
                  <a:lnTo>
                    <a:pt x="2946810" y="152400"/>
                  </a:lnTo>
                  <a:close/>
                  <a:moveTo>
                    <a:pt x="2972939" y="164702"/>
                  </a:moveTo>
                  <a:lnTo>
                    <a:pt x="2971228" y="165100"/>
                  </a:lnTo>
                  <a:lnTo>
                    <a:pt x="2971773" y="177800"/>
                  </a:lnTo>
                  <a:lnTo>
                    <a:pt x="2971501" y="165100"/>
                  </a:lnTo>
                  <a:lnTo>
                    <a:pt x="2973783" y="165100"/>
                  </a:lnTo>
                  <a:lnTo>
                    <a:pt x="2972939" y="164702"/>
                  </a:lnTo>
                  <a:close/>
                  <a:moveTo>
                    <a:pt x="3021887" y="165100"/>
                  </a:moveTo>
                  <a:lnTo>
                    <a:pt x="2971501" y="165100"/>
                  </a:lnTo>
                  <a:lnTo>
                    <a:pt x="2971773" y="177800"/>
                  </a:lnTo>
                  <a:lnTo>
                    <a:pt x="3022520" y="166013"/>
                  </a:lnTo>
                  <a:lnTo>
                    <a:pt x="3021887" y="165100"/>
                  </a:lnTo>
                  <a:close/>
                  <a:moveTo>
                    <a:pt x="3025907" y="152400"/>
                  </a:moveTo>
                  <a:lnTo>
                    <a:pt x="3026180" y="165100"/>
                  </a:lnTo>
                  <a:lnTo>
                    <a:pt x="3021887" y="165100"/>
                  </a:lnTo>
                  <a:lnTo>
                    <a:pt x="3022520" y="166013"/>
                  </a:lnTo>
                  <a:lnTo>
                    <a:pt x="3026452" y="165100"/>
                  </a:lnTo>
                  <a:lnTo>
                    <a:pt x="3025907" y="152400"/>
                  </a:lnTo>
                  <a:close/>
                  <a:moveTo>
                    <a:pt x="1871063" y="152400"/>
                  </a:moveTo>
                  <a:lnTo>
                    <a:pt x="1866215" y="165100"/>
                  </a:lnTo>
                  <a:lnTo>
                    <a:pt x="1875356" y="165100"/>
                  </a:lnTo>
                  <a:lnTo>
                    <a:pt x="1875430" y="158646"/>
                  </a:lnTo>
                  <a:lnTo>
                    <a:pt x="1871063" y="152400"/>
                  </a:lnTo>
                  <a:close/>
                  <a:moveTo>
                    <a:pt x="1875503" y="158750"/>
                  </a:moveTo>
                  <a:lnTo>
                    <a:pt x="1875356" y="165100"/>
                  </a:lnTo>
                  <a:lnTo>
                    <a:pt x="1879942" y="165100"/>
                  </a:lnTo>
                  <a:lnTo>
                    <a:pt x="1875503" y="158750"/>
                  </a:lnTo>
                  <a:close/>
                  <a:moveTo>
                    <a:pt x="1886288" y="152400"/>
                  </a:moveTo>
                  <a:lnTo>
                    <a:pt x="1875649" y="152400"/>
                  </a:lnTo>
                  <a:lnTo>
                    <a:pt x="1875517" y="158770"/>
                  </a:lnTo>
                  <a:lnTo>
                    <a:pt x="1879942" y="165100"/>
                  </a:lnTo>
                  <a:lnTo>
                    <a:pt x="1886288" y="152400"/>
                  </a:lnTo>
                  <a:close/>
                  <a:moveTo>
                    <a:pt x="1914381" y="152400"/>
                  </a:moveTo>
                  <a:lnTo>
                    <a:pt x="1886288" y="152400"/>
                  </a:lnTo>
                  <a:lnTo>
                    <a:pt x="1879942" y="165100"/>
                  </a:lnTo>
                  <a:lnTo>
                    <a:pt x="1917658" y="165100"/>
                  </a:lnTo>
                  <a:lnTo>
                    <a:pt x="1917699" y="163341"/>
                  </a:lnTo>
                  <a:lnTo>
                    <a:pt x="1917749" y="158646"/>
                  </a:lnTo>
                  <a:lnTo>
                    <a:pt x="1914381" y="152400"/>
                  </a:lnTo>
                  <a:close/>
                  <a:moveTo>
                    <a:pt x="1930538" y="152400"/>
                  </a:moveTo>
                  <a:lnTo>
                    <a:pt x="1917952" y="152400"/>
                  </a:lnTo>
                  <a:lnTo>
                    <a:pt x="1917816" y="158770"/>
                  </a:lnTo>
                  <a:lnTo>
                    <a:pt x="1921229" y="165100"/>
                  </a:lnTo>
                  <a:lnTo>
                    <a:pt x="1930538" y="152400"/>
                  </a:lnTo>
                  <a:close/>
                  <a:moveTo>
                    <a:pt x="2130096" y="148137"/>
                  </a:moveTo>
                  <a:lnTo>
                    <a:pt x="2128416" y="152400"/>
                  </a:lnTo>
                  <a:lnTo>
                    <a:pt x="2152311" y="165100"/>
                  </a:lnTo>
                  <a:lnTo>
                    <a:pt x="2155986" y="165100"/>
                  </a:lnTo>
                  <a:lnTo>
                    <a:pt x="2155661" y="163341"/>
                  </a:lnTo>
                  <a:lnTo>
                    <a:pt x="2145369" y="152400"/>
                  </a:lnTo>
                  <a:lnTo>
                    <a:pt x="2134552" y="152400"/>
                  </a:lnTo>
                  <a:lnTo>
                    <a:pt x="2130096" y="148137"/>
                  </a:lnTo>
                  <a:close/>
                  <a:moveTo>
                    <a:pt x="2155661" y="163341"/>
                  </a:moveTo>
                  <a:lnTo>
                    <a:pt x="2155986" y="165100"/>
                  </a:lnTo>
                  <a:lnTo>
                    <a:pt x="2157054" y="164821"/>
                  </a:lnTo>
                  <a:lnTo>
                    <a:pt x="2155661" y="163341"/>
                  </a:lnTo>
                  <a:close/>
                  <a:moveTo>
                    <a:pt x="2157054" y="164821"/>
                  </a:moveTo>
                  <a:lnTo>
                    <a:pt x="2155986" y="165100"/>
                  </a:lnTo>
                  <a:lnTo>
                    <a:pt x="2157316" y="165100"/>
                  </a:lnTo>
                  <a:lnTo>
                    <a:pt x="2157054" y="164821"/>
                  </a:lnTo>
                  <a:close/>
                  <a:moveTo>
                    <a:pt x="2244822" y="140189"/>
                  </a:moveTo>
                  <a:lnTo>
                    <a:pt x="2242705" y="146039"/>
                  </a:lnTo>
                  <a:lnTo>
                    <a:pt x="2241973" y="152400"/>
                  </a:lnTo>
                  <a:lnTo>
                    <a:pt x="2278150" y="165100"/>
                  </a:lnTo>
                  <a:lnTo>
                    <a:pt x="2278510" y="158770"/>
                  </a:lnTo>
                  <a:lnTo>
                    <a:pt x="2278545" y="156386"/>
                  </a:lnTo>
                  <a:lnTo>
                    <a:pt x="2277993" y="152400"/>
                  </a:lnTo>
                  <a:lnTo>
                    <a:pt x="2278862" y="152139"/>
                  </a:lnTo>
                  <a:lnTo>
                    <a:pt x="2244822" y="140189"/>
                  </a:lnTo>
                  <a:close/>
                  <a:moveTo>
                    <a:pt x="2278616" y="156901"/>
                  </a:moveTo>
                  <a:lnTo>
                    <a:pt x="2278150" y="165100"/>
                  </a:lnTo>
                  <a:lnTo>
                    <a:pt x="2278875" y="158770"/>
                  </a:lnTo>
                  <a:lnTo>
                    <a:pt x="2278616" y="156901"/>
                  </a:lnTo>
                  <a:close/>
                  <a:moveTo>
                    <a:pt x="2278875" y="158770"/>
                  </a:moveTo>
                  <a:lnTo>
                    <a:pt x="2278150" y="165100"/>
                  </a:lnTo>
                  <a:lnTo>
                    <a:pt x="2279752" y="165100"/>
                  </a:lnTo>
                  <a:lnTo>
                    <a:pt x="2278875" y="158770"/>
                  </a:lnTo>
                  <a:close/>
                  <a:moveTo>
                    <a:pt x="2279149" y="156386"/>
                  </a:moveTo>
                  <a:lnTo>
                    <a:pt x="2278875" y="158770"/>
                  </a:lnTo>
                  <a:lnTo>
                    <a:pt x="2279752" y="165100"/>
                  </a:lnTo>
                  <a:lnTo>
                    <a:pt x="2279149" y="156386"/>
                  </a:lnTo>
                  <a:close/>
                  <a:moveTo>
                    <a:pt x="2320306" y="139700"/>
                  </a:moveTo>
                  <a:lnTo>
                    <a:pt x="2278862" y="152139"/>
                  </a:lnTo>
                  <a:lnTo>
                    <a:pt x="2279605" y="152400"/>
                  </a:lnTo>
                  <a:lnTo>
                    <a:pt x="2279149" y="156386"/>
                  </a:lnTo>
                  <a:lnTo>
                    <a:pt x="2279752" y="165100"/>
                  </a:lnTo>
                  <a:lnTo>
                    <a:pt x="2322054" y="152400"/>
                  </a:lnTo>
                  <a:lnTo>
                    <a:pt x="2321049" y="152400"/>
                  </a:lnTo>
                  <a:lnTo>
                    <a:pt x="2321078" y="150988"/>
                  </a:lnTo>
                  <a:lnTo>
                    <a:pt x="2320306" y="139700"/>
                  </a:lnTo>
                  <a:close/>
                  <a:moveTo>
                    <a:pt x="3025907" y="152400"/>
                  </a:moveTo>
                  <a:lnTo>
                    <a:pt x="2972939" y="164702"/>
                  </a:lnTo>
                  <a:lnTo>
                    <a:pt x="2973783" y="165100"/>
                  </a:lnTo>
                  <a:lnTo>
                    <a:pt x="3026180" y="165100"/>
                  </a:lnTo>
                  <a:lnTo>
                    <a:pt x="3025907" y="152400"/>
                  </a:lnTo>
                  <a:close/>
                  <a:moveTo>
                    <a:pt x="3171400" y="152400"/>
                  </a:moveTo>
                  <a:lnTo>
                    <a:pt x="3170395" y="165100"/>
                  </a:lnTo>
                  <a:lnTo>
                    <a:pt x="3174563" y="165100"/>
                  </a:lnTo>
                  <a:lnTo>
                    <a:pt x="3171400" y="152400"/>
                  </a:lnTo>
                  <a:close/>
                  <a:moveTo>
                    <a:pt x="3192552" y="139700"/>
                  </a:moveTo>
                  <a:lnTo>
                    <a:pt x="3171400" y="152400"/>
                  </a:lnTo>
                  <a:lnTo>
                    <a:pt x="3177735" y="165100"/>
                  </a:lnTo>
                  <a:lnTo>
                    <a:pt x="3198886" y="152400"/>
                  </a:lnTo>
                  <a:lnTo>
                    <a:pt x="3195714" y="152400"/>
                  </a:lnTo>
                  <a:lnTo>
                    <a:pt x="3192552" y="139700"/>
                  </a:lnTo>
                  <a:close/>
                  <a:moveTo>
                    <a:pt x="2204749" y="152400"/>
                  </a:moveTo>
                  <a:lnTo>
                    <a:pt x="2153641" y="152400"/>
                  </a:lnTo>
                  <a:lnTo>
                    <a:pt x="2155661" y="163341"/>
                  </a:lnTo>
                  <a:lnTo>
                    <a:pt x="2157054" y="164821"/>
                  </a:lnTo>
                  <a:lnTo>
                    <a:pt x="2204749" y="152400"/>
                  </a:lnTo>
                  <a:close/>
                  <a:moveTo>
                    <a:pt x="2278873" y="152400"/>
                  </a:moveTo>
                  <a:lnTo>
                    <a:pt x="2278616" y="156901"/>
                  </a:lnTo>
                  <a:lnTo>
                    <a:pt x="2278875" y="158770"/>
                  </a:lnTo>
                  <a:lnTo>
                    <a:pt x="2279149" y="156386"/>
                  </a:lnTo>
                  <a:lnTo>
                    <a:pt x="2278873" y="152400"/>
                  </a:lnTo>
                  <a:close/>
                  <a:moveTo>
                    <a:pt x="1875649" y="152400"/>
                  </a:moveTo>
                  <a:lnTo>
                    <a:pt x="1875503" y="152400"/>
                  </a:lnTo>
                  <a:lnTo>
                    <a:pt x="1875503" y="158750"/>
                  </a:lnTo>
                  <a:lnTo>
                    <a:pt x="1875649" y="152400"/>
                  </a:lnTo>
                  <a:close/>
                  <a:moveTo>
                    <a:pt x="1917952" y="152400"/>
                  </a:moveTo>
                  <a:lnTo>
                    <a:pt x="1914381" y="152400"/>
                  </a:lnTo>
                  <a:lnTo>
                    <a:pt x="1917805" y="158750"/>
                  </a:lnTo>
                  <a:lnTo>
                    <a:pt x="1917952" y="152400"/>
                  </a:lnTo>
                  <a:close/>
                  <a:moveTo>
                    <a:pt x="1892633" y="139700"/>
                  </a:moveTo>
                  <a:lnTo>
                    <a:pt x="1883754" y="139700"/>
                  </a:lnTo>
                  <a:lnTo>
                    <a:pt x="1871063" y="152400"/>
                  </a:lnTo>
                  <a:lnTo>
                    <a:pt x="1875430" y="158646"/>
                  </a:lnTo>
                  <a:lnTo>
                    <a:pt x="1875503" y="152400"/>
                  </a:lnTo>
                  <a:lnTo>
                    <a:pt x="1886288" y="152400"/>
                  </a:lnTo>
                  <a:lnTo>
                    <a:pt x="1892633" y="139700"/>
                  </a:lnTo>
                  <a:close/>
                  <a:moveTo>
                    <a:pt x="2278862" y="152139"/>
                  </a:moveTo>
                  <a:lnTo>
                    <a:pt x="2277993" y="152400"/>
                  </a:lnTo>
                  <a:lnTo>
                    <a:pt x="2278616" y="156901"/>
                  </a:lnTo>
                  <a:lnTo>
                    <a:pt x="2278873" y="152400"/>
                  </a:lnTo>
                  <a:lnTo>
                    <a:pt x="2279605" y="152400"/>
                  </a:lnTo>
                  <a:lnTo>
                    <a:pt x="2278862" y="152139"/>
                  </a:lnTo>
                  <a:close/>
                  <a:moveTo>
                    <a:pt x="2279605" y="152400"/>
                  </a:moveTo>
                  <a:lnTo>
                    <a:pt x="2278873" y="152400"/>
                  </a:lnTo>
                  <a:lnTo>
                    <a:pt x="2279149" y="156386"/>
                  </a:lnTo>
                  <a:lnTo>
                    <a:pt x="2279605" y="152400"/>
                  </a:lnTo>
                  <a:close/>
                  <a:moveTo>
                    <a:pt x="1864906" y="139700"/>
                  </a:moveTo>
                  <a:lnTo>
                    <a:pt x="1837294" y="152400"/>
                  </a:lnTo>
                  <a:lnTo>
                    <a:pt x="1868969" y="152400"/>
                  </a:lnTo>
                  <a:lnTo>
                    <a:pt x="1864906" y="139700"/>
                  </a:lnTo>
                  <a:close/>
                  <a:moveTo>
                    <a:pt x="1871000" y="139700"/>
                  </a:moveTo>
                  <a:lnTo>
                    <a:pt x="1866937" y="139700"/>
                  </a:lnTo>
                  <a:lnTo>
                    <a:pt x="1868969" y="152400"/>
                  </a:lnTo>
                  <a:lnTo>
                    <a:pt x="1871000" y="139700"/>
                  </a:lnTo>
                  <a:close/>
                  <a:moveTo>
                    <a:pt x="1923156" y="63500"/>
                  </a:moveTo>
                  <a:lnTo>
                    <a:pt x="1921135" y="63500"/>
                  </a:lnTo>
                  <a:lnTo>
                    <a:pt x="1921878" y="152400"/>
                  </a:lnTo>
                  <a:lnTo>
                    <a:pt x="1932349" y="152400"/>
                  </a:lnTo>
                  <a:lnTo>
                    <a:pt x="1931712" y="76200"/>
                  </a:lnTo>
                  <a:lnTo>
                    <a:pt x="1929585" y="76200"/>
                  </a:lnTo>
                  <a:lnTo>
                    <a:pt x="1923156" y="63500"/>
                  </a:lnTo>
                  <a:close/>
                  <a:moveTo>
                    <a:pt x="2100823" y="127087"/>
                  </a:moveTo>
                  <a:lnTo>
                    <a:pt x="2085695" y="137407"/>
                  </a:lnTo>
                  <a:lnTo>
                    <a:pt x="2088386" y="139700"/>
                  </a:lnTo>
                  <a:lnTo>
                    <a:pt x="2083119" y="139700"/>
                  </a:lnTo>
                  <a:lnTo>
                    <a:pt x="2086355" y="152400"/>
                  </a:lnTo>
                  <a:lnTo>
                    <a:pt x="2089182" y="139700"/>
                  </a:lnTo>
                  <a:lnTo>
                    <a:pt x="2103670" y="129811"/>
                  </a:lnTo>
                  <a:lnTo>
                    <a:pt x="2100823" y="127087"/>
                  </a:lnTo>
                  <a:close/>
                  <a:moveTo>
                    <a:pt x="2107998" y="127000"/>
                  </a:moveTo>
                  <a:lnTo>
                    <a:pt x="2107789" y="127000"/>
                  </a:lnTo>
                  <a:lnTo>
                    <a:pt x="2103670" y="129811"/>
                  </a:lnTo>
                  <a:lnTo>
                    <a:pt x="2127286" y="152400"/>
                  </a:lnTo>
                  <a:lnTo>
                    <a:pt x="2128416" y="152400"/>
                  </a:lnTo>
                  <a:lnTo>
                    <a:pt x="2130096" y="148137"/>
                  </a:lnTo>
                  <a:lnTo>
                    <a:pt x="2107998" y="127000"/>
                  </a:lnTo>
                  <a:close/>
                  <a:moveTo>
                    <a:pt x="2133421" y="139700"/>
                  </a:moveTo>
                  <a:lnTo>
                    <a:pt x="2130096" y="148137"/>
                  </a:lnTo>
                  <a:lnTo>
                    <a:pt x="2134552" y="152400"/>
                  </a:lnTo>
                  <a:lnTo>
                    <a:pt x="2145369" y="152400"/>
                  </a:lnTo>
                  <a:lnTo>
                    <a:pt x="2133421" y="139700"/>
                  </a:lnTo>
                  <a:close/>
                  <a:moveTo>
                    <a:pt x="2222424" y="139700"/>
                  </a:moveTo>
                  <a:lnTo>
                    <a:pt x="2222162" y="139700"/>
                  </a:lnTo>
                  <a:lnTo>
                    <a:pt x="2201011" y="152400"/>
                  </a:lnTo>
                  <a:lnTo>
                    <a:pt x="2206131" y="152400"/>
                  </a:lnTo>
                  <a:lnTo>
                    <a:pt x="2224656" y="141276"/>
                  </a:lnTo>
                  <a:lnTo>
                    <a:pt x="2222424" y="139700"/>
                  </a:lnTo>
                  <a:close/>
                  <a:moveTo>
                    <a:pt x="2243429" y="139700"/>
                  </a:moveTo>
                  <a:lnTo>
                    <a:pt x="2227282" y="139700"/>
                  </a:lnTo>
                  <a:lnTo>
                    <a:pt x="2224656" y="141276"/>
                  </a:lnTo>
                  <a:lnTo>
                    <a:pt x="2240402" y="152400"/>
                  </a:lnTo>
                  <a:lnTo>
                    <a:pt x="2242702" y="146039"/>
                  </a:lnTo>
                  <a:lnTo>
                    <a:pt x="2243429" y="139700"/>
                  </a:lnTo>
                  <a:close/>
                  <a:moveTo>
                    <a:pt x="2321078" y="150988"/>
                  </a:moveTo>
                  <a:lnTo>
                    <a:pt x="2321049" y="152400"/>
                  </a:lnTo>
                  <a:lnTo>
                    <a:pt x="2321078" y="150988"/>
                  </a:lnTo>
                  <a:close/>
                  <a:moveTo>
                    <a:pt x="2321238" y="146473"/>
                  </a:moveTo>
                  <a:lnTo>
                    <a:pt x="2321175" y="152400"/>
                  </a:lnTo>
                  <a:lnTo>
                    <a:pt x="2322054" y="152400"/>
                  </a:lnTo>
                  <a:lnTo>
                    <a:pt x="2321238" y="146473"/>
                  </a:lnTo>
                  <a:close/>
                  <a:moveTo>
                    <a:pt x="2353006" y="139700"/>
                  </a:moveTo>
                  <a:lnTo>
                    <a:pt x="2321311" y="139700"/>
                  </a:lnTo>
                  <a:lnTo>
                    <a:pt x="2321238" y="146473"/>
                  </a:lnTo>
                  <a:lnTo>
                    <a:pt x="2322054" y="152400"/>
                  </a:lnTo>
                  <a:lnTo>
                    <a:pt x="2358713" y="152400"/>
                  </a:lnTo>
                  <a:lnTo>
                    <a:pt x="2353006" y="139700"/>
                  </a:lnTo>
                  <a:close/>
                  <a:moveTo>
                    <a:pt x="2363613" y="139700"/>
                  </a:moveTo>
                  <a:lnTo>
                    <a:pt x="2353006" y="139700"/>
                  </a:lnTo>
                  <a:lnTo>
                    <a:pt x="2358713" y="152400"/>
                  </a:lnTo>
                  <a:lnTo>
                    <a:pt x="2363483" y="146050"/>
                  </a:lnTo>
                  <a:lnTo>
                    <a:pt x="2363613" y="139700"/>
                  </a:lnTo>
                  <a:close/>
                  <a:moveTo>
                    <a:pt x="2363483" y="146050"/>
                  </a:moveTo>
                  <a:lnTo>
                    <a:pt x="2358713" y="152400"/>
                  </a:lnTo>
                  <a:lnTo>
                    <a:pt x="2363352" y="152400"/>
                  </a:lnTo>
                  <a:lnTo>
                    <a:pt x="2363483" y="146050"/>
                  </a:lnTo>
                  <a:close/>
                  <a:moveTo>
                    <a:pt x="2368252" y="139700"/>
                  </a:moveTo>
                  <a:lnTo>
                    <a:pt x="2363488" y="152400"/>
                  </a:lnTo>
                  <a:lnTo>
                    <a:pt x="2371697" y="152400"/>
                  </a:lnTo>
                  <a:lnTo>
                    <a:pt x="2368252" y="139700"/>
                  </a:lnTo>
                  <a:close/>
                  <a:moveTo>
                    <a:pt x="2941030" y="127000"/>
                  </a:moveTo>
                  <a:lnTo>
                    <a:pt x="2937355" y="127000"/>
                  </a:lnTo>
                  <a:lnTo>
                    <a:pt x="2935005" y="138680"/>
                  </a:lnTo>
                  <a:lnTo>
                    <a:pt x="2939575" y="152400"/>
                  </a:lnTo>
                  <a:lnTo>
                    <a:pt x="2949491" y="152400"/>
                  </a:lnTo>
                  <a:lnTo>
                    <a:pt x="2941030" y="127000"/>
                  </a:lnTo>
                  <a:close/>
                  <a:moveTo>
                    <a:pt x="3192552" y="139700"/>
                  </a:moveTo>
                  <a:lnTo>
                    <a:pt x="3195714" y="152400"/>
                  </a:lnTo>
                  <a:lnTo>
                    <a:pt x="3195714" y="146039"/>
                  </a:lnTo>
                  <a:lnTo>
                    <a:pt x="3192552" y="139700"/>
                  </a:lnTo>
                  <a:close/>
                  <a:moveTo>
                    <a:pt x="3195714" y="146039"/>
                  </a:moveTo>
                  <a:lnTo>
                    <a:pt x="3195714" y="152400"/>
                  </a:lnTo>
                  <a:lnTo>
                    <a:pt x="3198886" y="152400"/>
                  </a:lnTo>
                  <a:lnTo>
                    <a:pt x="3195714" y="146039"/>
                  </a:lnTo>
                  <a:close/>
                  <a:moveTo>
                    <a:pt x="3207776" y="139700"/>
                  </a:moveTo>
                  <a:lnTo>
                    <a:pt x="3195714" y="139700"/>
                  </a:lnTo>
                  <a:lnTo>
                    <a:pt x="3195719" y="146050"/>
                  </a:lnTo>
                  <a:lnTo>
                    <a:pt x="3198886" y="152400"/>
                  </a:lnTo>
                  <a:lnTo>
                    <a:pt x="3203305" y="152400"/>
                  </a:lnTo>
                  <a:lnTo>
                    <a:pt x="3207776" y="146050"/>
                  </a:lnTo>
                  <a:lnTo>
                    <a:pt x="3207776" y="139700"/>
                  </a:lnTo>
                  <a:close/>
                  <a:moveTo>
                    <a:pt x="3212247" y="139700"/>
                  </a:moveTo>
                  <a:lnTo>
                    <a:pt x="3207784" y="146039"/>
                  </a:lnTo>
                  <a:lnTo>
                    <a:pt x="3207776" y="152400"/>
                  </a:lnTo>
                  <a:lnTo>
                    <a:pt x="3212247" y="139700"/>
                  </a:lnTo>
                  <a:close/>
                  <a:moveTo>
                    <a:pt x="3212247" y="139700"/>
                  </a:moveTo>
                  <a:lnTo>
                    <a:pt x="3207776" y="152400"/>
                  </a:lnTo>
                  <a:lnTo>
                    <a:pt x="3219085" y="152400"/>
                  </a:lnTo>
                  <a:lnTo>
                    <a:pt x="3212247" y="139700"/>
                  </a:lnTo>
                  <a:close/>
                  <a:moveTo>
                    <a:pt x="2320306" y="139700"/>
                  </a:moveTo>
                  <a:lnTo>
                    <a:pt x="2321078" y="150988"/>
                  </a:lnTo>
                  <a:lnTo>
                    <a:pt x="2321179" y="146039"/>
                  </a:lnTo>
                  <a:lnTo>
                    <a:pt x="2320306" y="139700"/>
                  </a:lnTo>
                  <a:close/>
                  <a:moveTo>
                    <a:pt x="2243429" y="139700"/>
                  </a:moveTo>
                  <a:lnTo>
                    <a:pt x="2242701" y="146050"/>
                  </a:lnTo>
                  <a:lnTo>
                    <a:pt x="2244822" y="140189"/>
                  </a:lnTo>
                  <a:lnTo>
                    <a:pt x="2243429" y="139700"/>
                  </a:lnTo>
                  <a:close/>
                  <a:moveTo>
                    <a:pt x="2321311" y="139700"/>
                  </a:moveTo>
                  <a:lnTo>
                    <a:pt x="2320306" y="139700"/>
                  </a:lnTo>
                  <a:lnTo>
                    <a:pt x="2321180" y="146050"/>
                  </a:lnTo>
                  <a:lnTo>
                    <a:pt x="2321311" y="139700"/>
                  </a:lnTo>
                  <a:close/>
                  <a:moveTo>
                    <a:pt x="2368252" y="139700"/>
                  </a:moveTo>
                  <a:lnTo>
                    <a:pt x="2363613" y="139700"/>
                  </a:lnTo>
                  <a:lnTo>
                    <a:pt x="2363483" y="146050"/>
                  </a:lnTo>
                  <a:lnTo>
                    <a:pt x="2368252" y="139700"/>
                  </a:lnTo>
                  <a:close/>
                  <a:moveTo>
                    <a:pt x="3212247" y="139700"/>
                  </a:moveTo>
                  <a:lnTo>
                    <a:pt x="3207776" y="139700"/>
                  </a:lnTo>
                  <a:lnTo>
                    <a:pt x="3207776" y="146050"/>
                  </a:lnTo>
                  <a:lnTo>
                    <a:pt x="3212247" y="139700"/>
                  </a:lnTo>
                  <a:close/>
                  <a:moveTo>
                    <a:pt x="3195714" y="139700"/>
                  </a:moveTo>
                  <a:lnTo>
                    <a:pt x="3192552" y="139700"/>
                  </a:lnTo>
                  <a:lnTo>
                    <a:pt x="3195714" y="146039"/>
                  </a:lnTo>
                  <a:lnTo>
                    <a:pt x="3195714" y="139700"/>
                  </a:lnTo>
                  <a:close/>
                  <a:moveTo>
                    <a:pt x="2227282" y="139700"/>
                  </a:moveTo>
                  <a:lnTo>
                    <a:pt x="2222424" y="139700"/>
                  </a:lnTo>
                  <a:lnTo>
                    <a:pt x="2224656" y="141276"/>
                  </a:lnTo>
                  <a:lnTo>
                    <a:pt x="2227282" y="139700"/>
                  </a:lnTo>
                  <a:close/>
                  <a:moveTo>
                    <a:pt x="2244999" y="139700"/>
                  </a:moveTo>
                  <a:lnTo>
                    <a:pt x="2243429" y="139700"/>
                  </a:lnTo>
                  <a:lnTo>
                    <a:pt x="2244822" y="140189"/>
                  </a:lnTo>
                  <a:lnTo>
                    <a:pt x="2244999" y="139700"/>
                  </a:lnTo>
                  <a:close/>
                  <a:moveTo>
                    <a:pt x="1871230" y="114300"/>
                  </a:moveTo>
                  <a:lnTo>
                    <a:pt x="1868565" y="126782"/>
                  </a:lnTo>
                  <a:lnTo>
                    <a:pt x="1868474" y="127087"/>
                  </a:lnTo>
                  <a:lnTo>
                    <a:pt x="1862058" y="139700"/>
                  </a:lnTo>
                  <a:lnTo>
                    <a:pt x="1871806" y="139700"/>
                  </a:lnTo>
                  <a:lnTo>
                    <a:pt x="1875734" y="131967"/>
                  </a:lnTo>
                  <a:lnTo>
                    <a:pt x="1869943" y="127000"/>
                  </a:lnTo>
                  <a:lnTo>
                    <a:pt x="1876822" y="127000"/>
                  </a:lnTo>
                  <a:lnTo>
                    <a:pt x="1871230" y="114300"/>
                  </a:lnTo>
                  <a:close/>
                  <a:moveTo>
                    <a:pt x="1877821" y="127857"/>
                  </a:moveTo>
                  <a:lnTo>
                    <a:pt x="1875734" y="131967"/>
                  </a:lnTo>
                  <a:lnTo>
                    <a:pt x="1884748" y="139700"/>
                  </a:lnTo>
                  <a:lnTo>
                    <a:pt x="1891628" y="139700"/>
                  </a:lnTo>
                  <a:lnTo>
                    <a:pt x="1877821" y="127857"/>
                  </a:lnTo>
                  <a:close/>
                  <a:moveTo>
                    <a:pt x="2083203" y="88900"/>
                  </a:moveTo>
                  <a:lnTo>
                    <a:pt x="2072868" y="88900"/>
                  </a:lnTo>
                  <a:lnTo>
                    <a:pt x="2065675" y="127000"/>
                  </a:lnTo>
                  <a:lnTo>
                    <a:pt x="2065109" y="139700"/>
                  </a:lnTo>
                  <a:lnTo>
                    <a:pt x="2068209" y="139700"/>
                  </a:lnTo>
                  <a:lnTo>
                    <a:pt x="2070837" y="127000"/>
                  </a:lnTo>
                  <a:lnTo>
                    <a:pt x="2076010" y="127000"/>
                  </a:lnTo>
                  <a:lnTo>
                    <a:pt x="2083203" y="88900"/>
                  </a:lnTo>
                  <a:close/>
                  <a:moveTo>
                    <a:pt x="2073476" y="127000"/>
                  </a:moveTo>
                  <a:lnTo>
                    <a:pt x="2068209" y="139700"/>
                  </a:lnTo>
                  <a:lnTo>
                    <a:pt x="2082334" y="139700"/>
                  </a:lnTo>
                  <a:lnTo>
                    <a:pt x="2085695" y="137407"/>
                  </a:lnTo>
                  <a:lnTo>
                    <a:pt x="2073476" y="127000"/>
                  </a:lnTo>
                  <a:close/>
                  <a:moveTo>
                    <a:pt x="2085695" y="137407"/>
                  </a:moveTo>
                  <a:lnTo>
                    <a:pt x="2082334" y="139700"/>
                  </a:lnTo>
                  <a:lnTo>
                    <a:pt x="2088386" y="139700"/>
                  </a:lnTo>
                  <a:lnTo>
                    <a:pt x="2085695" y="137407"/>
                  </a:lnTo>
                  <a:close/>
                  <a:moveTo>
                    <a:pt x="2353289" y="127000"/>
                  </a:moveTo>
                  <a:lnTo>
                    <a:pt x="2351865" y="139700"/>
                  </a:lnTo>
                  <a:lnTo>
                    <a:pt x="2357771" y="139700"/>
                  </a:lnTo>
                  <a:lnTo>
                    <a:pt x="2353289" y="127000"/>
                  </a:lnTo>
                  <a:close/>
                  <a:moveTo>
                    <a:pt x="2384356" y="101600"/>
                  </a:moveTo>
                  <a:lnTo>
                    <a:pt x="2375393" y="101600"/>
                  </a:lnTo>
                  <a:lnTo>
                    <a:pt x="2353289" y="127000"/>
                  </a:lnTo>
                  <a:lnTo>
                    <a:pt x="2362252" y="139700"/>
                  </a:lnTo>
                  <a:lnTo>
                    <a:pt x="2384356" y="101600"/>
                  </a:lnTo>
                  <a:close/>
                  <a:moveTo>
                    <a:pt x="2604664" y="76200"/>
                  </a:moveTo>
                  <a:lnTo>
                    <a:pt x="2600255" y="76200"/>
                  </a:lnTo>
                  <a:lnTo>
                    <a:pt x="2601575" y="88900"/>
                  </a:lnTo>
                  <a:lnTo>
                    <a:pt x="2596581" y="91215"/>
                  </a:lnTo>
                  <a:lnTo>
                    <a:pt x="2607144" y="127087"/>
                  </a:lnTo>
                  <a:lnTo>
                    <a:pt x="2611459" y="139700"/>
                  </a:lnTo>
                  <a:lnTo>
                    <a:pt x="2616998" y="127000"/>
                  </a:lnTo>
                  <a:lnTo>
                    <a:pt x="2607250" y="127000"/>
                  </a:lnTo>
                  <a:lnTo>
                    <a:pt x="2612821" y="112310"/>
                  </a:lnTo>
                  <a:lnTo>
                    <a:pt x="2605931" y="88900"/>
                  </a:lnTo>
                  <a:lnTo>
                    <a:pt x="2604664" y="76200"/>
                  </a:lnTo>
                  <a:close/>
                  <a:moveTo>
                    <a:pt x="2707017" y="127000"/>
                  </a:moveTo>
                  <a:lnTo>
                    <a:pt x="2682839" y="127000"/>
                  </a:lnTo>
                  <a:lnTo>
                    <a:pt x="2709907" y="139700"/>
                  </a:lnTo>
                  <a:lnTo>
                    <a:pt x="2711541" y="133344"/>
                  </a:lnTo>
                  <a:lnTo>
                    <a:pt x="2707017" y="127000"/>
                  </a:lnTo>
                  <a:close/>
                  <a:moveTo>
                    <a:pt x="2722384" y="127000"/>
                  </a:moveTo>
                  <a:lnTo>
                    <a:pt x="2713173" y="127000"/>
                  </a:lnTo>
                  <a:lnTo>
                    <a:pt x="2711541" y="133344"/>
                  </a:lnTo>
                  <a:lnTo>
                    <a:pt x="2716074" y="139700"/>
                  </a:lnTo>
                  <a:lnTo>
                    <a:pt x="2722384" y="127000"/>
                  </a:lnTo>
                  <a:close/>
                  <a:moveTo>
                    <a:pt x="2919261" y="114300"/>
                  </a:moveTo>
                  <a:lnTo>
                    <a:pt x="2916761" y="126782"/>
                  </a:lnTo>
                  <a:lnTo>
                    <a:pt x="2916842" y="127087"/>
                  </a:lnTo>
                  <a:lnTo>
                    <a:pt x="2934800" y="139700"/>
                  </a:lnTo>
                  <a:lnTo>
                    <a:pt x="2935005" y="138680"/>
                  </a:lnTo>
                  <a:lnTo>
                    <a:pt x="2931114" y="127000"/>
                  </a:lnTo>
                  <a:lnTo>
                    <a:pt x="2923178" y="127000"/>
                  </a:lnTo>
                  <a:lnTo>
                    <a:pt x="2921646" y="115973"/>
                  </a:lnTo>
                  <a:lnTo>
                    <a:pt x="2919261" y="114300"/>
                  </a:lnTo>
                  <a:close/>
                  <a:moveTo>
                    <a:pt x="2921646" y="115973"/>
                  </a:moveTo>
                  <a:lnTo>
                    <a:pt x="2923178" y="127000"/>
                  </a:lnTo>
                  <a:lnTo>
                    <a:pt x="2931114" y="127000"/>
                  </a:lnTo>
                  <a:lnTo>
                    <a:pt x="2935005" y="138680"/>
                  </a:lnTo>
                  <a:lnTo>
                    <a:pt x="2937355" y="127000"/>
                  </a:lnTo>
                  <a:lnTo>
                    <a:pt x="2921646" y="115973"/>
                  </a:lnTo>
                  <a:close/>
                  <a:moveTo>
                    <a:pt x="2729026" y="101600"/>
                  </a:moveTo>
                  <a:lnTo>
                    <a:pt x="2725948" y="101600"/>
                  </a:lnTo>
                  <a:lnTo>
                    <a:pt x="2707179" y="126782"/>
                  </a:lnTo>
                  <a:lnTo>
                    <a:pt x="2707079" y="127087"/>
                  </a:lnTo>
                  <a:lnTo>
                    <a:pt x="2711541" y="133344"/>
                  </a:lnTo>
                  <a:lnTo>
                    <a:pt x="2713173" y="127000"/>
                  </a:lnTo>
                  <a:lnTo>
                    <a:pt x="2722384" y="127000"/>
                  </a:lnTo>
                  <a:lnTo>
                    <a:pt x="2730909" y="109843"/>
                  </a:lnTo>
                  <a:lnTo>
                    <a:pt x="2729026" y="101600"/>
                  </a:lnTo>
                  <a:close/>
                  <a:moveTo>
                    <a:pt x="1876822" y="127000"/>
                  </a:moveTo>
                  <a:lnTo>
                    <a:pt x="1869943" y="127000"/>
                  </a:lnTo>
                  <a:lnTo>
                    <a:pt x="1875734" y="131967"/>
                  </a:lnTo>
                  <a:lnTo>
                    <a:pt x="1877821" y="127857"/>
                  </a:lnTo>
                  <a:lnTo>
                    <a:pt x="1876822" y="127000"/>
                  </a:lnTo>
                  <a:close/>
                  <a:moveTo>
                    <a:pt x="2104564" y="114300"/>
                  </a:moveTo>
                  <a:lnTo>
                    <a:pt x="2100951" y="127000"/>
                  </a:lnTo>
                  <a:lnTo>
                    <a:pt x="2100823" y="127087"/>
                  </a:lnTo>
                  <a:lnTo>
                    <a:pt x="2103670" y="129811"/>
                  </a:lnTo>
                  <a:lnTo>
                    <a:pt x="2107789" y="127000"/>
                  </a:lnTo>
                  <a:lnTo>
                    <a:pt x="2107998" y="127000"/>
                  </a:lnTo>
                  <a:lnTo>
                    <a:pt x="2104564" y="114300"/>
                  </a:lnTo>
                  <a:close/>
                  <a:moveTo>
                    <a:pt x="1878256" y="127000"/>
                  </a:moveTo>
                  <a:lnTo>
                    <a:pt x="1876822" y="127000"/>
                  </a:lnTo>
                  <a:lnTo>
                    <a:pt x="1877821" y="127857"/>
                  </a:lnTo>
                  <a:lnTo>
                    <a:pt x="1878256" y="127000"/>
                  </a:lnTo>
                  <a:close/>
                  <a:moveTo>
                    <a:pt x="2100951" y="127000"/>
                  </a:moveTo>
                  <a:lnTo>
                    <a:pt x="2100731" y="127000"/>
                  </a:lnTo>
                  <a:lnTo>
                    <a:pt x="2100951" y="127000"/>
                  </a:lnTo>
                  <a:close/>
                  <a:moveTo>
                    <a:pt x="2612821" y="112310"/>
                  </a:moveTo>
                  <a:lnTo>
                    <a:pt x="2607250" y="127000"/>
                  </a:lnTo>
                  <a:lnTo>
                    <a:pt x="2616998" y="127000"/>
                  </a:lnTo>
                  <a:lnTo>
                    <a:pt x="2617081" y="126782"/>
                  </a:lnTo>
                  <a:lnTo>
                    <a:pt x="2612821" y="112310"/>
                  </a:lnTo>
                  <a:close/>
                  <a:moveTo>
                    <a:pt x="2617081" y="126782"/>
                  </a:moveTo>
                  <a:lnTo>
                    <a:pt x="2616998" y="127000"/>
                  </a:lnTo>
                  <a:lnTo>
                    <a:pt x="2617145" y="127000"/>
                  </a:lnTo>
                  <a:lnTo>
                    <a:pt x="2617081" y="126782"/>
                  </a:lnTo>
                  <a:close/>
                  <a:moveTo>
                    <a:pt x="2642909" y="95250"/>
                  </a:moveTo>
                  <a:lnTo>
                    <a:pt x="2639584" y="101600"/>
                  </a:lnTo>
                  <a:lnTo>
                    <a:pt x="2681143" y="127000"/>
                  </a:lnTo>
                  <a:lnTo>
                    <a:pt x="2687792" y="127000"/>
                  </a:lnTo>
                  <a:lnTo>
                    <a:pt x="2660086" y="101600"/>
                  </a:lnTo>
                  <a:lnTo>
                    <a:pt x="2644725" y="101600"/>
                  </a:lnTo>
                  <a:lnTo>
                    <a:pt x="2642909" y="95250"/>
                  </a:lnTo>
                  <a:close/>
                  <a:moveTo>
                    <a:pt x="2912591" y="50800"/>
                  </a:moveTo>
                  <a:lnTo>
                    <a:pt x="2902225" y="50800"/>
                  </a:lnTo>
                  <a:lnTo>
                    <a:pt x="2912801" y="127000"/>
                  </a:lnTo>
                  <a:lnTo>
                    <a:pt x="2916717" y="127000"/>
                  </a:lnTo>
                  <a:lnTo>
                    <a:pt x="2919261" y="114300"/>
                  </a:lnTo>
                  <a:lnTo>
                    <a:pt x="2921413" y="114300"/>
                  </a:lnTo>
                  <a:lnTo>
                    <a:pt x="2912591" y="50800"/>
                  </a:lnTo>
                  <a:close/>
                  <a:moveTo>
                    <a:pt x="2626621" y="101600"/>
                  </a:moveTo>
                  <a:lnTo>
                    <a:pt x="2616883" y="101600"/>
                  </a:lnTo>
                  <a:lnTo>
                    <a:pt x="2612821" y="112310"/>
                  </a:lnTo>
                  <a:lnTo>
                    <a:pt x="2617081" y="126782"/>
                  </a:lnTo>
                  <a:lnTo>
                    <a:pt x="2626621" y="101600"/>
                  </a:lnTo>
                  <a:close/>
                  <a:moveTo>
                    <a:pt x="2921413" y="114300"/>
                  </a:moveTo>
                  <a:lnTo>
                    <a:pt x="2919261" y="114300"/>
                  </a:lnTo>
                  <a:lnTo>
                    <a:pt x="2921646" y="115973"/>
                  </a:lnTo>
                  <a:lnTo>
                    <a:pt x="2921413" y="114300"/>
                  </a:lnTo>
                  <a:close/>
                  <a:moveTo>
                    <a:pt x="2771580" y="101600"/>
                  </a:moveTo>
                  <a:lnTo>
                    <a:pt x="2735005" y="101600"/>
                  </a:lnTo>
                  <a:lnTo>
                    <a:pt x="2730909" y="109843"/>
                  </a:lnTo>
                  <a:lnTo>
                    <a:pt x="2731927" y="114300"/>
                  </a:lnTo>
                  <a:lnTo>
                    <a:pt x="2771580" y="101600"/>
                  </a:lnTo>
                  <a:close/>
                  <a:moveTo>
                    <a:pt x="2766994" y="89442"/>
                  </a:moveTo>
                  <a:lnTo>
                    <a:pt x="2729026" y="101600"/>
                  </a:lnTo>
                  <a:lnTo>
                    <a:pt x="2730909" y="109843"/>
                  </a:lnTo>
                  <a:lnTo>
                    <a:pt x="2735005" y="101600"/>
                  </a:lnTo>
                  <a:lnTo>
                    <a:pt x="2771580" y="101600"/>
                  </a:lnTo>
                  <a:lnTo>
                    <a:pt x="2770135" y="95250"/>
                  </a:lnTo>
                  <a:lnTo>
                    <a:pt x="2766994" y="89442"/>
                  </a:lnTo>
                  <a:close/>
                  <a:moveTo>
                    <a:pt x="1974802" y="80480"/>
                  </a:moveTo>
                  <a:lnTo>
                    <a:pt x="1973102" y="88900"/>
                  </a:lnTo>
                  <a:lnTo>
                    <a:pt x="1991080" y="101600"/>
                  </a:lnTo>
                  <a:lnTo>
                    <a:pt x="1992368" y="88900"/>
                  </a:lnTo>
                  <a:lnTo>
                    <a:pt x="1978693" y="88900"/>
                  </a:lnTo>
                  <a:lnTo>
                    <a:pt x="1974802" y="80480"/>
                  </a:lnTo>
                  <a:close/>
                  <a:moveTo>
                    <a:pt x="1987356" y="84452"/>
                  </a:moveTo>
                  <a:lnTo>
                    <a:pt x="1987133" y="88900"/>
                  </a:lnTo>
                  <a:lnTo>
                    <a:pt x="1992368" y="88900"/>
                  </a:lnTo>
                  <a:lnTo>
                    <a:pt x="1991080" y="101600"/>
                  </a:lnTo>
                  <a:lnTo>
                    <a:pt x="1993656" y="88900"/>
                  </a:lnTo>
                  <a:lnTo>
                    <a:pt x="1987356" y="84452"/>
                  </a:lnTo>
                  <a:close/>
                  <a:moveTo>
                    <a:pt x="1994133" y="72587"/>
                  </a:moveTo>
                  <a:lnTo>
                    <a:pt x="1993007" y="76200"/>
                  </a:lnTo>
                  <a:lnTo>
                    <a:pt x="1987771" y="76200"/>
                  </a:lnTo>
                  <a:lnTo>
                    <a:pt x="1987356" y="84452"/>
                  </a:lnTo>
                  <a:lnTo>
                    <a:pt x="1993656" y="88900"/>
                  </a:lnTo>
                  <a:lnTo>
                    <a:pt x="1991080" y="101600"/>
                  </a:lnTo>
                  <a:lnTo>
                    <a:pt x="1997405" y="101600"/>
                  </a:lnTo>
                  <a:lnTo>
                    <a:pt x="1997604" y="88900"/>
                  </a:lnTo>
                  <a:lnTo>
                    <a:pt x="1997994" y="81017"/>
                  </a:lnTo>
                  <a:lnTo>
                    <a:pt x="1994133" y="72587"/>
                  </a:lnTo>
                  <a:close/>
                  <a:moveTo>
                    <a:pt x="2397654" y="50800"/>
                  </a:moveTo>
                  <a:lnTo>
                    <a:pt x="2394419" y="50800"/>
                  </a:lnTo>
                  <a:lnTo>
                    <a:pt x="2375069" y="101600"/>
                  </a:lnTo>
                  <a:lnTo>
                    <a:pt x="2384691" y="101600"/>
                  </a:lnTo>
                  <a:lnTo>
                    <a:pt x="2400174" y="60953"/>
                  </a:lnTo>
                  <a:lnTo>
                    <a:pt x="2397654" y="50800"/>
                  </a:lnTo>
                  <a:close/>
                  <a:moveTo>
                    <a:pt x="2534509" y="63500"/>
                  </a:moveTo>
                  <a:lnTo>
                    <a:pt x="2528991" y="63500"/>
                  </a:lnTo>
                  <a:lnTo>
                    <a:pt x="2570769" y="101600"/>
                  </a:lnTo>
                  <a:lnTo>
                    <a:pt x="2573077" y="90956"/>
                  </a:lnTo>
                  <a:lnTo>
                    <a:pt x="2572864" y="88900"/>
                  </a:lnTo>
                  <a:lnTo>
                    <a:pt x="2574806" y="87999"/>
                  </a:lnTo>
                  <a:lnTo>
                    <a:pt x="2534509" y="63500"/>
                  </a:lnTo>
                  <a:close/>
                  <a:moveTo>
                    <a:pt x="2573077" y="90956"/>
                  </a:moveTo>
                  <a:lnTo>
                    <a:pt x="2570769" y="101600"/>
                  </a:lnTo>
                  <a:lnTo>
                    <a:pt x="2573524" y="95259"/>
                  </a:lnTo>
                  <a:lnTo>
                    <a:pt x="2573077" y="90956"/>
                  </a:lnTo>
                  <a:close/>
                  <a:moveTo>
                    <a:pt x="2573524" y="95259"/>
                  </a:moveTo>
                  <a:lnTo>
                    <a:pt x="2570769" y="101600"/>
                  </a:lnTo>
                  <a:lnTo>
                    <a:pt x="2574183" y="101600"/>
                  </a:lnTo>
                  <a:lnTo>
                    <a:pt x="2573524" y="95259"/>
                  </a:lnTo>
                  <a:close/>
                  <a:moveTo>
                    <a:pt x="2573818" y="94582"/>
                  </a:moveTo>
                  <a:lnTo>
                    <a:pt x="2573524" y="95259"/>
                  </a:lnTo>
                  <a:lnTo>
                    <a:pt x="2574183" y="101600"/>
                  </a:lnTo>
                  <a:lnTo>
                    <a:pt x="2573818" y="94582"/>
                  </a:lnTo>
                  <a:close/>
                  <a:moveTo>
                    <a:pt x="2600255" y="76200"/>
                  </a:moveTo>
                  <a:lnTo>
                    <a:pt x="2574806" y="87999"/>
                  </a:lnTo>
                  <a:lnTo>
                    <a:pt x="2576288" y="88900"/>
                  </a:lnTo>
                  <a:lnTo>
                    <a:pt x="2573818" y="94582"/>
                  </a:lnTo>
                  <a:lnTo>
                    <a:pt x="2574183" y="101600"/>
                  </a:lnTo>
                  <a:lnTo>
                    <a:pt x="2596581" y="91215"/>
                  </a:lnTo>
                  <a:lnTo>
                    <a:pt x="2595900" y="88900"/>
                  </a:lnTo>
                  <a:lnTo>
                    <a:pt x="2600915" y="88900"/>
                  </a:lnTo>
                  <a:lnTo>
                    <a:pt x="2600255" y="76200"/>
                  </a:lnTo>
                  <a:close/>
                  <a:moveTo>
                    <a:pt x="2641092" y="88900"/>
                  </a:moveTo>
                  <a:lnTo>
                    <a:pt x="2619930" y="101600"/>
                  </a:lnTo>
                  <a:lnTo>
                    <a:pt x="2639584" y="101600"/>
                  </a:lnTo>
                  <a:lnTo>
                    <a:pt x="2642909" y="95250"/>
                  </a:lnTo>
                  <a:lnTo>
                    <a:pt x="2641092" y="88900"/>
                  </a:lnTo>
                  <a:close/>
                  <a:moveTo>
                    <a:pt x="2646233" y="88900"/>
                  </a:moveTo>
                  <a:lnTo>
                    <a:pt x="2642911" y="95259"/>
                  </a:lnTo>
                  <a:lnTo>
                    <a:pt x="2644725" y="101600"/>
                  </a:lnTo>
                  <a:lnTo>
                    <a:pt x="2660086" y="101600"/>
                  </a:lnTo>
                  <a:lnTo>
                    <a:pt x="2646233" y="88900"/>
                  </a:lnTo>
                  <a:close/>
                  <a:moveTo>
                    <a:pt x="2771050" y="96941"/>
                  </a:moveTo>
                  <a:lnTo>
                    <a:pt x="2771580" y="101600"/>
                  </a:lnTo>
                  <a:lnTo>
                    <a:pt x="2773569" y="101600"/>
                  </a:lnTo>
                  <a:lnTo>
                    <a:pt x="2771050" y="96941"/>
                  </a:lnTo>
                  <a:close/>
                  <a:moveTo>
                    <a:pt x="2770135" y="88900"/>
                  </a:moveTo>
                  <a:lnTo>
                    <a:pt x="2771050" y="96941"/>
                  </a:lnTo>
                  <a:lnTo>
                    <a:pt x="2773569" y="101600"/>
                  </a:lnTo>
                  <a:lnTo>
                    <a:pt x="2770135" y="88900"/>
                  </a:lnTo>
                  <a:close/>
                  <a:moveTo>
                    <a:pt x="2785176" y="88900"/>
                  </a:moveTo>
                  <a:lnTo>
                    <a:pt x="2770135" y="88900"/>
                  </a:lnTo>
                  <a:lnTo>
                    <a:pt x="2773569" y="101600"/>
                  </a:lnTo>
                  <a:lnTo>
                    <a:pt x="2785176" y="88900"/>
                  </a:lnTo>
                  <a:close/>
                  <a:moveTo>
                    <a:pt x="2770135" y="88900"/>
                  </a:moveTo>
                  <a:lnTo>
                    <a:pt x="2768690" y="88900"/>
                  </a:lnTo>
                  <a:lnTo>
                    <a:pt x="2770140" y="95259"/>
                  </a:lnTo>
                  <a:lnTo>
                    <a:pt x="2771050" y="96941"/>
                  </a:lnTo>
                  <a:lnTo>
                    <a:pt x="2770135" y="88900"/>
                  </a:lnTo>
                  <a:close/>
                  <a:moveTo>
                    <a:pt x="2573523" y="88900"/>
                  </a:moveTo>
                  <a:lnTo>
                    <a:pt x="2573077" y="90956"/>
                  </a:lnTo>
                  <a:lnTo>
                    <a:pt x="2573524" y="95259"/>
                  </a:lnTo>
                  <a:lnTo>
                    <a:pt x="2573818" y="94582"/>
                  </a:lnTo>
                  <a:lnTo>
                    <a:pt x="2573523" y="88900"/>
                  </a:lnTo>
                  <a:close/>
                  <a:moveTo>
                    <a:pt x="2768690" y="88900"/>
                  </a:moveTo>
                  <a:lnTo>
                    <a:pt x="2766994" y="89442"/>
                  </a:lnTo>
                  <a:lnTo>
                    <a:pt x="2770135" y="95250"/>
                  </a:lnTo>
                  <a:lnTo>
                    <a:pt x="2768690" y="88900"/>
                  </a:lnTo>
                  <a:close/>
                  <a:moveTo>
                    <a:pt x="2576288" y="88900"/>
                  </a:moveTo>
                  <a:lnTo>
                    <a:pt x="2573523" y="88900"/>
                  </a:lnTo>
                  <a:lnTo>
                    <a:pt x="2573818" y="94582"/>
                  </a:lnTo>
                  <a:lnTo>
                    <a:pt x="2576288" y="88900"/>
                  </a:lnTo>
                  <a:close/>
                  <a:moveTo>
                    <a:pt x="2600255" y="76200"/>
                  </a:moveTo>
                  <a:lnTo>
                    <a:pt x="2600915" y="88900"/>
                  </a:lnTo>
                  <a:lnTo>
                    <a:pt x="2595900" y="88900"/>
                  </a:lnTo>
                  <a:lnTo>
                    <a:pt x="2596581" y="91215"/>
                  </a:lnTo>
                  <a:lnTo>
                    <a:pt x="2601575" y="88900"/>
                  </a:lnTo>
                  <a:lnTo>
                    <a:pt x="2600255" y="76200"/>
                  </a:lnTo>
                  <a:close/>
                  <a:moveTo>
                    <a:pt x="2574806" y="87999"/>
                  </a:moveTo>
                  <a:lnTo>
                    <a:pt x="2572864" y="88900"/>
                  </a:lnTo>
                  <a:lnTo>
                    <a:pt x="2573077" y="90956"/>
                  </a:lnTo>
                  <a:lnTo>
                    <a:pt x="2573523" y="88900"/>
                  </a:lnTo>
                  <a:lnTo>
                    <a:pt x="2576288" y="88900"/>
                  </a:lnTo>
                  <a:lnTo>
                    <a:pt x="2574806" y="87999"/>
                  </a:lnTo>
                  <a:close/>
                  <a:moveTo>
                    <a:pt x="2819997" y="50800"/>
                  </a:moveTo>
                  <a:lnTo>
                    <a:pt x="2813129" y="50800"/>
                  </a:lnTo>
                  <a:lnTo>
                    <a:pt x="2766701" y="88900"/>
                  </a:lnTo>
                  <a:lnTo>
                    <a:pt x="2766994" y="89442"/>
                  </a:lnTo>
                  <a:lnTo>
                    <a:pt x="2768690" y="88900"/>
                  </a:lnTo>
                  <a:lnTo>
                    <a:pt x="2785176" y="88900"/>
                  </a:lnTo>
                  <a:lnTo>
                    <a:pt x="2819997" y="50800"/>
                  </a:lnTo>
                  <a:close/>
                  <a:moveTo>
                    <a:pt x="1967249" y="64136"/>
                  </a:moveTo>
                  <a:lnTo>
                    <a:pt x="1962680" y="69809"/>
                  </a:lnTo>
                  <a:lnTo>
                    <a:pt x="1958348" y="76200"/>
                  </a:lnTo>
                  <a:lnTo>
                    <a:pt x="1970086" y="88900"/>
                  </a:lnTo>
                  <a:lnTo>
                    <a:pt x="1973102" y="88900"/>
                  </a:lnTo>
                  <a:lnTo>
                    <a:pt x="1974802" y="80480"/>
                  </a:lnTo>
                  <a:lnTo>
                    <a:pt x="1967249" y="64136"/>
                  </a:lnTo>
                  <a:close/>
                  <a:moveTo>
                    <a:pt x="1975667" y="76200"/>
                  </a:moveTo>
                  <a:lnTo>
                    <a:pt x="1974802" y="80480"/>
                  </a:lnTo>
                  <a:lnTo>
                    <a:pt x="1978693" y="88900"/>
                  </a:lnTo>
                  <a:lnTo>
                    <a:pt x="1987133" y="88900"/>
                  </a:lnTo>
                  <a:lnTo>
                    <a:pt x="1987356" y="84452"/>
                  </a:lnTo>
                  <a:lnTo>
                    <a:pt x="1975667" y="76200"/>
                  </a:lnTo>
                  <a:close/>
                  <a:moveTo>
                    <a:pt x="1998577" y="63500"/>
                  </a:moveTo>
                  <a:lnTo>
                    <a:pt x="1998295" y="63500"/>
                  </a:lnTo>
                  <a:lnTo>
                    <a:pt x="1998204" y="76754"/>
                  </a:lnTo>
                  <a:lnTo>
                    <a:pt x="1997994" y="81017"/>
                  </a:lnTo>
                  <a:lnTo>
                    <a:pt x="2001603" y="88900"/>
                  </a:lnTo>
                  <a:lnTo>
                    <a:pt x="2005907" y="76200"/>
                  </a:lnTo>
                  <a:lnTo>
                    <a:pt x="2010211" y="76200"/>
                  </a:lnTo>
                  <a:lnTo>
                    <a:pt x="1998577" y="63500"/>
                  </a:lnTo>
                  <a:close/>
                  <a:moveTo>
                    <a:pt x="2005907" y="76200"/>
                  </a:moveTo>
                  <a:lnTo>
                    <a:pt x="2001603" y="88900"/>
                  </a:lnTo>
                  <a:lnTo>
                    <a:pt x="2005838" y="82652"/>
                  </a:lnTo>
                  <a:lnTo>
                    <a:pt x="2005907" y="76200"/>
                  </a:lnTo>
                  <a:close/>
                  <a:moveTo>
                    <a:pt x="2005838" y="82652"/>
                  </a:moveTo>
                  <a:lnTo>
                    <a:pt x="2001603" y="88900"/>
                  </a:lnTo>
                  <a:lnTo>
                    <a:pt x="2005771" y="88900"/>
                  </a:lnTo>
                  <a:lnTo>
                    <a:pt x="2005838" y="82652"/>
                  </a:lnTo>
                  <a:close/>
                  <a:moveTo>
                    <a:pt x="2039445" y="76200"/>
                  </a:moveTo>
                  <a:lnTo>
                    <a:pt x="2010211" y="76200"/>
                  </a:lnTo>
                  <a:lnTo>
                    <a:pt x="2005915" y="82538"/>
                  </a:lnTo>
                  <a:lnTo>
                    <a:pt x="2005771" y="88900"/>
                  </a:lnTo>
                  <a:lnTo>
                    <a:pt x="2042147" y="88900"/>
                  </a:lnTo>
                  <a:lnTo>
                    <a:pt x="2042217" y="82390"/>
                  </a:lnTo>
                  <a:lnTo>
                    <a:pt x="2039445" y="76200"/>
                  </a:lnTo>
                  <a:close/>
                  <a:moveTo>
                    <a:pt x="2042217" y="82390"/>
                  </a:moveTo>
                  <a:lnTo>
                    <a:pt x="2042147" y="88900"/>
                  </a:lnTo>
                  <a:lnTo>
                    <a:pt x="2042242" y="84452"/>
                  </a:lnTo>
                  <a:lnTo>
                    <a:pt x="2042217" y="82390"/>
                  </a:lnTo>
                  <a:close/>
                  <a:moveTo>
                    <a:pt x="2042283" y="82538"/>
                  </a:moveTo>
                  <a:lnTo>
                    <a:pt x="2042147" y="88900"/>
                  </a:lnTo>
                  <a:lnTo>
                    <a:pt x="2045131" y="88900"/>
                  </a:lnTo>
                  <a:lnTo>
                    <a:pt x="2042283" y="82538"/>
                  </a:lnTo>
                  <a:close/>
                  <a:moveTo>
                    <a:pt x="2042407" y="76754"/>
                  </a:moveTo>
                  <a:lnTo>
                    <a:pt x="2042334" y="82652"/>
                  </a:lnTo>
                  <a:lnTo>
                    <a:pt x="2045131" y="88900"/>
                  </a:lnTo>
                  <a:lnTo>
                    <a:pt x="2042407" y="76754"/>
                  </a:lnTo>
                  <a:close/>
                  <a:moveTo>
                    <a:pt x="2055555" y="72072"/>
                  </a:moveTo>
                  <a:lnTo>
                    <a:pt x="2054555" y="76200"/>
                  </a:lnTo>
                  <a:lnTo>
                    <a:pt x="2042419" y="76200"/>
                  </a:lnTo>
                  <a:lnTo>
                    <a:pt x="2042407" y="76754"/>
                  </a:lnTo>
                  <a:lnTo>
                    <a:pt x="2045131" y="88900"/>
                  </a:lnTo>
                  <a:lnTo>
                    <a:pt x="2057403" y="76200"/>
                  </a:lnTo>
                  <a:lnTo>
                    <a:pt x="2055555" y="72072"/>
                  </a:lnTo>
                  <a:close/>
                  <a:moveTo>
                    <a:pt x="2062670" y="38100"/>
                  </a:moveTo>
                  <a:lnTo>
                    <a:pt x="2059292" y="47164"/>
                  </a:lnTo>
                  <a:lnTo>
                    <a:pt x="2061099" y="50800"/>
                  </a:lnTo>
                  <a:lnTo>
                    <a:pt x="2055110" y="54394"/>
                  </a:lnTo>
                  <a:lnTo>
                    <a:pt x="2073308" y="88900"/>
                  </a:lnTo>
                  <a:lnTo>
                    <a:pt x="2082763" y="88900"/>
                  </a:lnTo>
                  <a:lnTo>
                    <a:pt x="2062670" y="38100"/>
                  </a:lnTo>
                  <a:close/>
                  <a:moveTo>
                    <a:pt x="2006043" y="76200"/>
                  </a:moveTo>
                  <a:lnTo>
                    <a:pt x="2005907" y="76200"/>
                  </a:lnTo>
                  <a:lnTo>
                    <a:pt x="2005838" y="82652"/>
                  </a:lnTo>
                  <a:lnTo>
                    <a:pt x="2005951" y="80480"/>
                  </a:lnTo>
                  <a:lnTo>
                    <a:pt x="2006043" y="76200"/>
                  </a:lnTo>
                  <a:close/>
                  <a:moveTo>
                    <a:pt x="2010211" y="76200"/>
                  </a:moveTo>
                  <a:lnTo>
                    <a:pt x="2006043" y="76200"/>
                  </a:lnTo>
                  <a:lnTo>
                    <a:pt x="2005907" y="82550"/>
                  </a:lnTo>
                  <a:lnTo>
                    <a:pt x="2010211" y="76200"/>
                  </a:lnTo>
                  <a:close/>
                  <a:moveTo>
                    <a:pt x="2044360" y="71113"/>
                  </a:moveTo>
                  <a:lnTo>
                    <a:pt x="2039445" y="76200"/>
                  </a:lnTo>
                  <a:lnTo>
                    <a:pt x="2042217" y="82390"/>
                  </a:lnTo>
                  <a:lnTo>
                    <a:pt x="2042283" y="76200"/>
                  </a:lnTo>
                  <a:lnTo>
                    <a:pt x="2051476" y="76200"/>
                  </a:lnTo>
                  <a:lnTo>
                    <a:pt x="2044360" y="71113"/>
                  </a:lnTo>
                  <a:close/>
                  <a:moveTo>
                    <a:pt x="2003499" y="25400"/>
                  </a:moveTo>
                  <a:lnTo>
                    <a:pt x="2002483" y="25400"/>
                  </a:lnTo>
                  <a:lnTo>
                    <a:pt x="1991628" y="39193"/>
                  </a:lnTo>
                  <a:lnTo>
                    <a:pt x="1989793" y="56629"/>
                  </a:lnTo>
                  <a:lnTo>
                    <a:pt x="1989794" y="57305"/>
                  </a:lnTo>
                  <a:lnTo>
                    <a:pt x="1996965" y="63500"/>
                  </a:lnTo>
                  <a:lnTo>
                    <a:pt x="1994133" y="72587"/>
                  </a:lnTo>
                  <a:lnTo>
                    <a:pt x="1997994" y="81017"/>
                  </a:lnTo>
                  <a:lnTo>
                    <a:pt x="1998204" y="76754"/>
                  </a:lnTo>
                  <a:lnTo>
                    <a:pt x="1998295" y="63500"/>
                  </a:lnTo>
                  <a:lnTo>
                    <a:pt x="1999478" y="63500"/>
                  </a:lnTo>
                  <a:lnTo>
                    <a:pt x="2003499" y="25400"/>
                  </a:lnTo>
                  <a:close/>
                  <a:moveTo>
                    <a:pt x="2042419" y="76200"/>
                  </a:moveTo>
                  <a:lnTo>
                    <a:pt x="2042283" y="76200"/>
                  </a:lnTo>
                  <a:lnTo>
                    <a:pt x="2042407" y="76754"/>
                  </a:lnTo>
                  <a:lnTo>
                    <a:pt x="2042419" y="76200"/>
                  </a:lnTo>
                  <a:close/>
                  <a:moveTo>
                    <a:pt x="1954045" y="38100"/>
                  </a:moveTo>
                  <a:lnTo>
                    <a:pt x="1923156" y="63500"/>
                  </a:lnTo>
                  <a:lnTo>
                    <a:pt x="1929585" y="76200"/>
                  </a:lnTo>
                  <a:lnTo>
                    <a:pt x="1931697" y="74462"/>
                  </a:lnTo>
                  <a:lnTo>
                    <a:pt x="1931606" y="63500"/>
                  </a:lnTo>
                  <a:lnTo>
                    <a:pt x="1945024" y="63500"/>
                  </a:lnTo>
                  <a:lnTo>
                    <a:pt x="1953377" y="56629"/>
                  </a:lnTo>
                  <a:lnTo>
                    <a:pt x="1952139" y="50800"/>
                  </a:lnTo>
                  <a:lnTo>
                    <a:pt x="1955971" y="46042"/>
                  </a:lnTo>
                  <a:lnTo>
                    <a:pt x="1956021" y="45906"/>
                  </a:lnTo>
                  <a:lnTo>
                    <a:pt x="1954045" y="38100"/>
                  </a:lnTo>
                  <a:close/>
                  <a:moveTo>
                    <a:pt x="1931697" y="74462"/>
                  </a:moveTo>
                  <a:lnTo>
                    <a:pt x="1929585" y="76200"/>
                  </a:lnTo>
                  <a:lnTo>
                    <a:pt x="1931712" y="76200"/>
                  </a:lnTo>
                  <a:lnTo>
                    <a:pt x="1931697" y="74462"/>
                  </a:lnTo>
                  <a:close/>
                  <a:moveTo>
                    <a:pt x="1962369" y="38100"/>
                  </a:moveTo>
                  <a:lnTo>
                    <a:pt x="1958722" y="47164"/>
                  </a:lnTo>
                  <a:lnTo>
                    <a:pt x="1958719" y="47348"/>
                  </a:lnTo>
                  <a:lnTo>
                    <a:pt x="1960463" y="50800"/>
                  </a:lnTo>
                  <a:lnTo>
                    <a:pt x="1953377" y="56629"/>
                  </a:lnTo>
                  <a:lnTo>
                    <a:pt x="1957532" y="76200"/>
                  </a:lnTo>
                  <a:lnTo>
                    <a:pt x="1962652" y="63500"/>
                  </a:lnTo>
                  <a:lnTo>
                    <a:pt x="1967762" y="63500"/>
                  </a:lnTo>
                  <a:lnTo>
                    <a:pt x="1962369" y="38100"/>
                  </a:lnTo>
                  <a:close/>
                  <a:moveTo>
                    <a:pt x="1962652" y="63500"/>
                  </a:moveTo>
                  <a:lnTo>
                    <a:pt x="1957532" y="76200"/>
                  </a:lnTo>
                  <a:lnTo>
                    <a:pt x="1958941" y="74449"/>
                  </a:lnTo>
                  <a:lnTo>
                    <a:pt x="1962652" y="63500"/>
                  </a:lnTo>
                  <a:close/>
                  <a:moveTo>
                    <a:pt x="1958941" y="74449"/>
                  </a:moveTo>
                  <a:lnTo>
                    <a:pt x="1957532" y="76200"/>
                  </a:lnTo>
                  <a:lnTo>
                    <a:pt x="1958348" y="76200"/>
                  </a:lnTo>
                  <a:lnTo>
                    <a:pt x="1958941" y="74449"/>
                  </a:lnTo>
                  <a:close/>
                  <a:moveTo>
                    <a:pt x="1982264" y="50800"/>
                  </a:moveTo>
                  <a:lnTo>
                    <a:pt x="1974337" y="50800"/>
                  </a:lnTo>
                  <a:lnTo>
                    <a:pt x="1989038" y="76200"/>
                  </a:lnTo>
                  <a:lnTo>
                    <a:pt x="1992931" y="69963"/>
                  </a:lnTo>
                  <a:lnTo>
                    <a:pt x="1989970" y="63500"/>
                  </a:lnTo>
                  <a:lnTo>
                    <a:pt x="1989070" y="63500"/>
                  </a:lnTo>
                  <a:lnTo>
                    <a:pt x="1989677" y="57727"/>
                  </a:lnTo>
                  <a:lnTo>
                    <a:pt x="1989614" y="57150"/>
                  </a:lnTo>
                  <a:lnTo>
                    <a:pt x="1982264" y="50800"/>
                  </a:lnTo>
                  <a:close/>
                  <a:moveTo>
                    <a:pt x="2051717" y="63500"/>
                  </a:moveTo>
                  <a:lnTo>
                    <a:pt x="2044360" y="71113"/>
                  </a:lnTo>
                  <a:lnTo>
                    <a:pt x="2051476" y="76200"/>
                  </a:lnTo>
                  <a:lnTo>
                    <a:pt x="2054500" y="69963"/>
                  </a:lnTo>
                  <a:lnTo>
                    <a:pt x="2054542" y="69809"/>
                  </a:lnTo>
                  <a:lnTo>
                    <a:pt x="2051717" y="63500"/>
                  </a:lnTo>
                  <a:close/>
                  <a:moveTo>
                    <a:pt x="2054557" y="69844"/>
                  </a:moveTo>
                  <a:lnTo>
                    <a:pt x="2051476" y="76200"/>
                  </a:lnTo>
                  <a:lnTo>
                    <a:pt x="2054555" y="76200"/>
                  </a:lnTo>
                  <a:lnTo>
                    <a:pt x="2055555" y="72072"/>
                  </a:lnTo>
                  <a:lnTo>
                    <a:pt x="2054557" y="69844"/>
                  </a:lnTo>
                  <a:close/>
                  <a:moveTo>
                    <a:pt x="2057633" y="63500"/>
                  </a:moveTo>
                  <a:lnTo>
                    <a:pt x="2055555" y="72072"/>
                  </a:lnTo>
                  <a:lnTo>
                    <a:pt x="2057403" y="76200"/>
                  </a:lnTo>
                  <a:lnTo>
                    <a:pt x="2063811" y="76200"/>
                  </a:lnTo>
                  <a:lnTo>
                    <a:pt x="2057633" y="63500"/>
                  </a:lnTo>
                  <a:close/>
                  <a:moveTo>
                    <a:pt x="1945024" y="63500"/>
                  </a:moveTo>
                  <a:lnTo>
                    <a:pt x="1931606" y="63500"/>
                  </a:lnTo>
                  <a:lnTo>
                    <a:pt x="1931697" y="74462"/>
                  </a:lnTo>
                  <a:lnTo>
                    <a:pt x="1945024" y="63500"/>
                  </a:lnTo>
                  <a:close/>
                  <a:moveTo>
                    <a:pt x="1966955" y="63500"/>
                  </a:moveTo>
                  <a:lnTo>
                    <a:pt x="1962652" y="63500"/>
                  </a:lnTo>
                  <a:lnTo>
                    <a:pt x="1958941" y="74449"/>
                  </a:lnTo>
                  <a:lnTo>
                    <a:pt x="1962680" y="69809"/>
                  </a:lnTo>
                  <a:lnTo>
                    <a:pt x="1966955" y="63500"/>
                  </a:lnTo>
                  <a:close/>
                  <a:moveTo>
                    <a:pt x="1996965" y="63500"/>
                  </a:moveTo>
                  <a:lnTo>
                    <a:pt x="1992931" y="69963"/>
                  </a:lnTo>
                  <a:lnTo>
                    <a:pt x="1994133" y="72587"/>
                  </a:lnTo>
                  <a:lnTo>
                    <a:pt x="1996965" y="63500"/>
                  </a:lnTo>
                  <a:close/>
                  <a:moveTo>
                    <a:pt x="2035743" y="59300"/>
                  </a:moveTo>
                  <a:lnTo>
                    <a:pt x="2033707" y="63500"/>
                  </a:lnTo>
                  <a:lnTo>
                    <a:pt x="2044360" y="71113"/>
                  </a:lnTo>
                  <a:lnTo>
                    <a:pt x="2051717" y="63500"/>
                  </a:lnTo>
                  <a:lnTo>
                    <a:pt x="2036786" y="63500"/>
                  </a:lnTo>
                  <a:lnTo>
                    <a:pt x="2035743" y="59300"/>
                  </a:lnTo>
                  <a:close/>
                  <a:moveTo>
                    <a:pt x="1989728" y="57248"/>
                  </a:moveTo>
                  <a:lnTo>
                    <a:pt x="1989070" y="63500"/>
                  </a:lnTo>
                  <a:lnTo>
                    <a:pt x="1989970" y="63500"/>
                  </a:lnTo>
                  <a:lnTo>
                    <a:pt x="1992931" y="69963"/>
                  </a:lnTo>
                  <a:lnTo>
                    <a:pt x="1996965" y="63500"/>
                  </a:lnTo>
                  <a:lnTo>
                    <a:pt x="1989728" y="57248"/>
                  </a:lnTo>
                  <a:close/>
                  <a:moveTo>
                    <a:pt x="2049556" y="57727"/>
                  </a:moveTo>
                  <a:lnTo>
                    <a:pt x="2039937" y="63500"/>
                  </a:lnTo>
                  <a:lnTo>
                    <a:pt x="2051717" y="63500"/>
                  </a:lnTo>
                  <a:lnTo>
                    <a:pt x="2054557" y="69844"/>
                  </a:lnTo>
                  <a:lnTo>
                    <a:pt x="2057633" y="63500"/>
                  </a:lnTo>
                  <a:lnTo>
                    <a:pt x="2049556" y="57727"/>
                  </a:lnTo>
                  <a:close/>
                  <a:moveTo>
                    <a:pt x="1966955" y="63500"/>
                  </a:moveTo>
                  <a:lnTo>
                    <a:pt x="1962680" y="69809"/>
                  </a:lnTo>
                  <a:lnTo>
                    <a:pt x="1967249" y="64136"/>
                  </a:lnTo>
                  <a:lnTo>
                    <a:pt x="1966955" y="63500"/>
                  </a:lnTo>
                  <a:close/>
                  <a:moveTo>
                    <a:pt x="1967762" y="63500"/>
                  </a:moveTo>
                  <a:lnTo>
                    <a:pt x="1966955" y="63500"/>
                  </a:lnTo>
                  <a:lnTo>
                    <a:pt x="1967249" y="64136"/>
                  </a:lnTo>
                  <a:lnTo>
                    <a:pt x="1967762" y="63500"/>
                  </a:lnTo>
                  <a:close/>
                  <a:moveTo>
                    <a:pt x="2033634" y="50800"/>
                  </a:moveTo>
                  <a:lnTo>
                    <a:pt x="2027990" y="63500"/>
                  </a:lnTo>
                  <a:lnTo>
                    <a:pt x="2033707" y="63500"/>
                  </a:lnTo>
                  <a:lnTo>
                    <a:pt x="2035743" y="59300"/>
                  </a:lnTo>
                  <a:lnTo>
                    <a:pt x="2033634" y="50800"/>
                  </a:lnTo>
                  <a:close/>
                  <a:moveTo>
                    <a:pt x="2036786" y="57150"/>
                  </a:moveTo>
                  <a:lnTo>
                    <a:pt x="2035743" y="59300"/>
                  </a:lnTo>
                  <a:lnTo>
                    <a:pt x="2036786" y="63500"/>
                  </a:lnTo>
                  <a:lnTo>
                    <a:pt x="2039937" y="63500"/>
                  </a:lnTo>
                  <a:lnTo>
                    <a:pt x="2036786" y="57150"/>
                  </a:lnTo>
                  <a:close/>
                  <a:moveTo>
                    <a:pt x="2039864" y="50800"/>
                  </a:moveTo>
                  <a:lnTo>
                    <a:pt x="2036786" y="57150"/>
                  </a:lnTo>
                  <a:lnTo>
                    <a:pt x="2039937" y="63500"/>
                  </a:lnTo>
                  <a:lnTo>
                    <a:pt x="2049556" y="57727"/>
                  </a:lnTo>
                  <a:lnTo>
                    <a:pt x="2039864" y="50800"/>
                  </a:lnTo>
                  <a:close/>
                  <a:moveTo>
                    <a:pt x="2421025" y="50800"/>
                  </a:moveTo>
                  <a:lnTo>
                    <a:pt x="2404041" y="50800"/>
                  </a:lnTo>
                  <a:lnTo>
                    <a:pt x="2400174" y="60953"/>
                  </a:lnTo>
                  <a:lnTo>
                    <a:pt x="2400806" y="63500"/>
                  </a:lnTo>
                  <a:lnTo>
                    <a:pt x="2422621" y="52158"/>
                  </a:lnTo>
                  <a:lnTo>
                    <a:pt x="2421025" y="50800"/>
                  </a:lnTo>
                  <a:close/>
                  <a:moveTo>
                    <a:pt x="2426292" y="38100"/>
                  </a:moveTo>
                  <a:lnTo>
                    <a:pt x="2424378" y="47348"/>
                  </a:lnTo>
                  <a:lnTo>
                    <a:pt x="2425235" y="50800"/>
                  </a:lnTo>
                  <a:lnTo>
                    <a:pt x="2422621" y="52158"/>
                  </a:lnTo>
                  <a:lnTo>
                    <a:pt x="2435946" y="63500"/>
                  </a:lnTo>
                  <a:lnTo>
                    <a:pt x="2438574" y="50800"/>
                  </a:lnTo>
                  <a:lnTo>
                    <a:pt x="2441203" y="50800"/>
                  </a:lnTo>
                  <a:lnTo>
                    <a:pt x="2426292" y="38100"/>
                  </a:lnTo>
                  <a:close/>
                  <a:moveTo>
                    <a:pt x="2438574" y="50800"/>
                  </a:moveTo>
                  <a:lnTo>
                    <a:pt x="2435946" y="63500"/>
                  </a:lnTo>
                  <a:lnTo>
                    <a:pt x="2438510" y="57305"/>
                  </a:lnTo>
                  <a:lnTo>
                    <a:pt x="2438574" y="50800"/>
                  </a:lnTo>
                  <a:close/>
                  <a:moveTo>
                    <a:pt x="2438510" y="57305"/>
                  </a:moveTo>
                  <a:lnTo>
                    <a:pt x="2435946" y="63500"/>
                  </a:lnTo>
                  <a:lnTo>
                    <a:pt x="2438449" y="63500"/>
                  </a:lnTo>
                  <a:lnTo>
                    <a:pt x="2438510" y="57305"/>
                  </a:lnTo>
                  <a:close/>
                  <a:moveTo>
                    <a:pt x="2477914" y="50800"/>
                  </a:moveTo>
                  <a:lnTo>
                    <a:pt x="2441203" y="50800"/>
                  </a:lnTo>
                  <a:lnTo>
                    <a:pt x="2438574" y="57150"/>
                  </a:lnTo>
                  <a:lnTo>
                    <a:pt x="2438449" y="63500"/>
                  </a:lnTo>
                  <a:lnTo>
                    <a:pt x="2477788" y="63500"/>
                  </a:lnTo>
                  <a:lnTo>
                    <a:pt x="2477914" y="50800"/>
                  </a:lnTo>
                  <a:close/>
                  <a:moveTo>
                    <a:pt x="2478039" y="50800"/>
                  </a:moveTo>
                  <a:lnTo>
                    <a:pt x="2477788" y="63500"/>
                  </a:lnTo>
                  <a:lnTo>
                    <a:pt x="2478039" y="50800"/>
                  </a:lnTo>
                  <a:close/>
                  <a:moveTo>
                    <a:pt x="2473914" y="0"/>
                  </a:moveTo>
                  <a:lnTo>
                    <a:pt x="2472678" y="50800"/>
                  </a:lnTo>
                  <a:lnTo>
                    <a:pt x="2478039" y="50800"/>
                  </a:lnTo>
                  <a:lnTo>
                    <a:pt x="2477788" y="63500"/>
                  </a:lnTo>
                  <a:lnTo>
                    <a:pt x="2483034" y="63500"/>
                  </a:lnTo>
                  <a:lnTo>
                    <a:pt x="2483149" y="50800"/>
                  </a:lnTo>
                  <a:lnTo>
                    <a:pt x="2483894" y="21020"/>
                  </a:lnTo>
                  <a:lnTo>
                    <a:pt x="2475233" y="12700"/>
                  </a:lnTo>
                  <a:lnTo>
                    <a:pt x="2482500" y="12700"/>
                  </a:lnTo>
                  <a:lnTo>
                    <a:pt x="2473914" y="0"/>
                  </a:lnTo>
                  <a:close/>
                  <a:moveTo>
                    <a:pt x="2484064" y="14202"/>
                  </a:moveTo>
                  <a:lnTo>
                    <a:pt x="2483894" y="21020"/>
                  </a:lnTo>
                  <a:lnTo>
                    <a:pt x="2528111" y="63500"/>
                  </a:lnTo>
                  <a:lnTo>
                    <a:pt x="2535388" y="63500"/>
                  </a:lnTo>
                  <a:lnTo>
                    <a:pt x="2484064" y="14202"/>
                  </a:lnTo>
                  <a:close/>
                  <a:moveTo>
                    <a:pt x="2422083" y="38100"/>
                  </a:moveTo>
                  <a:lnTo>
                    <a:pt x="2397654" y="50800"/>
                  </a:lnTo>
                  <a:lnTo>
                    <a:pt x="2400174" y="60953"/>
                  </a:lnTo>
                  <a:lnTo>
                    <a:pt x="2404041" y="50800"/>
                  </a:lnTo>
                  <a:lnTo>
                    <a:pt x="2421025" y="50800"/>
                  </a:lnTo>
                  <a:lnTo>
                    <a:pt x="2423055" y="45906"/>
                  </a:lnTo>
                  <a:lnTo>
                    <a:pt x="2422083" y="38100"/>
                  </a:lnTo>
                  <a:close/>
                  <a:moveTo>
                    <a:pt x="2053214" y="50800"/>
                  </a:moveTo>
                  <a:lnTo>
                    <a:pt x="2039864" y="50800"/>
                  </a:lnTo>
                  <a:lnTo>
                    <a:pt x="2049556" y="57727"/>
                  </a:lnTo>
                  <a:lnTo>
                    <a:pt x="2055110" y="54394"/>
                  </a:lnTo>
                  <a:lnTo>
                    <a:pt x="2053214" y="50800"/>
                  </a:lnTo>
                  <a:close/>
                  <a:moveTo>
                    <a:pt x="2438700" y="50800"/>
                  </a:moveTo>
                  <a:lnTo>
                    <a:pt x="2438510" y="57305"/>
                  </a:lnTo>
                  <a:lnTo>
                    <a:pt x="2438629" y="54394"/>
                  </a:lnTo>
                  <a:lnTo>
                    <a:pt x="2438700" y="50800"/>
                  </a:lnTo>
                  <a:close/>
                  <a:moveTo>
                    <a:pt x="2054785" y="38100"/>
                  </a:moveTo>
                  <a:lnTo>
                    <a:pt x="2033634" y="50800"/>
                  </a:lnTo>
                  <a:lnTo>
                    <a:pt x="2036786" y="57150"/>
                  </a:lnTo>
                  <a:lnTo>
                    <a:pt x="2039864" y="50800"/>
                  </a:lnTo>
                  <a:lnTo>
                    <a:pt x="2053214" y="50800"/>
                  </a:lnTo>
                  <a:lnTo>
                    <a:pt x="2056756" y="46042"/>
                  </a:lnTo>
                  <a:lnTo>
                    <a:pt x="2054785" y="38100"/>
                  </a:lnTo>
                  <a:close/>
                  <a:moveTo>
                    <a:pt x="2441203" y="50800"/>
                  </a:moveTo>
                  <a:lnTo>
                    <a:pt x="2438700" y="50800"/>
                  </a:lnTo>
                  <a:lnTo>
                    <a:pt x="2438574" y="57150"/>
                  </a:lnTo>
                  <a:lnTo>
                    <a:pt x="2441203" y="50800"/>
                  </a:lnTo>
                  <a:close/>
                  <a:moveTo>
                    <a:pt x="1956035" y="45963"/>
                  </a:moveTo>
                  <a:lnTo>
                    <a:pt x="1952139" y="50800"/>
                  </a:lnTo>
                  <a:lnTo>
                    <a:pt x="1953377" y="56629"/>
                  </a:lnTo>
                  <a:lnTo>
                    <a:pt x="1960463" y="50800"/>
                  </a:lnTo>
                  <a:lnTo>
                    <a:pt x="1957259" y="50800"/>
                  </a:lnTo>
                  <a:lnTo>
                    <a:pt x="1956035" y="45963"/>
                  </a:lnTo>
                  <a:close/>
                  <a:moveTo>
                    <a:pt x="2056756" y="46042"/>
                  </a:moveTo>
                  <a:lnTo>
                    <a:pt x="2053214" y="50800"/>
                  </a:lnTo>
                  <a:lnTo>
                    <a:pt x="2055110" y="54394"/>
                  </a:lnTo>
                  <a:lnTo>
                    <a:pt x="2061099" y="50800"/>
                  </a:lnTo>
                  <a:lnTo>
                    <a:pt x="2057937" y="50800"/>
                  </a:lnTo>
                  <a:lnTo>
                    <a:pt x="2056756" y="46042"/>
                  </a:lnTo>
                  <a:close/>
                  <a:moveTo>
                    <a:pt x="2423055" y="45906"/>
                  </a:moveTo>
                  <a:lnTo>
                    <a:pt x="2421025" y="50800"/>
                  </a:lnTo>
                  <a:lnTo>
                    <a:pt x="2422621" y="52158"/>
                  </a:lnTo>
                  <a:lnTo>
                    <a:pt x="2425235" y="50800"/>
                  </a:lnTo>
                  <a:lnTo>
                    <a:pt x="2423664" y="50800"/>
                  </a:lnTo>
                  <a:lnTo>
                    <a:pt x="2423055" y="45906"/>
                  </a:lnTo>
                  <a:close/>
                  <a:moveTo>
                    <a:pt x="1957254" y="44450"/>
                  </a:moveTo>
                  <a:lnTo>
                    <a:pt x="1956081" y="45906"/>
                  </a:lnTo>
                  <a:lnTo>
                    <a:pt x="1956055" y="46042"/>
                  </a:lnTo>
                  <a:lnTo>
                    <a:pt x="1957259" y="50800"/>
                  </a:lnTo>
                  <a:lnTo>
                    <a:pt x="1958648" y="47348"/>
                  </a:lnTo>
                  <a:lnTo>
                    <a:pt x="1958626" y="47164"/>
                  </a:lnTo>
                  <a:lnTo>
                    <a:pt x="1957254" y="44450"/>
                  </a:lnTo>
                  <a:close/>
                  <a:moveTo>
                    <a:pt x="1958679" y="47270"/>
                  </a:moveTo>
                  <a:lnTo>
                    <a:pt x="1957259" y="50800"/>
                  </a:lnTo>
                  <a:lnTo>
                    <a:pt x="1960463" y="50800"/>
                  </a:lnTo>
                  <a:lnTo>
                    <a:pt x="1958679" y="47270"/>
                  </a:lnTo>
                  <a:close/>
                  <a:moveTo>
                    <a:pt x="1992922" y="26905"/>
                  </a:moveTo>
                  <a:lnTo>
                    <a:pt x="1974117" y="50800"/>
                  </a:lnTo>
                  <a:lnTo>
                    <a:pt x="1982494" y="50800"/>
                  </a:lnTo>
                  <a:lnTo>
                    <a:pt x="1991628" y="39193"/>
                  </a:lnTo>
                  <a:lnTo>
                    <a:pt x="1992922" y="26905"/>
                  </a:lnTo>
                  <a:close/>
                  <a:moveTo>
                    <a:pt x="2057942" y="44450"/>
                  </a:moveTo>
                  <a:lnTo>
                    <a:pt x="2056756" y="46042"/>
                  </a:lnTo>
                  <a:lnTo>
                    <a:pt x="2057937" y="50800"/>
                  </a:lnTo>
                  <a:lnTo>
                    <a:pt x="2059292" y="47164"/>
                  </a:lnTo>
                  <a:lnTo>
                    <a:pt x="2057942" y="44450"/>
                  </a:lnTo>
                  <a:close/>
                  <a:moveTo>
                    <a:pt x="2059292" y="47164"/>
                  </a:moveTo>
                  <a:lnTo>
                    <a:pt x="2057937" y="50800"/>
                  </a:lnTo>
                  <a:lnTo>
                    <a:pt x="2061099" y="50800"/>
                  </a:lnTo>
                  <a:lnTo>
                    <a:pt x="2059292" y="47164"/>
                  </a:lnTo>
                  <a:close/>
                  <a:moveTo>
                    <a:pt x="2423659" y="44450"/>
                  </a:moveTo>
                  <a:lnTo>
                    <a:pt x="2423055" y="45906"/>
                  </a:lnTo>
                  <a:lnTo>
                    <a:pt x="2423664" y="50800"/>
                  </a:lnTo>
                  <a:lnTo>
                    <a:pt x="2424378" y="47348"/>
                  </a:lnTo>
                  <a:lnTo>
                    <a:pt x="2423659" y="44450"/>
                  </a:lnTo>
                  <a:close/>
                  <a:moveTo>
                    <a:pt x="2424378" y="47348"/>
                  </a:moveTo>
                  <a:lnTo>
                    <a:pt x="2423664" y="50800"/>
                  </a:lnTo>
                  <a:lnTo>
                    <a:pt x="2425235" y="50800"/>
                  </a:lnTo>
                  <a:lnTo>
                    <a:pt x="2424378" y="47348"/>
                  </a:lnTo>
                  <a:close/>
                  <a:moveTo>
                    <a:pt x="2869022" y="12700"/>
                  </a:moveTo>
                  <a:lnTo>
                    <a:pt x="2813715" y="50800"/>
                  </a:lnTo>
                  <a:lnTo>
                    <a:pt x="2819422" y="50800"/>
                  </a:lnTo>
                  <a:lnTo>
                    <a:pt x="2870789" y="27209"/>
                  </a:lnTo>
                  <a:lnTo>
                    <a:pt x="2868258" y="25400"/>
                  </a:lnTo>
                  <a:lnTo>
                    <a:pt x="2871875" y="19050"/>
                  </a:lnTo>
                  <a:lnTo>
                    <a:pt x="2869022" y="12700"/>
                  </a:lnTo>
                  <a:close/>
                  <a:moveTo>
                    <a:pt x="2875493" y="12700"/>
                  </a:moveTo>
                  <a:lnTo>
                    <a:pt x="2871875" y="19050"/>
                  </a:lnTo>
                  <a:lnTo>
                    <a:pt x="2874729" y="25400"/>
                  </a:lnTo>
                  <a:lnTo>
                    <a:pt x="2870789" y="27209"/>
                  </a:lnTo>
                  <a:lnTo>
                    <a:pt x="2903796" y="50800"/>
                  </a:lnTo>
                  <a:lnTo>
                    <a:pt x="2911031" y="50800"/>
                  </a:lnTo>
                  <a:lnTo>
                    <a:pt x="2875493" y="12700"/>
                  </a:lnTo>
                  <a:close/>
                  <a:moveTo>
                    <a:pt x="2426292" y="38100"/>
                  </a:moveTo>
                  <a:lnTo>
                    <a:pt x="2423659" y="44450"/>
                  </a:lnTo>
                  <a:lnTo>
                    <a:pt x="2424378" y="47348"/>
                  </a:lnTo>
                  <a:lnTo>
                    <a:pt x="2426292" y="38100"/>
                  </a:lnTo>
                  <a:close/>
                  <a:moveTo>
                    <a:pt x="1962369" y="38100"/>
                  </a:moveTo>
                  <a:lnTo>
                    <a:pt x="1957254" y="44450"/>
                  </a:lnTo>
                  <a:lnTo>
                    <a:pt x="1958679" y="47270"/>
                  </a:lnTo>
                  <a:lnTo>
                    <a:pt x="1962369" y="38100"/>
                  </a:lnTo>
                  <a:close/>
                  <a:moveTo>
                    <a:pt x="2062670" y="38100"/>
                  </a:moveTo>
                  <a:lnTo>
                    <a:pt x="2057942" y="44450"/>
                  </a:lnTo>
                  <a:lnTo>
                    <a:pt x="2059292" y="47164"/>
                  </a:lnTo>
                  <a:lnTo>
                    <a:pt x="2062670" y="38100"/>
                  </a:lnTo>
                  <a:close/>
                  <a:moveTo>
                    <a:pt x="2054785" y="38100"/>
                  </a:moveTo>
                  <a:lnTo>
                    <a:pt x="2056756" y="46042"/>
                  </a:lnTo>
                  <a:lnTo>
                    <a:pt x="2057942" y="44450"/>
                  </a:lnTo>
                  <a:lnTo>
                    <a:pt x="2054785" y="38100"/>
                  </a:lnTo>
                  <a:close/>
                  <a:moveTo>
                    <a:pt x="1954045" y="38100"/>
                  </a:moveTo>
                  <a:lnTo>
                    <a:pt x="1956035" y="45963"/>
                  </a:lnTo>
                  <a:lnTo>
                    <a:pt x="1957254" y="44450"/>
                  </a:lnTo>
                  <a:lnTo>
                    <a:pt x="1954045" y="38100"/>
                  </a:lnTo>
                  <a:close/>
                  <a:moveTo>
                    <a:pt x="2422083" y="38100"/>
                  </a:moveTo>
                  <a:lnTo>
                    <a:pt x="2423055" y="45906"/>
                  </a:lnTo>
                  <a:lnTo>
                    <a:pt x="2423659" y="44450"/>
                  </a:lnTo>
                  <a:lnTo>
                    <a:pt x="2422083" y="38100"/>
                  </a:lnTo>
                  <a:close/>
                  <a:moveTo>
                    <a:pt x="1962369" y="38100"/>
                  </a:moveTo>
                  <a:lnTo>
                    <a:pt x="1954045" y="38100"/>
                  </a:lnTo>
                  <a:lnTo>
                    <a:pt x="1957254" y="44450"/>
                  </a:lnTo>
                  <a:lnTo>
                    <a:pt x="1962369" y="38100"/>
                  </a:lnTo>
                  <a:close/>
                  <a:moveTo>
                    <a:pt x="2062670" y="38100"/>
                  </a:moveTo>
                  <a:lnTo>
                    <a:pt x="2054785" y="38100"/>
                  </a:lnTo>
                  <a:lnTo>
                    <a:pt x="2057942" y="44450"/>
                  </a:lnTo>
                  <a:lnTo>
                    <a:pt x="2062670" y="38100"/>
                  </a:lnTo>
                  <a:close/>
                  <a:moveTo>
                    <a:pt x="2426292" y="38100"/>
                  </a:moveTo>
                  <a:lnTo>
                    <a:pt x="2422083" y="38100"/>
                  </a:lnTo>
                  <a:lnTo>
                    <a:pt x="2423659" y="44450"/>
                  </a:lnTo>
                  <a:lnTo>
                    <a:pt x="2426292" y="38100"/>
                  </a:lnTo>
                  <a:close/>
                  <a:moveTo>
                    <a:pt x="2005541" y="12700"/>
                  </a:moveTo>
                  <a:lnTo>
                    <a:pt x="1994106" y="25400"/>
                  </a:lnTo>
                  <a:lnTo>
                    <a:pt x="1992922" y="26905"/>
                  </a:lnTo>
                  <a:lnTo>
                    <a:pt x="1991628" y="39193"/>
                  </a:lnTo>
                  <a:lnTo>
                    <a:pt x="2002483" y="25400"/>
                  </a:lnTo>
                  <a:lnTo>
                    <a:pt x="2003499" y="25400"/>
                  </a:lnTo>
                  <a:lnTo>
                    <a:pt x="2005541" y="12700"/>
                  </a:lnTo>
                  <a:close/>
                  <a:moveTo>
                    <a:pt x="2871875" y="19050"/>
                  </a:moveTo>
                  <a:lnTo>
                    <a:pt x="2868258" y="25400"/>
                  </a:lnTo>
                  <a:lnTo>
                    <a:pt x="2870789" y="27209"/>
                  </a:lnTo>
                  <a:lnTo>
                    <a:pt x="2874729" y="25400"/>
                  </a:lnTo>
                  <a:lnTo>
                    <a:pt x="2871875" y="19050"/>
                  </a:lnTo>
                  <a:close/>
                  <a:moveTo>
                    <a:pt x="1994106" y="25400"/>
                  </a:moveTo>
                  <a:lnTo>
                    <a:pt x="1993080" y="25400"/>
                  </a:lnTo>
                  <a:lnTo>
                    <a:pt x="1992922" y="26905"/>
                  </a:lnTo>
                  <a:lnTo>
                    <a:pt x="1994106" y="25400"/>
                  </a:lnTo>
                  <a:close/>
                  <a:moveTo>
                    <a:pt x="2482500" y="12700"/>
                  </a:moveTo>
                  <a:lnTo>
                    <a:pt x="2475233" y="12700"/>
                  </a:lnTo>
                  <a:lnTo>
                    <a:pt x="2483894" y="21020"/>
                  </a:lnTo>
                  <a:lnTo>
                    <a:pt x="2484064" y="14202"/>
                  </a:lnTo>
                  <a:lnTo>
                    <a:pt x="2482500" y="12700"/>
                  </a:lnTo>
                  <a:close/>
                  <a:moveTo>
                    <a:pt x="2484102" y="12700"/>
                  </a:moveTo>
                  <a:lnTo>
                    <a:pt x="2482500" y="12700"/>
                  </a:lnTo>
                  <a:lnTo>
                    <a:pt x="2484064" y="14202"/>
                  </a:lnTo>
                  <a:lnTo>
                    <a:pt x="2484102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9"/>
            <p:cNvSpPr/>
            <p:nvPr/>
          </p:nvSpPr>
          <p:spPr>
            <a:xfrm>
              <a:off x="1123920" y="5628960"/>
              <a:ext cx="8280" cy="14760"/>
            </a:xfrm>
            <a:custGeom>
              <a:avLst/>
              <a:gdLst/>
              <a:ahLst/>
              <a:rect l="l" t="t" r="r" b="b"/>
              <a:pathLst>
                <a:path w="21590" h="38100">
                  <a:moveTo>
                    <a:pt x="0" y="0"/>
                  </a:moveTo>
                  <a:lnTo>
                    <a:pt x="5078" y="33318"/>
                  </a:lnTo>
                  <a:lnTo>
                    <a:pt x="14491" y="37653"/>
                  </a:lnTo>
                  <a:lnTo>
                    <a:pt x="21151" y="17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20"/>
            <p:cNvSpPr/>
            <p:nvPr/>
          </p:nvSpPr>
          <p:spPr>
            <a:xfrm>
              <a:off x="1121040" y="5624280"/>
              <a:ext cx="12960" cy="21960"/>
            </a:xfrm>
            <a:custGeom>
              <a:avLst/>
              <a:gdLst/>
              <a:ahLst/>
              <a:rect l="l" t="t" r="r" b="b"/>
              <a:pathLst>
                <a:path w="33654" h="56515">
                  <a:moveTo>
                    <a:pt x="21268" y="49475"/>
                  </a:moveTo>
                  <a:lnTo>
                    <a:pt x="19203" y="53946"/>
                  </a:lnTo>
                  <a:lnTo>
                    <a:pt x="24240" y="56260"/>
                  </a:lnTo>
                  <a:lnTo>
                    <a:pt x="25946" y="50993"/>
                  </a:lnTo>
                  <a:lnTo>
                    <a:pt x="21268" y="49475"/>
                  </a:lnTo>
                  <a:close/>
                  <a:moveTo>
                    <a:pt x="16312" y="41775"/>
                  </a:moveTo>
                  <a:lnTo>
                    <a:pt x="16711" y="44396"/>
                  </a:lnTo>
                  <a:lnTo>
                    <a:pt x="11853" y="45139"/>
                  </a:lnTo>
                  <a:lnTo>
                    <a:pt x="9790" y="49611"/>
                  </a:lnTo>
                  <a:lnTo>
                    <a:pt x="19203" y="53946"/>
                  </a:lnTo>
                  <a:lnTo>
                    <a:pt x="21266" y="49474"/>
                  </a:lnTo>
                  <a:lnTo>
                    <a:pt x="16585" y="47956"/>
                  </a:lnTo>
                  <a:lnTo>
                    <a:pt x="18294" y="42690"/>
                  </a:lnTo>
                  <a:lnTo>
                    <a:pt x="16312" y="41775"/>
                  </a:lnTo>
                  <a:close/>
                  <a:moveTo>
                    <a:pt x="22204" y="30642"/>
                  </a:moveTo>
                  <a:lnTo>
                    <a:pt x="18294" y="42690"/>
                  </a:lnTo>
                  <a:lnTo>
                    <a:pt x="23329" y="45014"/>
                  </a:lnTo>
                  <a:lnTo>
                    <a:pt x="21268" y="49475"/>
                  </a:lnTo>
                  <a:lnTo>
                    <a:pt x="25946" y="50993"/>
                  </a:lnTo>
                  <a:lnTo>
                    <a:pt x="31858" y="32773"/>
                  </a:lnTo>
                  <a:lnTo>
                    <a:pt x="24836" y="32773"/>
                  </a:lnTo>
                  <a:lnTo>
                    <a:pt x="22204" y="30642"/>
                  </a:lnTo>
                  <a:close/>
                  <a:moveTo>
                    <a:pt x="11853" y="45139"/>
                  </a:moveTo>
                  <a:lnTo>
                    <a:pt x="6994" y="45883"/>
                  </a:lnTo>
                  <a:lnTo>
                    <a:pt x="7392" y="48501"/>
                  </a:lnTo>
                  <a:lnTo>
                    <a:pt x="9790" y="49611"/>
                  </a:lnTo>
                  <a:lnTo>
                    <a:pt x="11853" y="45139"/>
                  </a:lnTo>
                  <a:close/>
                  <a:moveTo>
                    <a:pt x="18294" y="42690"/>
                  </a:moveTo>
                  <a:lnTo>
                    <a:pt x="16585" y="47956"/>
                  </a:lnTo>
                  <a:lnTo>
                    <a:pt x="21268" y="49474"/>
                  </a:lnTo>
                  <a:lnTo>
                    <a:pt x="23329" y="45014"/>
                  </a:lnTo>
                  <a:lnTo>
                    <a:pt x="18294" y="42690"/>
                  </a:lnTo>
                  <a:close/>
                  <a:moveTo>
                    <a:pt x="6774" y="11821"/>
                  </a:moveTo>
                  <a:lnTo>
                    <a:pt x="1916" y="12554"/>
                  </a:lnTo>
                  <a:lnTo>
                    <a:pt x="6994" y="45883"/>
                  </a:lnTo>
                  <a:lnTo>
                    <a:pt x="11853" y="45139"/>
                  </a:lnTo>
                  <a:lnTo>
                    <a:pt x="13915" y="40668"/>
                  </a:lnTo>
                  <a:lnTo>
                    <a:pt x="16144" y="40668"/>
                  </a:lnTo>
                  <a:lnTo>
                    <a:pt x="13554" y="23640"/>
                  </a:lnTo>
                  <a:lnTo>
                    <a:pt x="3675" y="15643"/>
                  </a:lnTo>
                  <a:lnTo>
                    <a:pt x="6774" y="11821"/>
                  </a:lnTo>
                  <a:close/>
                  <a:moveTo>
                    <a:pt x="13915" y="40668"/>
                  </a:moveTo>
                  <a:lnTo>
                    <a:pt x="11853" y="45139"/>
                  </a:lnTo>
                  <a:lnTo>
                    <a:pt x="16711" y="44396"/>
                  </a:lnTo>
                  <a:lnTo>
                    <a:pt x="16312" y="41775"/>
                  </a:lnTo>
                  <a:lnTo>
                    <a:pt x="13915" y="40668"/>
                  </a:lnTo>
                  <a:close/>
                  <a:moveTo>
                    <a:pt x="16144" y="40668"/>
                  </a:moveTo>
                  <a:lnTo>
                    <a:pt x="13915" y="40668"/>
                  </a:lnTo>
                  <a:lnTo>
                    <a:pt x="16312" y="41775"/>
                  </a:lnTo>
                  <a:lnTo>
                    <a:pt x="16144" y="40668"/>
                  </a:lnTo>
                  <a:close/>
                  <a:moveTo>
                    <a:pt x="23245" y="27433"/>
                  </a:moveTo>
                  <a:lnTo>
                    <a:pt x="22204" y="30642"/>
                  </a:lnTo>
                  <a:lnTo>
                    <a:pt x="24836" y="32773"/>
                  </a:lnTo>
                  <a:lnTo>
                    <a:pt x="27929" y="28953"/>
                  </a:lnTo>
                  <a:lnTo>
                    <a:pt x="23245" y="27433"/>
                  </a:lnTo>
                  <a:close/>
                  <a:moveTo>
                    <a:pt x="27929" y="28953"/>
                  </a:moveTo>
                  <a:lnTo>
                    <a:pt x="24836" y="32773"/>
                  </a:lnTo>
                  <a:lnTo>
                    <a:pt x="31858" y="32773"/>
                  </a:lnTo>
                  <a:lnTo>
                    <a:pt x="32606" y="30470"/>
                  </a:lnTo>
                  <a:lnTo>
                    <a:pt x="27929" y="28953"/>
                  </a:lnTo>
                  <a:close/>
                  <a:moveTo>
                    <a:pt x="13675" y="11078"/>
                  </a:moveTo>
                  <a:lnTo>
                    <a:pt x="11643" y="11078"/>
                  </a:lnTo>
                  <a:lnTo>
                    <a:pt x="13554" y="23640"/>
                  </a:lnTo>
                  <a:lnTo>
                    <a:pt x="22204" y="30642"/>
                  </a:lnTo>
                  <a:lnTo>
                    <a:pt x="23245" y="27433"/>
                  </a:lnTo>
                  <a:lnTo>
                    <a:pt x="29157" y="27433"/>
                  </a:lnTo>
                  <a:lnTo>
                    <a:pt x="31025" y="25130"/>
                  </a:lnTo>
                  <a:lnTo>
                    <a:pt x="13675" y="11078"/>
                  </a:lnTo>
                  <a:close/>
                  <a:moveTo>
                    <a:pt x="31025" y="25130"/>
                  </a:moveTo>
                  <a:lnTo>
                    <a:pt x="27929" y="28953"/>
                  </a:lnTo>
                  <a:lnTo>
                    <a:pt x="32606" y="30470"/>
                  </a:lnTo>
                  <a:lnTo>
                    <a:pt x="33653" y="27255"/>
                  </a:lnTo>
                  <a:lnTo>
                    <a:pt x="31025" y="25130"/>
                  </a:lnTo>
                  <a:close/>
                  <a:moveTo>
                    <a:pt x="29157" y="27433"/>
                  </a:moveTo>
                  <a:lnTo>
                    <a:pt x="23245" y="27433"/>
                  </a:lnTo>
                  <a:lnTo>
                    <a:pt x="27925" y="28951"/>
                  </a:lnTo>
                  <a:lnTo>
                    <a:pt x="29157" y="27433"/>
                  </a:lnTo>
                  <a:close/>
                  <a:moveTo>
                    <a:pt x="11643" y="11078"/>
                  </a:moveTo>
                  <a:lnTo>
                    <a:pt x="6774" y="11821"/>
                  </a:lnTo>
                  <a:lnTo>
                    <a:pt x="3675" y="15643"/>
                  </a:lnTo>
                  <a:lnTo>
                    <a:pt x="13554" y="23640"/>
                  </a:lnTo>
                  <a:lnTo>
                    <a:pt x="11643" y="11078"/>
                  </a:lnTo>
                  <a:close/>
                  <a:moveTo>
                    <a:pt x="0" y="0"/>
                  </a:moveTo>
                  <a:lnTo>
                    <a:pt x="1916" y="12554"/>
                  </a:lnTo>
                  <a:lnTo>
                    <a:pt x="6778" y="11816"/>
                  </a:lnTo>
                  <a:lnTo>
                    <a:pt x="9874" y="7999"/>
                  </a:lnTo>
                  <a:lnTo>
                    <a:pt x="0" y="0"/>
                  </a:lnTo>
                  <a:close/>
                  <a:moveTo>
                    <a:pt x="9874" y="7999"/>
                  </a:moveTo>
                  <a:lnTo>
                    <a:pt x="6778" y="11816"/>
                  </a:lnTo>
                  <a:lnTo>
                    <a:pt x="11643" y="11078"/>
                  </a:lnTo>
                  <a:lnTo>
                    <a:pt x="13675" y="11078"/>
                  </a:lnTo>
                  <a:lnTo>
                    <a:pt x="9874" y="7999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21"/>
            <p:cNvSpPr/>
            <p:nvPr/>
          </p:nvSpPr>
          <p:spPr>
            <a:xfrm>
              <a:off x="1553040" y="5139000"/>
              <a:ext cx="633960" cy="865440"/>
            </a:xfrm>
            <a:custGeom>
              <a:avLst/>
              <a:gdLst/>
              <a:ahLst/>
              <a:rect l="l" t="t" r="r" b="b"/>
              <a:pathLst>
                <a:path w="1591945" h="2202179">
                  <a:moveTo>
                    <a:pt x="369318" y="0"/>
                  </a:moveTo>
                  <a:lnTo>
                    <a:pt x="362753" y="20522"/>
                  </a:lnTo>
                  <a:lnTo>
                    <a:pt x="347633" y="24323"/>
                  </a:lnTo>
                  <a:lnTo>
                    <a:pt x="326482" y="11423"/>
                  </a:lnTo>
                  <a:lnTo>
                    <a:pt x="290200" y="14805"/>
                  </a:lnTo>
                  <a:lnTo>
                    <a:pt x="247898" y="34480"/>
                  </a:lnTo>
                  <a:lnTo>
                    <a:pt x="229280" y="54794"/>
                  </a:lnTo>
                  <a:lnTo>
                    <a:pt x="193114" y="53946"/>
                  </a:lnTo>
                  <a:lnTo>
                    <a:pt x="147325" y="77746"/>
                  </a:lnTo>
                  <a:lnTo>
                    <a:pt x="126163" y="93714"/>
                  </a:lnTo>
                  <a:lnTo>
                    <a:pt x="146791" y="114876"/>
                  </a:lnTo>
                  <a:lnTo>
                    <a:pt x="161387" y="161105"/>
                  </a:lnTo>
                  <a:lnTo>
                    <a:pt x="152079" y="173272"/>
                  </a:lnTo>
                  <a:lnTo>
                    <a:pt x="118875" y="172528"/>
                  </a:lnTo>
                  <a:lnTo>
                    <a:pt x="103117" y="201093"/>
                  </a:lnTo>
                  <a:lnTo>
                    <a:pt x="88416" y="184266"/>
                  </a:lnTo>
                  <a:lnTo>
                    <a:pt x="71704" y="125880"/>
                  </a:lnTo>
                  <a:lnTo>
                    <a:pt x="44522" y="125242"/>
                  </a:lnTo>
                  <a:lnTo>
                    <a:pt x="37119" y="182999"/>
                  </a:lnTo>
                  <a:lnTo>
                    <a:pt x="35423" y="253343"/>
                  </a:lnTo>
                  <a:lnTo>
                    <a:pt x="56574" y="245521"/>
                  </a:lnTo>
                  <a:lnTo>
                    <a:pt x="89253" y="266672"/>
                  </a:lnTo>
                  <a:lnTo>
                    <a:pt x="98457" y="262756"/>
                  </a:lnTo>
                  <a:lnTo>
                    <a:pt x="119608" y="279792"/>
                  </a:lnTo>
                  <a:lnTo>
                    <a:pt x="127859" y="313110"/>
                  </a:lnTo>
                  <a:lnTo>
                    <a:pt x="145838" y="317655"/>
                  </a:lnTo>
                  <a:lnTo>
                    <a:pt x="153031" y="268148"/>
                  </a:lnTo>
                  <a:lnTo>
                    <a:pt x="165083" y="268148"/>
                  </a:lnTo>
                  <a:lnTo>
                    <a:pt x="173554" y="297352"/>
                  </a:lnTo>
                  <a:lnTo>
                    <a:pt x="197135" y="318503"/>
                  </a:lnTo>
                  <a:lnTo>
                    <a:pt x="186559" y="363884"/>
                  </a:lnTo>
                  <a:lnTo>
                    <a:pt x="171429" y="363884"/>
                  </a:lnTo>
                  <a:lnTo>
                    <a:pt x="137912" y="379653"/>
                  </a:lnTo>
                  <a:lnTo>
                    <a:pt x="101525" y="383035"/>
                  </a:lnTo>
                  <a:lnTo>
                    <a:pt x="88311" y="432332"/>
                  </a:lnTo>
                  <a:lnTo>
                    <a:pt x="87777" y="457190"/>
                  </a:lnTo>
                  <a:lnTo>
                    <a:pt x="132833" y="466498"/>
                  </a:lnTo>
                  <a:lnTo>
                    <a:pt x="125744" y="511879"/>
                  </a:lnTo>
                  <a:lnTo>
                    <a:pt x="116331" y="528161"/>
                  </a:lnTo>
                  <a:lnTo>
                    <a:pt x="48438" y="588673"/>
                  </a:lnTo>
                  <a:lnTo>
                    <a:pt x="46951" y="650765"/>
                  </a:lnTo>
                  <a:lnTo>
                    <a:pt x="43359" y="675518"/>
                  </a:lnTo>
                  <a:lnTo>
                    <a:pt x="12366" y="694879"/>
                  </a:lnTo>
                  <a:lnTo>
                    <a:pt x="418" y="690439"/>
                  </a:lnTo>
                  <a:lnTo>
                    <a:pt x="5183" y="744385"/>
                  </a:lnTo>
                  <a:lnTo>
                    <a:pt x="19664" y="769557"/>
                  </a:lnTo>
                  <a:lnTo>
                    <a:pt x="25800" y="765536"/>
                  </a:lnTo>
                  <a:lnTo>
                    <a:pt x="80374" y="762688"/>
                  </a:lnTo>
                  <a:lnTo>
                    <a:pt x="89369" y="767023"/>
                  </a:lnTo>
                  <a:lnTo>
                    <a:pt x="88730" y="791881"/>
                  </a:lnTo>
                  <a:lnTo>
                    <a:pt x="106394" y="817168"/>
                  </a:lnTo>
                  <a:lnTo>
                    <a:pt x="90426" y="849953"/>
                  </a:lnTo>
                  <a:lnTo>
                    <a:pt x="48113" y="844874"/>
                  </a:lnTo>
                  <a:lnTo>
                    <a:pt x="21151" y="831765"/>
                  </a:lnTo>
                  <a:lnTo>
                    <a:pt x="0" y="835461"/>
                  </a:lnTo>
                  <a:lnTo>
                    <a:pt x="5601" y="852068"/>
                  </a:lnTo>
                  <a:lnTo>
                    <a:pt x="2010" y="876821"/>
                  </a:lnTo>
                  <a:lnTo>
                    <a:pt x="40920" y="894381"/>
                  </a:lnTo>
                  <a:lnTo>
                    <a:pt x="59746" y="869952"/>
                  </a:lnTo>
                  <a:lnTo>
                    <a:pt x="83547" y="887082"/>
                  </a:lnTo>
                  <a:lnTo>
                    <a:pt x="85662" y="916286"/>
                  </a:lnTo>
                  <a:lnTo>
                    <a:pt x="103326" y="942096"/>
                  </a:lnTo>
                  <a:lnTo>
                    <a:pt x="114530" y="983771"/>
                  </a:lnTo>
                  <a:lnTo>
                    <a:pt x="129451" y="992336"/>
                  </a:lnTo>
                  <a:lnTo>
                    <a:pt x="144037" y="1017518"/>
                  </a:lnTo>
                  <a:lnTo>
                    <a:pt x="199355" y="981551"/>
                  </a:lnTo>
                  <a:lnTo>
                    <a:pt x="234893" y="1015508"/>
                  </a:lnTo>
                  <a:lnTo>
                    <a:pt x="245468" y="1090291"/>
                  </a:lnTo>
                  <a:lnTo>
                    <a:pt x="263552" y="1094846"/>
                  </a:lnTo>
                  <a:lnTo>
                    <a:pt x="272012" y="1119808"/>
                  </a:lnTo>
                  <a:lnTo>
                    <a:pt x="299299" y="1132185"/>
                  </a:lnTo>
                  <a:lnTo>
                    <a:pt x="353978" y="1129326"/>
                  </a:lnTo>
                  <a:lnTo>
                    <a:pt x="389192" y="1179786"/>
                  </a:lnTo>
                  <a:lnTo>
                    <a:pt x="401150" y="1188246"/>
                  </a:lnTo>
                  <a:lnTo>
                    <a:pt x="404532" y="1171849"/>
                  </a:lnTo>
                  <a:lnTo>
                    <a:pt x="426322" y="1147420"/>
                  </a:lnTo>
                  <a:lnTo>
                    <a:pt x="465347" y="1164865"/>
                  </a:lnTo>
                  <a:lnTo>
                    <a:pt x="486498" y="1161168"/>
                  </a:lnTo>
                  <a:lnTo>
                    <a:pt x="502361" y="1128374"/>
                  </a:lnTo>
                  <a:lnTo>
                    <a:pt x="523512" y="1112290"/>
                  </a:lnTo>
                  <a:lnTo>
                    <a:pt x="535575" y="1112290"/>
                  </a:lnTo>
                  <a:lnTo>
                    <a:pt x="556087" y="1145933"/>
                  </a:lnTo>
                  <a:lnTo>
                    <a:pt x="598390" y="1142656"/>
                  </a:lnTo>
                  <a:lnTo>
                    <a:pt x="616263" y="1155451"/>
                  </a:lnTo>
                  <a:lnTo>
                    <a:pt x="618483" y="1196926"/>
                  </a:lnTo>
                  <a:lnTo>
                    <a:pt x="608861" y="1221564"/>
                  </a:lnTo>
                  <a:lnTo>
                    <a:pt x="632451" y="1250977"/>
                  </a:lnTo>
                  <a:lnTo>
                    <a:pt x="614148" y="1258914"/>
                  </a:lnTo>
                  <a:lnTo>
                    <a:pt x="577029" y="1295405"/>
                  </a:lnTo>
                  <a:lnTo>
                    <a:pt x="564967" y="1290965"/>
                  </a:lnTo>
                  <a:lnTo>
                    <a:pt x="546883" y="1282285"/>
                  </a:lnTo>
                  <a:lnTo>
                    <a:pt x="546035" y="1323750"/>
                  </a:lnTo>
                  <a:lnTo>
                    <a:pt x="530496" y="1344063"/>
                  </a:lnTo>
                  <a:lnTo>
                    <a:pt x="575228" y="1378125"/>
                  </a:lnTo>
                  <a:lnTo>
                    <a:pt x="593636" y="1366178"/>
                  </a:lnTo>
                  <a:lnTo>
                    <a:pt x="620598" y="1383308"/>
                  </a:lnTo>
                  <a:lnTo>
                    <a:pt x="626420" y="1395789"/>
                  </a:lnTo>
                  <a:lnTo>
                    <a:pt x="625677" y="1433024"/>
                  </a:lnTo>
                  <a:lnTo>
                    <a:pt x="646828" y="1458311"/>
                  </a:lnTo>
                  <a:lnTo>
                    <a:pt x="667351" y="1504645"/>
                  </a:lnTo>
                  <a:lnTo>
                    <a:pt x="701298" y="1472164"/>
                  </a:lnTo>
                  <a:lnTo>
                    <a:pt x="696010" y="1434825"/>
                  </a:lnTo>
                  <a:lnTo>
                    <a:pt x="720229" y="1439484"/>
                  </a:lnTo>
                  <a:lnTo>
                    <a:pt x="735569" y="1418323"/>
                  </a:lnTo>
                  <a:lnTo>
                    <a:pt x="745506" y="1377172"/>
                  </a:lnTo>
                  <a:lnTo>
                    <a:pt x="800185" y="1374104"/>
                  </a:lnTo>
                  <a:lnTo>
                    <a:pt x="812132" y="1386805"/>
                  </a:lnTo>
                  <a:lnTo>
                    <a:pt x="796802" y="1390606"/>
                  </a:lnTo>
                  <a:lnTo>
                    <a:pt x="808540" y="1411768"/>
                  </a:lnTo>
                  <a:lnTo>
                    <a:pt x="813933" y="1444982"/>
                  </a:lnTo>
                  <a:lnTo>
                    <a:pt x="828843" y="1457672"/>
                  </a:lnTo>
                  <a:lnTo>
                    <a:pt x="844183" y="1449746"/>
                  </a:lnTo>
                  <a:lnTo>
                    <a:pt x="858989" y="1470897"/>
                  </a:lnTo>
                  <a:lnTo>
                    <a:pt x="883208" y="1470897"/>
                  </a:lnTo>
                  <a:lnTo>
                    <a:pt x="901606" y="1462960"/>
                  </a:lnTo>
                  <a:lnTo>
                    <a:pt x="917155" y="1442552"/>
                  </a:lnTo>
                  <a:lnTo>
                    <a:pt x="935447" y="1438741"/>
                  </a:lnTo>
                  <a:lnTo>
                    <a:pt x="934610" y="1480206"/>
                  </a:lnTo>
                  <a:lnTo>
                    <a:pt x="955018" y="1522519"/>
                  </a:lnTo>
                  <a:lnTo>
                    <a:pt x="939049" y="1567795"/>
                  </a:lnTo>
                  <a:lnTo>
                    <a:pt x="899176" y="1587679"/>
                  </a:lnTo>
                  <a:lnTo>
                    <a:pt x="865125" y="1620160"/>
                  </a:lnTo>
                  <a:lnTo>
                    <a:pt x="843230" y="1648714"/>
                  </a:lnTo>
                  <a:lnTo>
                    <a:pt x="845345" y="1698440"/>
                  </a:lnTo>
                  <a:lnTo>
                    <a:pt x="829587" y="1727099"/>
                  </a:lnTo>
                  <a:lnTo>
                    <a:pt x="805054" y="1739056"/>
                  </a:lnTo>
                  <a:lnTo>
                    <a:pt x="792363" y="1763600"/>
                  </a:lnTo>
                  <a:lnTo>
                    <a:pt x="795001" y="1784751"/>
                  </a:lnTo>
                  <a:lnTo>
                    <a:pt x="767191" y="1809086"/>
                  </a:lnTo>
                  <a:lnTo>
                    <a:pt x="772259" y="1854781"/>
                  </a:lnTo>
                  <a:lnTo>
                    <a:pt x="818058" y="1847378"/>
                  </a:lnTo>
                  <a:lnTo>
                    <a:pt x="827042" y="1855838"/>
                  </a:lnTo>
                  <a:lnTo>
                    <a:pt x="841325" y="1897512"/>
                  </a:lnTo>
                  <a:lnTo>
                    <a:pt x="868402" y="1914653"/>
                  </a:lnTo>
                  <a:lnTo>
                    <a:pt x="852748" y="1935071"/>
                  </a:lnTo>
                  <a:lnTo>
                    <a:pt x="885428" y="1977384"/>
                  </a:lnTo>
                  <a:lnTo>
                    <a:pt x="893679" y="2018954"/>
                  </a:lnTo>
                  <a:lnTo>
                    <a:pt x="863324" y="2047309"/>
                  </a:lnTo>
                  <a:lnTo>
                    <a:pt x="872308" y="2055769"/>
                  </a:lnTo>
                  <a:lnTo>
                    <a:pt x="904045" y="2126751"/>
                  </a:lnTo>
                  <a:lnTo>
                    <a:pt x="909333" y="2168321"/>
                  </a:lnTo>
                  <a:lnTo>
                    <a:pt x="929950" y="2201849"/>
                  </a:lnTo>
                  <a:lnTo>
                    <a:pt x="936296" y="2189577"/>
                  </a:lnTo>
                  <a:lnTo>
                    <a:pt x="979771" y="2144835"/>
                  </a:lnTo>
                  <a:lnTo>
                    <a:pt x="980294" y="2119977"/>
                  </a:lnTo>
                  <a:lnTo>
                    <a:pt x="993299" y="2078826"/>
                  </a:lnTo>
                  <a:lnTo>
                    <a:pt x="987383" y="2066240"/>
                  </a:lnTo>
                  <a:lnTo>
                    <a:pt x="1017948" y="2058628"/>
                  </a:lnTo>
                  <a:lnTo>
                    <a:pt x="1033497" y="2042335"/>
                  </a:lnTo>
                  <a:lnTo>
                    <a:pt x="1045654" y="2042335"/>
                  </a:lnTo>
                  <a:lnTo>
                    <a:pt x="1072627" y="2063486"/>
                  </a:lnTo>
                  <a:lnTo>
                    <a:pt x="1109222" y="2060000"/>
                  </a:lnTo>
                  <a:lnTo>
                    <a:pt x="1128038" y="2031330"/>
                  </a:lnTo>
                  <a:lnTo>
                    <a:pt x="1173943" y="2015676"/>
                  </a:lnTo>
                  <a:lnTo>
                    <a:pt x="1210539" y="2008064"/>
                  </a:lnTo>
                  <a:lnTo>
                    <a:pt x="1204717" y="1995468"/>
                  </a:lnTo>
                  <a:lnTo>
                    <a:pt x="1171723" y="1970086"/>
                  </a:lnTo>
                  <a:lnTo>
                    <a:pt x="1157022" y="1944904"/>
                  </a:lnTo>
                  <a:lnTo>
                    <a:pt x="1132698" y="1944904"/>
                  </a:lnTo>
                  <a:lnTo>
                    <a:pt x="1120007" y="1960568"/>
                  </a:lnTo>
                  <a:lnTo>
                    <a:pt x="1083946" y="1939406"/>
                  </a:lnTo>
                  <a:lnTo>
                    <a:pt x="1072312" y="1910214"/>
                  </a:lnTo>
                  <a:lnTo>
                    <a:pt x="1075799" y="1885460"/>
                  </a:lnTo>
                  <a:lnTo>
                    <a:pt x="1094301" y="1869168"/>
                  </a:lnTo>
                  <a:lnTo>
                    <a:pt x="1104039" y="1840394"/>
                  </a:lnTo>
                  <a:lnTo>
                    <a:pt x="1171828" y="1796919"/>
                  </a:lnTo>
                  <a:lnTo>
                    <a:pt x="1182299" y="1722554"/>
                  </a:lnTo>
                  <a:lnTo>
                    <a:pt x="1167493" y="1701393"/>
                  </a:lnTo>
                  <a:lnTo>
                    <a:pt x="1170980" y="1676640"/>
                  </a:lnTo>
                  <a:lnTo>
                    <a:pt x="1183670" y="1647876"/>
                  </a:lnTo>
                  <a:lnTo>
                    <a:pt x="1171828" y="1631049"/>
                  </a:lnTo>
                  <a:lnTo>
                    <a:pt x="1160299" y="1597731"/>
                  </a:lnTo>
                  <a:lnTo>
                    <a:pt x="1163577" y="1581229"/>
                  </a:lnTo>
                  <a:lnTo>
                    <a:pt x="1224392" y="1578266"/>
                  </a:lnTo>
                  <a:lnTo>
                    <a:pt x="1278432" y="1612327"/>
                  </a:lnTo>
                  <a:lnTo>
                    <a:pt x="1287636" y="1604181"/>
                  </a:lnTo>
                  <a:lnTo>
                    <a:pt x="1311960" y="1604181"/>
                  </a:lnTo>
                  <a:lnTo>
                    <a:pt x="1348660" y="1592443"/>
                  </a:lnTo>
                  <a:lnTo>
                    <a:pt x="1348660" y="1580067"/>
                  </a:lnTo>
                  <a:lnTo>
                    <a:pt x="1333331" y="1583878"/>
                  </a:lnTo>
                  <a:lnTo>
                    <a:pt x="1324441" y="1571281"/>
                  </a:lnTo>
                  <a:lnTo>
                    <a:pt x="1319048" y="1538068"/>
                  </a:lnTo>
                  <a:lnTo>
                    <a:pt x="1343477" y="1530246"/>
                  </a:lnTo>
                  <a:lnTo>
                    <a:pt x="1373727" y="1534895"/>
                  </a:lnTo>
                  <a:lnTo>
                    <a:pt x="1383036" y="1522728"/>
                  </a:lnTo>
                  <a:lnTo>
                    <a:pt x="1361885" y="1518184"/>
                  </a:lnTo>
                  <a:lnTo>
                    <a:pt x="1371507" y="1489305"/>
                  </a:lnTo>
                  <a:lnTo>
                    <a:pt x="1357016" y="1447736"/>
                  </a:lnTo>
                  <a:lnTo>
                    <a:pt x="1418354" y="1419380"/>
                  </a:lnTo>
                  <a:lnTo>
                    <a:pt x="1430312" y="1427841"/>
                  </a:lnTo>
                  <a:lnTo>
                    <a:pt x="1449348" y="1378554"/>
                  </a:lnTo>
                  <a:lnTo>
                    <a:pt x="1464677" y="1370513"/>
                  </a:lnTo>
                  <a:lnTo>
                    <a:pt x="1488792" y="1375057"/>
                  </a:lnTo>
                  <a:lnTo>
                    <a:pt x="1515660" y="1400344"/>
                  </a:lnTo>
                  <a:lnTo>
                    <a:pt x="1524749" y="1400344"/>
                  </a:lnTo>
                  <a:lnTo>
                    <a:pt x="1524749" y="1379717"/>
                  </a:lnTo>
                  <a:lnTo>
                    <a:pt x="1506561" y="1379717"/>
                  </a:lnTo>
                  <a:lnTo>
                    <a:pt x="1534592" y="1334650"/>
                  </a:lnTo>
                  <a:lnTo>
                    <a:pt x="1559334" y="1310211"/>
                  </a:lnTo>
                  <a:lnTo>
                    <a:pt x="1544319" y="1301646"/>
                  </a:lnTo>
                  <a:lnTo>
                    <a:pt x="1523168" y="1326189"/>
                  </a:lnTo>
                  <a:lnTo>
                    <a:pt x="1545167" y="1281018"/>
                  </a:lnTo>
                  <a:lnTo>
                    <a:pt x="1561449" y="1268537"/>
                  </a:lnTo>
                  <a:lnTo>
                    <a:pt x="1591909" y="1256579"/>
                  </a:lnTo>
                  <a:lnTo>
                    <a:pt x="1589061" y="1248223"/>
                  </a:lnTo>
                  <a:lnTo>
                    <a:pt x="1564622" y="1260286"/>
                  </a:lnTo>
                  <a:lnTo>
                    <a:pt x="1522320" y="1222308"/>
                  </a:lnTo>
                  <a:lnTo>
                    <a:pt x="1534592" y="1210141"/>
                  </a:lnTo>
                  <a:lnTo>
                    <a:pt x="1507723" y="1184759"/>
                  </a:lnTo>
                  <a:lnTo>
                    <a:pt x="1465421" y="1188246"/>
                  </a:lnTo>
                  <a:lnTo>
                    <a:pt x="1453044" y="1200413"/>
                  </a:lnTo>
                  <a:lnTo>
                    <a:pt x="1441411" y="1171220"/>
                  </a:lnTo>
                  <a:lnTo>
                    <a:pt x="1405245" y="1162331"/>
                  </a:lnTo>
                  <a:lnTo>
                    <a:pt x="1399109" y="1166351"/>
                  </a:lnTo>
                  <a:lnTo>
                    <a:pt x="1356806" y="1136625"/>
                  </a:lnTo>
                  <a:lnTo>
                    <a:pt x="1356806" y="1111767"/>
                  </a:lnTo>
                  <a:lnTo>
                    <a:pt x="1378701" y="1070826"/>
                  </a:lnTo>
                  <a:lnTo>
                    <a:pt x="1367382" y="1029151"/>
                  </a:lnTo>
                  <a:lnTo>
                    <a:pt x="1315342" y="1057287"/>
                  </a:lnTo>
                  <a:lnTo>
                    <a:pt x="1300222" y="1057287"/>
                  </a:lnTo>
                  <a:lnTo>
                    <a:pt x="1288379" y="1040575"/>
                  </a:lnTo>
                  <a:lnTo>
                    <a:pt x="1276317" y="1040575"/>
                  </a:lnTo>
                  <a:lnTo>
                    <a:pt x="1245972" y="1040052"/>
                  </a:lnTo>
                  <a:lnTo>
                    <a:pt x="1250307" y="973928"/>
                  </a:lnTo>
                  <a:lnTo>
                    <a:pt x="1284254" y="937228"/>
                  </a:lnTo>
                  <a:lnTo>
                    <a:pt x="1263102" y="928662"/>
                  </a:lnTo>
                  <a:lnTo>
                    <a:pt x="1257490" y="903689"/>
                  </a:lnTo>
                  <a:lnTo>
                    <a:pt x="1227878" y="865931"/>
                  </a:lnTo>
                  <a:lnTo>
                    <a:pt x="1221009" y="821608"/>
                  </a:lnTo>
                  <a:lnTo>
                    <a:pt x="1206308" y="800446"/>
                  </a:lnTo>
                  <a:lnTo>
                    <a:pt x="1212968" y="767547"/>
                  </a:lnTo>
                  <a:lnTo>
                    <a:pt x="1237292" y="759725"/>
                  </a:lnTo>
                  <a:lnTo>
                    <a:pt x="1264474" y="764269"/>
                  </a:lnTo>
                  <a:lnTo>
                    <a:pt x="1261835" y="743118"/>
                  </a:lnTo>
                  <a:lnTo>
                    <a:pt x="1268390" y="714240"/>
                  </a:lnTo>
                  <a:lnTo>
                    <a:pt x="1256443" y="701654"/>
                  </a:lnTo>
                  <a:lnTo>
                    <a:pt x="1256966" y="672660"/>
                  </a:lnTo>
                  <a:lnTo>
                    <a:pt x="1269238" y="664628"/>
                  </a:lnTo>
                  <a:lnTo>
                    <a:pt x="1257710" y="635425"/>
                  </a:lnTo>
                  <a:lnTo>
                    <a:pt x="1282453" y="602746"/>
                  </a:lnTo>
                  <a:lnTo>
                    <a:pt x="1271029" y="565291"/>
                  </a:lnTo>
                  <a:lnTo>
                    <a:pt x="1259396" y="544140"/>
                  </a:lnTo>
                  <a:lnTo>
                    <a:pt x="1232109" y="547732"/>
                  </a:lnTo>
                  <a:lnTo>
                    <a:pt x="1214130" y="539166"/>
                  </a:lnTo>
                  <a:lnTo>
                    <a:pt x="1193722" y="497387"/>
                  </a:lnTo>
                  <a:lnTo>
                    <a:pt x="1203031" y="485116"/>
                  </a:lnTo>
                  <a:lnTo>
                    <a:pt x="1200277" y="468509"/>
                  </a:lnTo>
                  <a:lnTo>
                    <a:pt x="1215617" y="456446"/>
                  </a:lnTo>
                  <a:lnTo>
                    <a:pt x="1213711" y="398375"/>
                  </a:lnTo>
                  <a:lnTo>
                    <a:pt x="1195733" y="389799"/>
                  </a:lnTo>
                  <a:lnTo>
                    <a:pt x="1183995" y="368648"/>
                  </a:lnTo>
                  <a:lnTo>
                    <a:pt x="1150781" y="368648"/>
                  </a:lnTo>
                  <a:lnTo>
                    <a:pt x="1129630" y="343361"/>
                  </a:lnTo>
                  <a:lnTo>
                    <a:pt x="1120960" y="322210"/>
                  </a:lnTo>
                  <a:lnTo>
                    <a:pt x="1124238" y="305707"/>
                  </a:lnTo>
                  <a:lnTo>
                    <a:pt x="1079600" y="275876"/>
                  </a:lnTo>
                  <a:lnTo>
                    <a:pt x="1095474" y="234830"/>
                  </a:lnTo>
                  <a:lnTo>
                    <a:pt x="1074312" y="213679"/>
                  </a:lnTo>
                  <a:lnTo>
                    <a:pt x="1019005" y="262232"/>
                  </a:lnTo>
                  <a:lnTo>
                    <a:pt x="946452" y="269101"/>
                  </a:lnTo>
                  <a:lnTo>
                    <a:pt x="913459" y="260222"/>
                  </a:lnTo>
                  <a:lnTo>
                    <a:pt x="900768" y="288891"/>
                  </a:lnTo>
                  <a:lnTo>
                    <a:pt x="882151" y="313320"/>
                  </a:lnTo>
                  <a:lnTo>
                    <a:pt x="882151" y="334481"/>
                  </a:lnTo>
                  <a:lnTo>
                    <a:pt x="900024" y="351402"/>
                  </a:lnTo>
                  <a:lnTo>
                    <a:pt x="880664" y="413076"/>
                  </a:lnTo>
                  <a:lnTo>
                    <a:pt x="868193" y="433494"/>
                  </a:lnTo>
                  <a:lnTo>
                    <a:pt x="859094" y="433494"/>
                  </a:lnTo>
                  <a:lnTo>
                    <a:pt x="832759" y="391181"/>
                  </a:lnTo>
                  <a:lnTo>
                    <a:pt x="788133" y="357224"/>
                  </a:lnTo>
                  <a:lnTo>
                    <a:pt x="782730" y="328136"/>
                  </a:lnTo>
                  <a:lnTo>
                    <a:pt x="706062" y="384511"/>
                  </a:lnTo>
                  <a:lnTo>
                    <a:pt x="706062" y="372030"/>
                  </a:lnTo>
                  <a:lnTo>
                    <a:pt x="685434" y="346858"/>
                  </a:lnTo>
                  <a:lnTo>
                    <a:pt x="686701" y="288891"/>
                  </a:lnTo>
                  <a:lnTo>
                    <a:pt x="659309" y="296608"/>
                  </a:lnTo>
                  <a:lnTo>
                    <a:pt x="638158" y="279583"/>
                  </a:lnTo>
                  <a:lnTo>
                    <a:pt x="644922" y="242558"/>
                  </a:lnTo>
                  <a:lnTo>
                    <a:pt x="606117" y="225103"/>
                  </a:lnTo>
                  <a:lnTo>
                    <a:pt x="606955" y="183743"/>
                  </a:lnTo>
                  <a:lnTo>
                    <a:pt x="616054" y="179826"/>
                  </a:lnTo>
                  <a:lnTo>
                    <a:pt x="613520" y="158665"/>
                  </a:lnTo>
                  <a:lnTo>
                    <a:pt x="586757" y="141534"/>
                  </a:lnTo>
                  <a:lnTo>
                    <a:pt x="587291" y="116781"/>
                  </a:lnTo>
                  <a:lnTo>
                    <a:pt x="596704" y="96258"/>
                  </a:lnTo>
                  <a:lnTo>
                    <a:pt x="620818" y="96258"/>
                  </a:lnTo>
                  <a:lnTo>
                    <a:pt x="639750" y="55212"/>
                  </a:lnTo>
                  <a:lnTo>
                    <a:pt x="637101" y="38606"/>
                  </a:lnTo>
                  <a:lnTo>
                    <a:pt x="625677" y="38187"/>
                  </a:lnTo>
                  <a:lnTo>
                    <a:pt x="562851" y="16177"/>
                  </a:lnTo>
                  <a:lnTo>
                    <a:pt x="550695" y="19988"/>
                  </a:lnTo>
                  <a:lnTo>
                    <a:pt x="543711" y="65369"/>
                  </a:lnTo>
                  <a:lnTo>
                    <a:pt x="509345" y="122593"/>
                  </a:lnTo>
                  <a:lnTo>
                    <a:pt x="494110" y="126404"/>
                  </a:lnTo>
                  <a:lnTo>
                    <a:pt x="451808" y="108949"/>
                  </a:lnTo>
                  <a:lnTo>
                    <a:pt x="430657" y="87798"/>
                  </a:lnTo>
                  <a:lnTo>
                    <a:pt x="422196" y="62720"/>
                  </a:lnTo>
                  <a:lnTo>
                    <a:pt x="429170" y="17444"/>
                  </a:lnTo>
                  <a:lnTo>
                    <a:pt x="411086" y="17444"/>
                  </a:lnTo>
                  <a:lnTo>
                    <a:pt x="369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22"/>
            <p:cNvSpPr/>
            <p:nvPr/>
          </p:nvSpPr>
          <p:spPr>
            <a:xfrm>
              <a:off x="1550880" y="5140080"/>
              <a:ext cx="638640" cy="868320"/>
            </a:xfrm>
            <a:custGeom>
              <a:avLst/>
              <a:gdLst/>
              <a:ahLst/>
              <a:rect l="l" t="t" r="r" b="b"/>
              <a:pathLst>
                <a:path w="1604009" h="2209800">
                  <a:moveTo>
                    <a:pt x="919322" y="2171700"/>
                  </a:moveTo>
                  <a:lnTo>
                    <a:pt x="910401" y="2171700"/>
                  </a:lnTo>
                  <a:lnTo>
                    <a:pt x="931018" y="2209800"/>
                  </a:lnTo>
                  <a:lnTo>
                    <a:pt x="935479" y="2203450"/>
                  </a:lnTo>
                  <a:lnTo>
                    <a:pt x="930830" y="2197100"/>
                  </a:lnTo>
                  <a:lnTo>
                    <a:pt x="937175" y="2197100"/>
                  </a:lnTo>
                  <a:lnTo>
                    <a:pt x="937267" y="2193808"/>
                  </a:lnTo>
                  <a:lnTo>
                    <a:pt x="919322" y="2171700"/>
                  </a:lnTo>
                  <a:close/>
                  <a:moveTo>
                    <a:pt x="938076" y="2184400"/>
                  </a:moveTo>
                  <a:lnTo>
                    <a:pt x="937531" y="2184400"/>
                  </a:lnTo>
                  <a:lnTo>
                    <a:pt x="937267" y="2193808"/>
                  </a:lnTo>
                  <a:lnTo>
                    <a:pt x="939939" y="2197100"/>
                  </a:lnTo>
                  <a:lnTo>
                    <a:pt x="935479" y="2203450"/>
                  </a:lnTo>
                  <a:lnTo>
                    <a:pt x="940128" y="2209800"/>
                  </a:lnTo>
                  <a:lnTo>
                    <a:pt x="946473" y="2197100"/>
                  </a:lnTo>
                  <a:lnTo>
                    <a:pt x="941824" y="2197100"/>
                  </a:lnTo>
                  <a:lnTo>
                    <a:pt x="938076" y="2184400"/>
                  </a:lnTo>
                  <a:close/>
                  <a:moveTo>
                    <a:pt x="937267" y="2193808"/>
                  </a:moveTo>
                  <a:lnTo>
                    <a:pt x="937175" y="2197100"/>
                  </a:lnTo>
                  <a:lnTo>
                    <a:pt x="930830" y="2197100"/>
                  </a:lnTo>
                  <a:lnTo>
                    <a:pt x="935479" y="2203450"/>
                  </a:lnTo>
                  <a:lnTo>
                    <a:pt x="939939" y="2197100"/>
                  </a:lnTo>
                  <a:lnTo>
                    <a:pt x="937267" y="2193808"/>
                  </a:lnTo>
                  <a:close/>
                  <a:moveTo>
                    <a:pt x="989048" y="2146300"/>
                  </a:moveTo>
                  <a:lnTo>
                    <a:pt x="981540" y="2146300"/>
                  </a:lnTo>
                  <a:lnTo>
                    <a:pt x="938076" y="2184400"/>
                  </a:lnTo>
                  <a:lnTo>
                    <a:pt x="945583" y="2197100"/>
                  </a:lnTo>
                  <a:lnTo>
                    <a:pt x="989048" y="2146300"/>
                  </a:lnTo>
                  <a:close/>
                  <a:moveTo>
                    <a:pt x="914767" y="2133600"/>
                  </a:moveTo>
                  <a:lnTo>
                    <a:pt x="904380" y="2133600"/>
                  </a:lnTo>
                  <a:lnTo>
                    <a:pt x="909668" y="2171700"/>
                  </a:lnTo>
                  <a:lnTo>
                    <a:pt x="920055" y="2171700"/>
                  </a:lnTo>
                  <a:lnTo>
                    <a:pt x="914767" y="2133600"/>
                  </a:lnTo>
                  <a:close/>
                  <a:moveTo>
                    <a:pt x="991058" y="2120900"/>
                  </a:moveTo>
                  <a:lnTo>
                    <a:pt x="980587" y="2120900"/>
                  </a:lnTo>
                  <a:lnTo>
                    <a:pt x="980064" y="2146300"/>
                  </a:lnTo>
                  <a:lnTo>
                    <a:pt x="990524" y="2146300"/>
                  </a:lnTo>
                  <a:lnTo>
                    <a:pt x="991058" y="2120900"/>
                  </a:lnTo>
                  <a:close/>
                  <a:moveTo>
                    <a:pt x="882622" y="2057400"/>
                  </a:moveTo>
                  <a:lnTo>
                    <a:pt x="873062" y="2057400"/>
                  </a:lnTo>
                  <a:lnTo>
                    <a:pt x="904789" y="2133600"/>
                  </a:lnTo>
                  <a:lnTo>
                    <a:pt x="914349" y="2133600"/>
                  </a:lnTo>
                  <a:lnTo>
                    <a:pt x="882622" y="2057400"/>
                  </a:lnTo>
                  <a:close/>
                  <a:moveTo>
                    <a:pt x="1003822" y="2082800"/>
                  </a:moveTo>
                  <a:lnTo>
                    <a:pt x="993844" y="2082800"/>
                  </a:lnTo>
                  <a:lnTo>
                    <a:pt x="980828" y="2120900"/>
                  </a:lnTo>
                  <a:lnTo>
                    <a:pt x="990817" y="2120900"/>
                  </a:lnTo>
                  <a:lnTo>
                    <a:pt x="1003822" y="2082800"/>
                  </a:lnTo>
                  <a:close/>
                  <a:moveTo>
                    <a:pt x="997645" y="2070100"/>
                  </a:moveTo>
                  <a:lnTo>
                    <a:pt x="988168" y="2070100"/>
                  </a:lnTo>
                  <a:lnTo>
                    <a:pt x="994095" y="2082800"/>
                  </a:lnTo>
                  <a:lnTo>
                    <a:pt x="1003571" y="2082800"/>
                  </a:lnTo>
                  <a:lnTo>
                    <a:pt x="997645" y="2070100"/>
                  </a:lnTo>
                  <a:close/>
                  <a:moveTo>
                    <a:pt x="1020187" y="2058240"/>
                  </a:moveTo>
                  <a:lnTo>
                    <a:pt x="991645" y="2070100"/>
                  </a:lnTo>
                  <a:lnTo>
                    <a:pt x="1024743" y="2070100"/>
                  </a:lnTo>
                  <a:lnTo>
                    <a:pt x="1023471" y="2063741"/>
                  </a:lnTo>
                  <a:lnTo>
                    <a:pt x="1020187" y="2058240"/>
                  </a:lnTo>
                  <a:close/>
                  <a:moveTo>
                    <a:pt x="1024237" y="2065024"/>
                  </a:moveTo>
                  <a:lnTo>
                    <a:pt x="1024743" y="2070100"/>
                  </a:lnTo>
                  <a:lnTo>
                    <a:pt x="1027267" y="2070100"/>
                  </a:lnTo>
                  <a:lnTo>
                    <a:pt x="1024237" y="2065024"/>
                  </a:lnTo>
                  <a:close/>
                  <a:moveTo>
                    <a:pt x="1023476" y="2057400"/>
                  </a:moveTo>
                  <a:lnTo>
                    <a:pt x="1024237" y="2065024"/>
                  </a:lnTo>
                  <a:lnTo>
                    <a:pt x="1027267" y="2070100"/>
                  </a:lnTo>
                  <a:lnTo>
                    <a:pt x="1023476" y="2057400"/>
                  </a:lnTo>
                  <a:close/>
                  <a:moveTo>
                    <a:pt x="1035036" y="2057400"/>
                  </a:moveTo>
                  <a:lnTo>
                    <a:pt x="1023476" y="2057400"/>
                  </a:lnTo>
                  <a:lnTo>
                    <a:pt x="1027267" y="2070100"/>
                  </a:lnTo>
                  <a:lnTo>
                    <a:pt x="1035036" y="2057400"/>
                  </a:lnTo>
                  <a:close/>
                  <a:moveTo>
                    <a:pt x="1054418" y="2044700"/>
                  </a:moveTo>
                  <a:lnTo>
                    <a:pt x="1051182" y="2044700"/>
                  </a:lnTo>
                  <a:lnTo>
                    <a:pt x="1051182" y="2047738"/>
                  </a:lnTo>
                  <a:lnTo>
                    <a:pt x="1074920" y="2070100"/>
                  </a:lnTo>
                  <a:lnTo>
                    <a:pt x="1078149" y="2063741"/>
                  </a:lnTo>
                  <a:lnTo>
                    <a:pt x="1077653" y="2057400"/>
                  </a:lnTo>
                  <a:lnTo>
                    <a:pt x="1081380" y="2057400"/>
                  </a:lnTo>
                  <a:lnTo>
                    <a:pt x="1054418" y="2044700"/>
                  </a:lnTo>
                  <a:close/>
                  <a:moveTo>
                    <a:pt x="1110374" y="2057400"/>
                  </a:moveTo>
                  <a:lnTo>
                    <a:pt x="1081380" y="2057400"/>
                  </a:lnTo>
                  <a:lnTo>
                    <a:pt x="1078154" y="2063741"/>
                  </a:lnTo>
                  <a:lnTo>
                    <a:pt x="1078647" y="2070100"/>
                  </a:lnTo>
                  <a:lnTo>
                    <a:pt x="1115243" y="2070100"/>
                  </a:lnTo>
                  <a:lnTo>
                    <a:pt x="1114745" y="2063741"/>
                  </a:lnTo>
                  <a:lnTo>
                    <a:pt x="1110374" y="2057400"/>
                  </a:lnTo>
                  <a:close/>
                  <a:moveTo>
                    <a:pt x="1115012" y="2064128"/>
                  </a:moveTo>
                  <a:lnTo>
                    <a:pt x="1115243" y="2070100"/>
                  </a:lnTo>
                  <a:lnTo>
                    <a:pt x="1119128" y="2070100"/>
                  </a:lnTo>
                  <a:lnTo>
                    <a:pt x="1115012" y="2064128"/>
                  </a:lnTo>
                  <a:close/>
                  <a:moveTo>
                    <a:pt x="1114751" y="2057400"/>
                  </a:moveTo>
                  <a:lnTo>
                    <a:pt x="1115012" y="2064128"/>
                  </a:lnTo>
                  <a:lnTo>
                    <a:pt x="1119128" y="2070100"/>
                  </a:lnTo>
                  <a:lnTo>
                    <a:pt x="1114751" y="2057400"/>
                  </a:lnTo>
                  <a:close/>
                  <a:moveTo>
                    <a:pt x="1125400" y="2057400"/>
                  </a:moveTo>
                  <a:lnTo>
                    <a:pt x="1114751" y="2057400"/>
                  </a:lnTo>
                  <a:lnTo>
                    <a:pt x="1119128" y="2070100"/>
                  </a:lnTo>
                  <a:lnTo>
                    <a:pt x="1125400" y="2057400"/>
                  </a:lnTo>
                  <a:close/>
                  <a:moveTo>
                    <a:pt x="1023476" y="2057400"/>
                  </a:moveTo>
                  <a:lnTo>
                    <a:pt x="1022209" y="2057400"/>
                  </a:lnTo>
                  <a:lnTo>
                    <a:pt x="1023476" y="2063750"/>
                  </a:lnTo>
                  <a:lnTo>
                    <a:pt x="1024237" y="2065024"/>
                  </a:lnTo>
                  <a:lnTo>
                    <a:pt x="1023476" y="2057400"/>
                  </a:lnTo>
                  <a:close/>
                  <a:moveTo>
                    <a:pt x="1114751" y="2057400"/>
                  </a:moveTo>
                  <a:lnTo>
                    <a:pt x="1114248" y="2057400"/>
                  </a:lnTo>
                  <a:lnTo>
                    <a:pt x="1114751" y="2063750"/>
                  </a:lnTo>
                  <a:lnTo>
                    <a:pt x="1115012" y="2064128"/>
                  </a:lnTo>
                  <a:lnTo>
                    <a:pt x="1114751" y="2057400"/>
                  </a:lnTo>
                  <a:close/>
                  <a:moveTo>
                    <a:pt x="1022209" y="2057400"/>
                  </a:moveTo>
                  <a:lnTo>
                    <a:pt x="1020187" y="2058240"/>
                  </a:lnTo>
                  <a:lnTo>
                    <a:pt x="1023476" y="2063750"/>
                  </a:lnTo>
                  <a:lnTo>
                    <a:pt x="1022209" y="2057400"/>
                  </a:lnTo>
                  <a:close/>
                  <a:moveTo>
                    <a:pt x="1081380" y="2057400"/>
                  </a:moveTo>
                  <a:lnTo>
                    <a:pt x="1077653" y="2057400"/>
                  </a:lnTo>
                  <a:lnTo>
                    <a:pt x="1078150" y="2063750"/>
                  </a:lnTo>
                  <a:lnTo>
                    <a:pt x="1081380" y="2057400"/>
                  </a:lnTo>
                  <a:close/>
                  <a:moveTo>
                    <a:pt x="1131881" y="2032000"/>
                  </a:moveTo>
                  <a:lnTo>
                    <a:pt x="1129201" y="2032000"/>
                  </a:lnTo>
                  <a:lnTo>
                    <a:pt x="1110374" y="2057400"/>
                  </a:lnTo>
                  <a:lnTo>
                    <a:pt x="1114745" y="2063741"/>
                  </a:lnTo>
                  <a:lnTo>
                    <a:pt x="1114248" y="2057400"/>
                  </a:lnTo>
                  <a:lnTo>
                    <a:pt x="1125400" y="2057400"/>
                  </a:lnTo>
                  <a:lnTo>
                    <a:pt x="1134005" y="2039975"/>
                  </a:lnTo>
                  <a:lnTo>
                    <a:pt x="1131881" y="2032000"/>
                  </a:lnTo>
                  <a:close/>
                  <a:moveTo>
                    <a:pt x="1039025" y="2044700"/>
                  </a:moveTo>
                  <a:lnTo>
                    <a:pt x="1035235" y="2044700"/>
                  </a:lnTo>
                  <a:lnTo>
                    <a:pt x="1019686" y="2057400"/>
                  </a:lnTo>
                  <a:lnTo>
                    <a:pt x="1020187" y="2058240"/>
                  </a:lnTo>
                  <a:lnTo>
                    <a:pt x="1022209" y="2057400"/>
                  </a:lnTo>
                  <a:lnTo>
                    <a:pt x="1035036" y="2057400"/>
                  </a:lnTo>
                  <a:lnTo>
                    <a:pt x="1038921" y="2051050"/>
                  </a:lnTo>
                  <a:lnTo>
                    <a:pt x="1039025" y="2044700"/>
                  </a:lnTo>
                  <a:close/>
                  <a:moveTo>
                    <a:pt x="865282" y="2044700"/>
                  </a:moveTo>
                  <a:lnTo>
                    <a:pt x="861198" y="2044700"/>
                  </a:lnTo>
                  <a:lnTo>
                    <a:pt x="865261" y="2057400"/>
                  </a:lnTo>
                  <a:lnTo>
                    <a:pt x="867658" y="2048925"/>
                  </a:lnTo>
                  <a:lnTo>
                    <a:pt x="865282" y="2044700"/>
                  </a:lnTo>
                  <a:close/>
                  <a:moveTo>
                    <a:pt x="868853" y="2051050"/>
                  </a:moveTo>
                  <a:lnTo>
                    <a:pt x="865261" y="2057400"/>
                  </a:lnTo>
                  <a:lnTo>
                    <a:pt x="872423" y="2057400"/>
                  </a:lnTo>
                  <a:lnTo>
                    <a:pt x="868853" y="2051050"/>
                  </a:lnTo>
                  <a:close/>
                  <a:moveTo>
                    <a:pt x="872444" y="2044700"/>
                  </a:moveTo>
                  <a:lnTo>
                    <a:pt x="868853" y="2051050"/>
                  </a:lnTo>
                  <a:lnTo>
                    <a:pt x="872423" y="2057400"/>
                  </a:lnTo>
                  <a:lnTo>
                    <a:pt x="878080" y="2052666"/>
                  </a:lnTo>
                  <a:lnTo>
                    <a:pt x="872444" y="2044700"/>
                  </a:lnTo>
                  <a:close/>
                  <a:moveTo>
                    <a:pt x="878080" y="2052666"/>
                  </a:moveTo>
                  <a:lnTo>
                    <a:pt x="872423" y="2057400"/>
                  </a:lnTo>
                  <a:lnTo>
                    <a:pt x="881428" y="2057400"/>
                  </a:lnTo>
                  <a:lnTo>
                    <a:pt x="878080" y="2052666"/>
                  </a:lnTo>
                  <a:close/>
                  <a:moveTo>
                    <a:pt x="1047957" y="2044700"/>
                  </a:moveTo>
                  <a:lnTo>
                    <a:pt x="1042805" y="2044700"/>
                  </a:lnTo>
                  <a:lnTo>
                    <a:pt x="1039025" y="2050878"/>
                  </a:lnTo>
                  <a:lnTo>
                    <a:pt x="1039025" y="2057400"/>
                  </a:lnTo>
                  <a:lnTo>
                    <a:pt x="1051182" y="2057400"/>
                  </a:lnTo>
                  <a:lnTo>
                    <a:pt x="1051182" y="2047738"/>
                  </a:lnTo>
                  <a:lnTo>
                    <a:pt x="1047957" y="2044700"/>
                  </a:lnTo>
                  <a:close/>
                  <a:moveTo>
                    <a:pt x="887601" y="2044700"/>
                  </a:moveTo>
                  <a:lnTo>
                    <a:pt x="872444" y="2044700"/>
                  </a:lnTo>
                  <a:lnTo>
                    <a:pt x="878080" y="2052666"/>
                  </a:lnTo>
                  <a:lnTo>
                    <a:pt x="887601" y="2044700"/>
                  </a:lnTo>
                  <a:close/>
                  <a:moveTo>
                    <a:pt x="872444" y="2044700"/>
                  </a:moveTo>
                  <a:lnTo>
                    <a:pt x="868853" y="2044700"/>
                  </a:lnTo>
                  <a:lnTo>
                    <a:pt x="867658" y="2048925"/>
                  </a:lnTo>
                  <a:lnTo>
                    <a:pt x="868853" y="2051050"/>
                  </a:lnTo>
                  <a:lnTo>
                    <a:pt x="872444" y="2044700"/>
                  </a:lnTo>
                  <a:close/>
                  <a:moveTo>
                    <a:pt x="1042805" y="2044700"/>
                  </a:moveTo>
                  <a:lnTo>
                    <a:pt x="1039025" y="2044700"/>
                  </a:lnTo>
                  <a:lnTo>
                    <a:pt x="1039025" y="2050878"/>
                  </a:lnTo>
                  <a:lnTo>
                    <a:pt x="1042805" y="2044700"/>
                  </a:lnTo>
                  <a:close/>
                  <a:moveTo>
                    <a:pt x="895627" y="2019300"/>
                  </a:moveTo>
                  <a:lnTo>
                    <a:pt x="865282" y="2044700"/>
                  </a:lnTo>
                  <a:lnTo>
                    <a:pt x="867658" y="2048925"/>
                  </a:lnTo>
                  <a:lnTo>
                    <a:pt x="868853" y="2044700"/>
                  </a:lnTo>
                  <a:lnTo>
                    <a:pt x="887601" y="2044700"/>
                  </a:lnTo>
                  <a:lnTo>
                    <a:pt x="902778" y="2032000"/>
                  </a:lnTo>
                  <a:lnTo>
                    <a:pt x="895627" y="2019300"/>
                  </a:lnTo>
                  <a:close/>
                  <a:moveTo>
                    <a:pt x="1051182" y="2044700"/>
                  </a:moveTo>
                  <a:lnTo>
                    <a:pt x="1047957" y="2044700"/>
                  </a:lnTo>
                  <a:lnTo>
                    <a:pt x="1051182" y="2047738"/>
                  </a:lnTo>
                  <a:lnTo>
                    <a:pt x="1051182" y="2044700"/>
                  </a:lnTo>
                  <a:close/>
                  <a:moveTo>
                    <a:pt x="1158210" y="2032000"/>
                  </a:moveTo>
                  <a:lnTo>
                    <a:pt x="1137944" y="2032000"/>
                  </a:lnTo>
                  <a:lnTo>
                    <a:pt x="1134005" y="2039975"/>
                  </a:lnTo>
                  <a:lnTo>
                    <a:pt x="1135263" y="2044700"/>
                  </a:lnTo>
                  <a:lnTo>
                    <a:pt x="1158210" y="2032000"/>
                  </a:lnTo>
                  <a:close/>
                  <a:moveTo>
                    <a:pt x="1181157" y="2019300"/>
                  </a:moveTo>
                  <a:lnTo>
                    <a:pt x="1177786" y="2019300"/>
                  </a:lnTo>
                  <a:lnTo>
                    <a:pt x="1131881" y="2032000"/>
                  </a:lnTo>
                  <a:lnTo>
                    <a:pt x="1134005" y="2039975"/>
                  </a:lnTo>
                  <a:lnTo>
                    <a:pt x="1137944" y="2032000"/>
                  </a:lnTo>
                  <a:lnTo>
                    <a:pt x="1158210" y="2032000"/>
                  </a:lnTo>
                  <a:lnTo>
                    <a:pt x="1181157" y="2019300"/>
                  </a:lnTo>
                  <a:close/>
                  <a:moveTo>
                    <a:pt x="904904" y="2019300"/>
                  </a:moveTo>
                  <a:lnTo>
                    <a:pt x="899208" y="2019300"/>
                  </a:lnTo>
                  <a:lnTo>
                    <a:pt x="902778" y="2032000"/>
                  </a:lnTo>
                  <a:lnTo>
                    <a:pt x="904904" y="2019300"/>
                  </a:lnTo>
                  <a:close/>
                  <a:moveTo>
                    <a:pt x="896087" y="1981200"/>
                  </a:moveTo>
                  <a:lnTo>
                    <a:pt x="885826" y="1981200"/>
                  </a:lnTo>
                  <a:lnTo>
                    <a:pt x="894067" y="2019300"/>
                  </a:lnTo>
                  <a:lnTo>
                    <a:pt x="904338" y="2019300"/>
                  </a:lnTo>
                  <a:lnTo>
                    <a:pt x="896087" y="1981200"/>
                  </a:lnTo>
                  <a:close/>
                  <a:moveTo>
                    <a:pt x="1206797" y="2009446"/>
                  </a:moveTo>
                  <a:lnTo>
                    <a:pt x="1178403" y="2019300"/>
                  </a:lnTo>
                  <a:lnTo>
                    <a:pt x="1211313" y="2019300"/>
                  </a:lnTo>
                  <a:lnTo>
                    <a:pt x="1206797" y="2009446"/>
                  </a:lnTo>
                  <a:close/>
                  <a:moveTo>
                    <a:pt x="1214999" y="2006600"/>
                  </a:moveTo>
                  <a:lnTo>
                    <a:pt x="1206797" y="2009446"/>
                  </a:lnTo>
                  <a:lnTo>
                    <a:pt x="1211313" y="2019300"/>
                  </a:lnTo>
                  <a:lnTo>
                    <a:pt x="1216067" y="2012950"/>
                  </a:lnTo>
                  <a:lnTo>
                    <a:pt x="1214999" y="2006600"/>
                  </a:lnTo>
                  <a:close/>
                  <a:moveTo>
                    <a:pt x="1216067" y="2012950"/>
                  </a:moveTo>
                  <a:lnTo>
                    <a:pt x="1211313" y="2019300"/>
                  </a:lnTo>
                  <a:lnTo>
                    <a:pt x="1217135" y="2019300"/>
                  </a:lnTo>
                  <a:lnTo>
                    <a:pt x="1216067" y="2012950"/>
                  </a:lnTo>
                  <a:close/>
                  <a:moveTo>
                    <a:pt x="1220821" y="2006600"/>
                  </a:moveTo>
                  <a:lnTo>
                    <a:pt x="1216547" y="2012308"/>
                  </a:lnTo>
                  <a:lnTo>
                    <a:pt x="1217135" y="2019300"/>
                  </a:lnTo>
                  <a:lnTo>
                    <a:pt x="1223585" y="2019300"/>
                  </a:lnTo>
                  <a:lnTo>
                    <a:pt x="1220821" y="2006600"/>
                  </a:lnTo>
                  <a:close/>
                  <a:moveTo>
                    <a:pt x="1216067" y="2006600"/>
                  </a:moveTo>
                  <a:lnTo>
                    <a:pt x="1214999" y="2006600"/>
                  </a:lnTo>
                  <a:lnTo>
                    <a:pt x="1216067" y="2012950"/>
                  </a:lnTo>
                  <a:lnTo>
                    <a:pt x="1216547" y="2012308"/>
                  </a:lnTo>
                  <a:lnTo>
                    <a:pt x="1216067" y="2006600"/>
                  </a:lnTo>
                  <a:close/>
                  <a:moveTo>
                    <a:pt x="1214999" y="1993900"/>
                  </a:moveTo>
                  <a:lnTo>
                    <a:pt x="1210245" y="2000250"/>
                  </a:lnTo>
                  <a:lnTo>
                    <a:pt x="1207052" y="2006600"/>
                  </a:lnTo>
                  <a:lnTo>
                    <a:pt x="1216067" y="2006600"/>
                  </a:lnTo>
                  <a:lnTo>
                    <a:pt x="1216547" y="2012308"/>
                  </a:lnTo>
                  <a:lnTo>
                    <a:pt x="1220821" y="2006600"/>
                  </a:lnTo>
                  <a:lnTo>
                    <a:pt x="1214999" y="1993900"/>
                  </a:lnTo>
                  <a:close/>
                  <a:moveTo>
                    <a:pt x="1206062" y="2005838"/>
                  </a:moveTo>
                  <a:lnTo>
                    <a:pt x="1205492" y="2006600"/>
                  </a:lnTo>
                  <a:lnTo>
                    <a:pt x="1206797" y="2009446"/>
                  </a:lnTo>
                  <a:lnTo>
                    <a:pt x="1214999" y="2006600"/>
                  </a:lnTo>
                  <a:lnTo>
                    <a:pt x="1207052" y="2006600"/>
                  </a:lnTo>
                  <a:lnTo>
                    <a:pt x="1206062" y="2005838"/>
                  </a:lnTo>
                  <a:close/>
                  <a:moveTo>
                    <a:pt x="1210245" y="2000250"/>
                  </a:moveTo>
                  <a:lnTo>
                    <a:pt x="1206062" y="2005838"/>
                  </a:lnTo>
                  <a:lnTo>
                    <a:pt x="1207052" y="2006600"/>
                  </a:lnTo>
                  <a:lnTo>
                    <a:pt x="1210245" y="2000250"/>
                  </a:lnTo>
                  <a:close/>
                  <a:moveTo>
                    <a:pt x="1181304" y="1969161"/>
                  </a:moveTo>
                  <a:lnTo>
                    <a:pt x="1177252" y="1974850"/>
                  </a:lnTo>
                  <a:lnTo>
                    <a:pt x="1174058" y="1981200"/>
                  </a:lnTo>
                  <a:lnTo>
                    <a:pt x="1206062" y="2005838"/>
                  </a:lnTo>
                  <a:lnTo>
                    <a:pt x="1210245" y="2000250"/>
                  </a:lnTo>
                  <a:lnTo>
                    <a:pt x="1213439" y="1993900"/>
                  </a:lnTo>
                  <a:lnTo>
                    <a:pt x="1181304" y="1969161"/>
                  </a:lnTo>
                  <a:close/>
                  <a:moveTo>
                    <a:pt x="866426" y="1936622"/>
                  </a:moveTo>
                  <a:lnTo>
                    <a:pt x="862434" y="1943100"/>
                  </a:lnTo>
                  <a:lnTo>
                    <a:pt x="854131" y="1943100"/>
                  </a:lnTo>
                  <a:lnTo>
                    <a:pt x="886810" y="1981200"/>
                  </a:lnTo>
                  <a:lnTo>
                    <a:pt x="895103" y="1981200"/>
                  </a:lnTo>
                  <a:lnTo>
                    <a:pt x="870593" y="1943100"/>
                  </a:lnTo>
                  <a:lnTo>
                    <a:pt x="858277" y="1943100"/>
                  </a:lnTo>
                  <a:lnTo>
                    <a:pt x="856893" y="1938870"/>
                  </a:lnTo>
                  <a:lnTo>
                    <a:pt x="867872" y="1938870"/>
                  </a:lnTo>
                  <a:lnTo>
                    <a:pt x="866426" y="1936622"/>
                  </a:lnTo>
                  <a:close/>
                  <a:moveTo>
                    <a:pt x="1162550" y="1949450"/>
                  </a:moveTo>
                  <a:lnTo>
                    <a:pt x="1158027" y="1955800"/>
                  </a:lnTo>
                  <a:lnTo>
                    <a:pt x="1172728" y="1981200"/>
                  </a:lnTo>
                  <a:lnTo>
                    <a:pt x="1177252" y="1968500"/>
                  </a:lnTo>
                  <a:lnTo>
                    <a:pt x="1181775" y="1968500"/>
                  </a:lnTo>
                  <a:lnTo>
                    <a:pt x="1174424" y="1955800"/>
                  </a:lnTo>
                  <a:lnTo>
                    <a:pt x="1162550" y="1955800"/>
                  </a:lnTo>
                  <a:lnTo>
                    <a:pt x="1162550" y="1949450"/>
                  </a:lnTo>
                  <a:close/>
                  <a:moveTo>
                    <a:pt x="1177252" y="1968500"/>
                  </a:moveTo>
                  <a:lnTo>
                    <a:pt x="1172728" y="1981200"/>
                  </a:lnTo>
                  <a:lnTo>
                    <a:pt x="1174784" y="1978314"/>
                  </a:lnTo>
                  <a:lnTo>
                    <a:pt x="1177252" y="1968500"/>
                  </a:lnTo>
                  <a:close/>
                  <a:moveTo>
                    <a:pt x="1174784" y="1978314"/>
                  </a:moveTo>
                  <a:lnTo>
                    <a:pt x="1172728" y="1981200"/>
                  </a:lnTo>
                  <a:lnTo>
                    <a:pt x="1174058" y="1981200"/>
                  </a:lnTo>
                  <a:lnTo>
                    <a:pt x="1174784" y="1978314"/>
                  </a:lnTo>
                  <a:close/>
                  <a:moveTo>
                    <a:pt x="1180445" y="1968500"/>
                  </a:moveTo>
                  <a:lnTo>
                    <a:pt x="1177252" y="1968500"/>
                  </a:lnTo>
                  <a:lnTo>
                    <a:pt x="1174784" y="1978314"/>
                  </a:lnTo>
                  <a:lnTo>
                    <a:pt x="1177252" y="1974850"/>
                  </a:lnTo>
                  <a:lnTo>
                    <a:pt x="1180445" y="1968500"/>
                  </a:lnTo>
                  <a:close/>
                  <a:moveTo>
                    <a:pt x="1180445" y="1968500"/>
                  </a:moveTo>
                  <a:lnTo>
                    <a:pt x="1177252" y="1974850"/>
                  </a:lnTo>
                  <a:lnTo>
                    <a:pt x="1181304" y="1969161"/>
                  </a:lnTo>
                  <a:lnTo>
                    <a:pt x="1180445" y="1968500"/>
                  </a:lnTo>
                  <a:close/>
                  <a:moveTo>
                    <a:pt x="1181775" y="1968500"/>
                  </a:moveTo>
                  <a:lnTo>
                    <a:pt x="1180445" y="1968500"/>
                  </a:lnTo>
                  <a:lnTo>
                    <a:pt x="1181304" y="1969161"/>
                  </a:lnTo>
                  <a:lnTo>
                    <a:pt x="1181775" y="1968500"/>
                  </a:lnTo>
                  <a:close/>
                  <a:moveTo>
                    <a:pt x="1092123" y="1943100"/>
                  </a:moveTo>
                  <a:lnTo>
                    <a:pt x="1086825" y="1943100"/>
                  </a:lnTo>
                  <a:lnTo>
                    <a:pt x="1122887" y="1968500"/>
                  </a:lnTo>
                  <a:lnTo>
                    <a:pt x="1125534" y="1962154"/>
                  </a:lnTo>
                  <a:lnTo>
                    <a:pt x="1121463" y="1955800"/>
                  </a:lnTo>
                  <a:lnTo>
                    <a:pt x="1123214" y="1954049"/>
                  </a:lnTo>
                  <a:lnTo>
                    <a:pt x="1092123" y="1943100"/>
                  </a:lnTo>
                  <a:close/>
                  <a:moveTo>
                    <a:pt x="1134164" y="1943100"/>
                  </a:moveTo>
                  <a:lnTo>
                    <a:pt x="1123214" y="1954049"/>
                  </a:lnTo>
                  <a:lnTo>
                    <a:pt x="1128185" y="1955800"/>
                  </a:lnTo>
                  <a:lnTo>
                    <a:pt x="1125534" y="1962154"/>
                  </a:lnTo>
                  <a:lnTo>
                    <a:pt x="1129599" y="1968500"/>
                  </a:lnTo>
                  <a:lnTo>
                    <a:pt x="1142289" y="1955800"/>
                  </a:lnTo>
                  <a:lnTo>
                    <a:pt x="1138227" y="1955800"/>
                  </a:lnTo>
                  <a:lnTo>
                    <a:pt x="1138227" y="1949450"/>
                  </a:lnTo>
                  <a:lnTo>
                    <a:pt x="1134164" y="1943100"/>
                  </a:lnTo>
                  <a:close/>
                  <a:moveTo>
                    <a:pt x="1123214" y="1954049"/>
                  </a:moveTo>
                  <a:lnTo>
                    <a:pt x="1121463" y="1955800"/>
                  </a:lnTo>
                  <a:lnTo>
                    <a:pt x="1125534" y="1962154"/>
                  </a:lnTo>
                  <a:lnTo>
                    <a:pt x="1128185" y="1955800"/>
                  </a:lnTo>
                  <a:lnTo>
                    <a:pt x="1123214" y="1954049"/>
                  </a:lnTo>
                  <a:close/>
                  <a:moveTo>
                    <a:pt x="1138227" y="1949450"/>
                  </a:moveTo>
                  <a:lnTo>
                    <a:pt x="1138227" y="1955800"/>
                  </a:lnTo>
                  <a:lnTo>
                    <a:pt x="1142289" y="1955800"/>
                  </a:lnTo>
                  <a:lnTo>
                    <a:pt x="1138227" y="1949450"/>
                  </a:lnTo>
                  <a:close/>
                  <a:moveTo>
                    <a:pt x="1162550" y="1943100"/>
                  </a:moveTo>
                  <a:lnTo>
                    <a:pt x="1138227" y="1943100"/>
                  </a:lnTo>
                  <a:lnTo>
                    <a:pt x="1138227" y="1949450"/>
                  </a:lnTo>
                  <a:lnTo>
                    <a:pt x="1142289" y="1955800"/>
                  </a:lnTo>
                  <a:lnTo>
                    <a:pt x="1158027" y="1955800"/>
                  </a:lnTo>
                  <a:lnTo>
                    <a:pt x="1162550" y="1949450"/>
                  </a:lnTo>
                  <a:lnTo>
                    <a:pt x="1162550" y="1943100"/>
                  </a:lnTo>
                  <a:close/>
                  <a:moveTo>
                    <a:pt x="1167074" y="1943100"/>
                  </a:moveTo>
                  <a:lnTo>
                    <a:pt x="1162550" y="1949450"/>
                  </a:lnTo>
                  <a:lnTo>
                    <a:pt x="1162550" y="1955800"/>
                  </a:lnTo>
                  <a:lnTo>
                    <a:pt x="1174424" y="1955800"/>
                  </a:lnTo>
                  <a:lnTo>
                    <a:pt x="1167074" y="1943100"/>
                  </a:lnTo>
                  <a:close/>
                  <a:moveTo>
                    <a:pt x="854120" y="1930400"/>
                  </a:moveTo>
                  <a:lnTo>
                    <a:pt x="851670" y="1943100"/>
                  </a:lnTo>
                  <a:lnTo>
                    <a:pt x="854131" y="1943100"/>
                  </a:lnTo>
                  <a:lnTo>
                    <a:pt x="856893" y="1938870"/>
                  </a:lnTo>
                  <a:lnTo>
                    <a:pt x="854120" y="1930400"/>
                  </a:lnTo>
                  <a:close/>
                  <a:moveTo>
                    <a:pt x="858277" y="1936750"/>
                  </a:moveTo>
                  <a:lnTo>
                    <a:pt x="856893" y="1938870"/>
                  </a:lnTo>
                  <a:lnTo>
                    <a:pt x="858277" y="1943100"/>
                  </a:lnTo>
                  <a:lnTo>
                    <a:pt x="862434" y="1943100"/>
                  </a:lnTo>
                  <a:lnTo>
                    <a:pt x="858277" y="1936750"/>
                  </a:lnTo>
                  <a:close/>
                  <a:moveTo>
                    <a:pt x="862424" y="1930400"/>
                  </a:moveTo>
                  <a:lnTo>
                    <a:pt x="858277" y="1936750"/>
                  </a:lnTo>
                  <a:lnTo>
                    <a:pt x="862434" y="1943100"/>
                  </a:lnTo>
                  <a:lnTo>
                    <a:pt x="866426" y="1936622"/>
                  </a:lnTo>
                  <a:lnTo>
                    <a:pt x="862424" y="1930400"/>
                  </a:lnTo>
                  <a:close/>
                  <a:moveTo>
                    <a:pt x="1082700" y="1917700"/>
                  </a:moveTo>
                  <a:lnTo>
                    <a:pt x="1072972" y="1917700"/>
                  </a:lnTo>
                  <a:lnTo>
                    <a:pt x="1084605" y="1943100"/>
                  </a:lnTo>
                  <a:lnTo>
                    <a:pt x="1094333" y="1943100"/>
                  </a:lnTo>
                  <a:lnTo>
                    <a:pt x="1082700" y="1917700"/>
                  </a:lnTo>
                  <a:close/>
                  <a:moveTo>
                    <a:pt x="878088" y="1917700"/>
                  </a:moveTo>
                  <a:lnTo>
                    <a:pt x="869774" y="1917700"/>
                  </a:lnTo>
                  <a:lnTo>
                    <a:pt x="854120" y="1930400"/>
                  </a:lnTo>
                  <a:lnTo>
                    <a:pt x="858277" y="1936750"/>
                  </a:lnTo>
                  <a:lnTo>
                    <a:pt x="862424" y="1930400"/>
                  </a:lnTo>
                  <a:lnTo>
                    <a:pt x="870261" y="1930400"/>
                  </a:lnTo>
                  <a:lnTo>
                    <a:pt x="878088" y="1917700"/>
                  </a:lnTo>
                  <a:close/>
                  <a:moveTo>
                    <a:pt x="870261" y="1930400"/>
                  </a:moveTo>
                  <a:lnTo>
                    <a:pt x="862424" y="1930400"/>
                  </a:lnTo>
                  <a:lnTo>
                    <a:pt x="866426" y="1936622"/>
                  </a:lnTo>
                  <a:lnTo>
                    <a:pt x="870261" y="1930400"/>
                  </a:lnTo>
                  <a:close/>
                  <a:moveTo>
                    <a:pt x="849649" y="1892300"/>
                  </a:moveTo>
                  <a:lnTo>
                    <a:pt x="848786" y="1894259"/>
                  </a:lnTo>
                  <a:lnTo>
                    <a:pt x="851806" y="1905000"/>
                  </a:lnTo>
                  <a:lnTo>
                    <a:pt x="844058" y="1905000"/>
                  </a:lnTo>
                  <a:lnTo>
                    <a:pt x="871125" y="1917700"/>
                  </a:lnTo>
                  <a:lnTo>
                    <a:pt x="876727" y="1917700"/>
                  </a:lnTo>
                  <a:lnTo>
                    <a:pt x="863188" y="1905000"/>
                  </a:lnTo>
                  <a:lnTo>
                    <a:pt x="851806" y="1905000"/>
                  </a:lnTo>
                  <a:lnTo>
                    <a:pt x="848786" y="1894259"/>
                  </a:lnTo>
                  <a:lnTo>
                    <a:pt x="851738" y="1894259"/>
                  </a:lnTo>
                  <a:lnTo>
                    <a:pt x="849649" y="1892300"/>
                  </a:lnTo>
                  <a:close/>
                  <a:moveTo>
                    <a:pt x="1086511" y="1892300"/>
                  </a:moveTo>
                  <a:lnTo>
                    <a:pt x="1076145" y="1892300"/>
                  </a:lnTo>
                  <a:lnTo>
                    <a:pt x="1072647" y="1917700"/>
                  </a:lnTo>
                  <a:lnTo>
                    <a:pt x="1083024" y="1917700"/>
                  </a:lnTo>
                  <a:lnTo>
                    <a:pt x="1086511" y="1892300"/>
                  </a:lnTo>
                  <a:close/>
                  <a:moveTo>
                    <a:pt x="837524" y="1854200"/>
                  </a:moveTo>
                  <a:lnTo>
                    <a:pt x="832590" y="1860525"/>
                  </a:lnTo>
                  <a:lnTo>
                    <a:pt x="828990" y="1866900"/>
                  </a:lnTo>
                  <a:lnTo>
                    <a:pt x="827618" y="1866900"/>
                  </a:lnTo>
                  <a:lnTo>
                    <a:pt x="841901" y="1905000"/>
                  </a:lnTo>
                  <a:lnTo>
                    <a:pt x="844058" y="1905000"/>
                  </a:lnTo>
                  <a:lnTo>
                    <a:pt x="848786" y="1894259"/>
                  </a:lnTo>
                  <a:lnTo>
                    <a:pt x="841094" y="1866900"/>
                  </a:lnTo>
                  <a:lnTo>
                    <a:pt x="828990" y="1866900"/>
                  </a:lnTo>
                  <a:lnTo>
                    <a:pt x="828337" y="1865978"/>
                  </a:lnTo>
                  <a:lnTo>
                    <a:pt x="840835" y="1865978"/>
                  </a:lnTo>
                  <a:lnTo>
                    <a:pt x="837524" y="1854200"/>
                  </a:lnTo>
                  <a:close/>
                  <a:moveTo>
                    <a:pt x="1077862" y="1879600"/>
                  </a:moveTo>
                  <a:lnTo>
                    <a:pt x="1076417" y="1892300"/>
                  </a:lnTo>
                  <a:lnTo>
                    <a:pt x="1081328" y="1892300"/>
                  </a:lnTo>
                  <a:lnTo>
                    <a:pt x="1077862" y="1879600"/>
                  </a:lnTo>
                  <a:close/>
                  <a:moveTo>
                    <a:pt x="1095399" y="1867568"/>
                  </a:moveTo>
                  <a:lnTo>
                    <a:pt x="1077862" y="1879600"/>
                  </a:lnTo>
                  <a:lnTo>
                    <a:pt x="1084783" y="1892300"/>
                  </a:lnTo>
                  <a:lnTo>
                    <a:pt x="1103296" y="1879600"/>
                  </a:lnTo>
                  <a:lnTo>
                    <a:pt x="1099835" y="1873250"/>
                  </a:lnTo>
                  <a:lnTo>
                    <a:pt x="1095399" y="1867568"/>
                  </a:lnTo>
                  <a:close/>
                  <a:moveTo>
                    <a:pt x="1102491" y="1876651"/>
                  </a:moveTo>
                  <a:lnTo>
                    <a:pt x="1103296" y="1879600"/>
                  </a:lnTo>
                  <a:lnTo>
                    <a:pt x="1104793" y="1879600"/>
                  </a:lnTo>
                  <a:lnTo>
                    <a:pt x="1102491" y="1876651"/>
                  </a:lnTo>
                  <a:close/>
                  <a:moveTo>
                    <a:pt x="1099830" y="1866900"/>
                  </a:moveTo>
                  <a:lnTo>
                    <a:pt x="1102491" y="1876651"/>
                  </a:lnTo>
                  <a:lnTo>
                    <a:pt x="1104793" y="1879600"/>
                  </a:lnTo>
                  <a:lnTo>
                    <a:pt x="1099830" y="1866900"/>
                  </a:lnTo>
                  <a:close/>
                  <a:moveTo>
                    <a:pt x="1108036" y="1866900"/>
                  </a:moveTo>
                  <a:lnTo>
                    <a:pt x="1099830" y="1866900"/>
                  </a:lnTo>
                  <a:lnTo>
                    <a:pt x="1104793" y="1879600"/>
                  </a:lnTo>
                  <a:lnTo>
                    <a:pt x="1108036" y="1866900"/>
                  </a:lnTo>
                  <a:close/>
                  <a:moveTo>
                    <a:pt x="1099830" y="1866900"/>
                  </a:moveTo>
                  <a:lnTo>
                    <a:pt x="1096374" y="1866900"/>
                  </a:lnTo>
                  <a:lnTo>
                    <a:pt x="1099835" y="1873250"/>
                  </a:lnTo>
                  <a:lnTo>
                    <a:pt x="1102491" y="1876651"/>
                  </a:lnTo>
                  <a:lnTo>
                    <a:pt x="1099830" y="1866900"/>
                  </a:lnTo>
                  <a:close/>
                  <a:moveTo>
                    <a:pt x="1096374" y="1866900"/>
                  </a:moveTo>
                  <a:lnTo>
                    <a:pt x="1095399" y="1867568"/>
                  </a:lnTo>
                  <a:lnTo>
                    <a:pt x="1099835" y="1873250"/>
                  </a:lnTo>
                  <a:lnTo>
                    <a:pt x="1096374" y="1866900"/>
                  </a:lnTo>
                  <a:close/>
                  <a:moveTo>
                    <a:pt x="1110814" y="1841500"/>
                  </a:moveTo>
                  <a:lnTo>
                    <a:pt x="1104605" y="1841500"/>
                  </a:lnTo>
                  <a:lnTo>
                    <a:pt x="1094877" y="1866900"/>
                  </a:lnTo>
                  <a:lnTo>
                    <a:pt x="1095399" y="1867568"/>
                  </a:lnTo>
                  <a:lnTo>
                    <a:pt x="1096374" y="1866900"/>
                  </a:lnTo>
                  <a:lnTo>
                    <a:pt x="1108036" y="1866900"/>
                  </a:lnTo>
                  <a:lnTo>
                    <a:pt x="1111278" y="1854200"/>
                  </a:lnTo>
                  <a:lnTo>
                    <a:pt x="1108311" y="1854200"/>
                  </a:lnTo>
                  <a:lnTo>
                    <a:pt x="1110814" y="1841500"/>
                  </a:lnTo>
                  <a:close/>
                  <a:moveTo>
                    <a:pt x="777923" y="1816100"/>
                  </a:moveTo>
                  <a:lnTo>
                    <a:pt x="767515" y="1816100"/>
                  </a:lnTo>
                  <a:lnTo>
                    <a:pt x="772583" y="1854200"/>
                  </a:lnTo>
                  <a:lnTo>
                    <a:pt x="773201" y="1866900"/>
                  </a:lnTo>
                  <a:lnTo>
                    <a:pt x="778625" y="1866900"/>
                  </a:lnTo>
                  <a:lnTo>
                    <a:pt x="776960" y="1854200"/>
                  </a:lnTo>
                  <a:lnTo>
                    <a:pt x="782777" y="1852586"/>
                  </a:lnTo>
                  <a:lnTo>
                    <a:pt x="777923" y="1816100"/>
                  </a:lnTo>
                  <a:close/>
                  <a:moveTo>
                    <a:pt x="782777" y="1852586"/>
                  </a:moveTo>
                  <a:lnTo>
                    <a:pt x="776960" y="1854200"/>
                  </a:lnTo>
                  <a:lnTo>
                    <a:pt x="778625" y="1866900"/>
                  </a:lnTo>
                  <a:lnTo>
                    <a:pt x="777787" y="1854200"/>
                  </a:lnTo>
                  <a:lnTo>
                    <a:pt x="782991" y="1854200"/>
                  </a:lnTo>
                  <a:lnTo>
                    <a:pt x="782777" y="1852586"/>
                  </a:lnTo>
                  <a:close/>
                  <a:moveTo>
                    <a:pt x="822749" y="1841500"/>
                  </a:moveTo>
                  <a:lnTo>
                    <a:pt x="782777" y="1852586"/>
                  </a:lnTo>
                  <a:lnTo>
                    <a:pt x="782991" y="1854200"/>
                  </a:lnTo>
                  <a:lnTo>
                    <a:pt x="777787" y="1854200"/>
                  </a:lnTo>
                  <a:lnTo>
                    <a:pt x="778625" y="1866900"/>
                  </a:lnTo>
                  <a:lnTo>
                    <a:pt x="820723" y="1855226"/>
                  </a:lnTo>
                  <a:lnTo>
                    <a:pt x="819995" y="1854200"/>
                  </a:lnTo>
                  <a:lnTo>
                    <a:pt x="823212" y="1848513"/>
                  </a:lnTo>
                  <a:lnTo>
                    <a:pt x="822749" y="1841500"/>
                  </a:lnTo>
                  <a:close/>
                  <a:moveTo>
                    <a:pt x="832590" y="1860525"/>
                  </a:moveTo>
                  <a:lnTo>
                    <a:pt x="828337" y="1865978"/>
                  </a:lnTo>
                  <a:lnTo>
                    <a:pt x="828990" y="1866900"/>
                  </a:lnTo>
                  <a:lnTo>
                    <a:pt x="832590" y="1860525"/>
                  </a:lnTo>
                  <a:close/>
                  <a:moveTo>
                    <a:pt x="827179" y="1841500"/>
                  </a:moveTo>
                  <a:lnTo>
                    <a:pt x="824158" y="1852180"/>
                  </a:lnTo>
                  <a:lnTo>
                    <a:pt x="824425" y="1854200"/>
                  </a:lnTo>
                  <a:lnTo>
                    <a:pt x="820723" y="1855226"/>
                  </a:lnTo>
                  <a:lnTo>
                    <a:pt x="828337" y="1865978"/>
                  </a:lnTo>
                  <a:lnTo>
                    <a:pt x="832590" y="1860525"/>
                  </a:lnTo>
                  <a:lnTo>
                    <a:pt x="836163" y="1854200"/>
                  </a:lnTo>
                  <a:lnTo>
                    <a:pt x="827179" y="1841500"/>
                  </a:lnTo>
                  <a:close/>
                  <a:moveTo>
                    <a:pt x="823212" y="1848513"/>
                  </a:moveTo>
                  <a:lnTo>
                    <a:pt x="819995" y="1854200"/>
                  </a:lnTo>
                  <a:lnTo>
                    <a:pt x="820723" y="1855226"/>
                  </a:lnTo>
                  <a:lnTo>
                    <a:pt x="824425" y="1854200"/>
                  </a:lnTo>
                  <a:lnTo>
                    <a:pt x="823587" y="1854200"/>
                  </a:lnTo>
                  <a:lnTo>
                    <a:pt x="823212" y="1848513"/>
                  </a:lnTo>
                  <a:close/>
                  <a:moveTo>
                    <a:pt x="823587" y="1847850"/>
                  </a:moveTo>
                  <a:lnTo>
                    <a:pt x="823212" y="1848513"/>
                  </a:lnTo>
                  <a:lnTo>
                    <a:pt x="823587" y="1854200"/>
                  </a:lnTo>
                  <a:lnTo>
                    <a:pt x="824158" y="1852180"/>
                  </a:lnTo>
                  <a:lnTo>
                    <a:pt x="823587" y="1847850"/>
                  </a:lnTo>
                  <a:close/>
                  <a:moveTo>
                    <a:pt x="824158" y="1852180"/>
                  </a:moveTo>
                  <a:lnTo>
                    <a:pt x="823587" y="1854200"/>
                  </a:lnTo>
                  <a:lnTo>
                    <a:pt x="824425" y="1854200"/>
                  </a:lnTo>
                  <a:lnTo>
                    <a:pt x="824158" y="1852180"/>
                  </a:lnTo>
                  <a:close/>
                  <a:moveTo>
                    <a:pt x="1114521" y="1841500"/>
                  </a:moveTo>
                  <a:lnTo>
                    <a:pt x="1110814" y="1841500"/>
                  </a:lnTo>
                  <a:lnTo>
                    <a:pt x="1108311" y="1854200"/>
                  </a:lnTo>
                  <a:lnTo>
                    <a:pt x="1111278" y="1854200"/>
                  </a:lnTo>
                  <a:lnTo>
                    <a:pt x="1114521" y="1841500"/>
                  </a:lnTo>
                  <a:close/>
                  <a:moveTo>
                    <a:pt x="1124950" y="1841500"/>
                  </a:moveTo>
                  <a:lnTo>
                    <a:pt x="1114521" y="1841500"/>
                  </a:lnTo>
                  <a:lnTo>
                    <a:pt x="1111278" y="1854200"/>
                  </a:lnTo>
                  <a:lnTo>
                    <a:pt x="1126405" y="1854200"/>
                  </a:lnTo>
                  <a:lnTo>
                    <a:pt x="1127651" y="1847850"/>
                  </a:lnTo>
                  <a:lnTo>
                    <a:pt x="1124950" y="1841500"/>
                  </a:lnTo>
                  <a:close/>
                  <a:moveTo>
                    <a:pt x="1148970" y="1841500"/>
                  </a:moveTo>
                  <a:lnTo>
                    <a:pt x="1128897" y="1841500"/>
                  </a:lnTo>
                  <a:lnTo>
                    <a:pt x="1127651" y="1847850"/>
                  </a:lnTo>
                  <a:lnTo>
                    <a:pt x="1130353" y="1854200"/>
                  </a:lnTo>
                  <a:lnTo>
                    <a:pt x="1148970" y="1841500"/>
                  </a:lnTo>
                  <a:close/>
                  <a:moveTo>
                    <a:pt x="827179" y="1841500"/>
                  </a:moveTo>
                  <a:lnTo>
                    <a:pt x="823587" y="1847850"/>
                  </a:lnTo>
                  <a:lnTo>
                    <a:pt x="824158" y="1852180"/>
                  </a:lnTo>
                  <a:lnTo>
                    <a:pt x="827179" y="1841500"/>
                  </a:lnTo>
                  <a:close/>
                  <a:moveTo>
                    <a:pt x="822749" y="1841500"/>
                  </a:moveTo>
                  <a:lnTo>
                    <a:pt x="823212" y="1848513"/>
                  </a:lnTo>
                  <a:lnTo>
                    <a:pt x="823587" y="1847850"/>
                  </a:lnTo>
                  <a:lnTo>
                    <a:pt x="822749" y="1841500"/>
                  </a:lnTo>
                  <a:close/>
                  <a:moveTo>
                    <a:pt x="827179" y="1841500"/>
                  </a:moveTo>
                  <a:lnTo>
                    <a:pt x="822749" y="1841500"/>
                  </a:lnTo>
                  <a:lnTo>
                    <a:pt x="823587" y="1847850"/>
                  </a:lnTo>
                  <a:lnTo>
                    <a:pt x="827179" y="1841500"/>
                  </a:lnTo>
                  <a:close/>
                  <a:moveTo>
                    <a:pt x="1142658" y="1829419"/>
                  </a:moveTo>
                  <a:lnTo>
                    <a:pt x="1124950" y="1841500"/>
                  </a:lnTo>
                  <a:lnTo>
                    <a:pt x="1127651" y="1847850"/>
                  </a:lnTo>
                  <a:lnTo>
                    <a:pt x="1128897" y="1841500"/>
                  </a:lnTo>
                  <a:lnTo>
                    <a:pt x="1148970" y="1841500"/>
                  </a:lnTo>
                  <a:lnTo>
                    <a:pt x="1146279" y="1835175"/>
                  </a:lnTo>
                  <a:lnTo>
                    <a:pt x="1142658" y="1829419"/>
                  </a:lnTo>
                  <a:close/>
                  <a:moveTo>
                    <a:pt x="1160624" y="1828800"/>
                  </a:moveTo>
                  <a:lnTo>
                    <a:pt x="1143567" y="1828800"/>
                  </a:lnTo>
                  <a:lnTo>
                    <a:pt x="1146279" y="1835175"/>
                  </a:lnTo>
                  <a:lnTo>
                    <a:pt x="1150258" y="1841500"/>
                  </a:lnTo>
                  <a:lnTo>
                    <a:pt x="1160624" y="1828800"/>
                  </a:lnTo>
                  <a:close/>
                  <a:moveTo>
                    <a:pt x="1143567" y="1828800"/>
                  </a:moveTo>
                  <a:lnTo>
                    <a:pt x="1142658" y="1829419"/>
                  </a:lnTo>
                  <a:lnTo>
                    <a:pt x="1146279" y="1835175"/>
                  </a:lnTo>
                  <a:lnTo>
                    <a:pt x="1143567" y="1828800"/>
                  </a:lnTo>
                  <a:close/>
                  <a:moveTo>
                    <a:pt x="1181356" y="1803400"/>
                  </a:moveTo>
                  <a:lnTo>
                    <a:pt x="1173367" y="1803400"/>
                  </a:lnTo>
                  <a:lnTo>
                    <a:pt x="1142268" y="1828800"/>
                  </a:lnTo>
                  <a:lnTo>
                    <a:pt x="1142658" y="1829419"/>
                  </a:lnTo>
                  <a:lnTo>
                    <a:pt x="1143567" y="1828800"/>
                  </a:lnTo>
                  <a:lnTo>
                    <a:pt x="1160624" y="1828800"/>
                  </a:lnTo>
                  <a:lnTo>
                    <a:pt x="1181356" y="1803400"/>
                  </a:lnTo>
                  <a:close/>
                  <a:moveTo>
                    <a:pt x="769264" y="1803400"/>
                  </a:moveTo>
                  <a:lnTo>
                    <a:pt x="767212" y="1816100"/>
                  </a:lnTo>
                  <a:lnTo>
                    <a:pt x="772719" y="1816100"/>
                  </a:lnTo>
                  <a:lnTo>
                    <a:pt x="769264" y="1803400"/>
                  </a:lnTo>
                  <a:close/>
                  <a:moveTo>
                    <a:pt x="803975" y="1790700"/>
                  </a:moveTo>
                  <a:lnTo>
                    <a:pt x="797085" y="1790700"/>
                  </a:lnTo>
                  <a:lnTo>
                    <a:pt x="769264" y="1803400"/>
                  </a:lnTo>
                  <a:lnTo>
                    <a:pt x="776164" y="1816100"/>
                  </a:lnTo>
                  <a:lnTo>
                    <a:pt x="803975" y="1790700"/>
                  </a:lnTo>
                  <a:close/>
                  <a:moveTo>
                    <a:pt x="1188801" y="1778000"/>
                  </a:moveTo>
                  <a:lnTo>
                    <a:pt x="1178812" y="1778000"/>
                  </a:lnTo>
                  <a:lnTo>
                    <a:pt x="1172362" y="1803400"/>
                  </a:lnTo>
                  <a:lnTo>
                    <a:pt x="1182351" y="1803400"/>
                  </a:lnTo>
                  <a:lnTo>
                    <a:pt x="1188801" y="1778000"/>
                  </a:lnTo>
                  <a:close/>
                  <a:moveTo>
                    <a:pt x="803085" y="1765300"/>
                  </a:moveTo>
                  <a:lnTo>
                    <a:pt x="792687" y="1765300"/>
                  </a:lnTo>
                  <a:lnTo>
                    <a:pt x="795337" y="1790700"/>
                  </a:lnTo>
                  <a:lnTo>
                    <a:pt x="805724" y="1790700"/>
                  </a:lnTo>
                  <a:lnTo>
                    <a:pt x="803085" y="1765300"/>
                  </a:lnTo>
                  <a:close/>
                  <a:moveTo>
                    <a:pt x="1193052" y="1727200"/>
                  </a:moveTo>
                  <a:lnTo>
                    <a:pt x="1182602" y="1727200"/>
                  </a:lnTo>
                  <a:lnTo>
                    <a:pt x="1178592" y="1778000"/>
                  </a:lnTo>
                  <a:lnTo>
                    <a:pt x="1189031" y="1778000"/>
                  </a:lnTo>
                  <a:lnTo>
                    <a:pt x="1193052" y="1727200"/>
                  </a:lnTo>
                  <a:close/>
                  <a:moveTo>
                    <a:pt x="808289" y="1739900"/>
                  </a:moveTo>
                  <a:lnTo>
                    <a:pt x="805923" y="1739900"/>
                  </a:lnTo>
                  <a:lnTo>
                    <a:pt x="793232" y="1765300"/>
                  </a:lnTo>
                  <a:lnTo>
                    <a:pt x="802541" y="1765300"/>
                  </a:lnTo>
                  <a:lnTo>
                    <a:pt x="811202" y="1747965"/>
                  </a:lnTo>
                  <a:lnTo>
                    <a:pt x="808289" y="1739900"/>
                  </a:lnTo>
                  <a:close/>
                  <a:moveTo>
                    <a:pt x="837409" y="1739900"/>
                  </a:moveTo>
                  <a:lnTo>
                    <a:pt x="815231" y="1739900"/>
                  </a:lnTo>
                  <a:lnTo>
                    <a:pt x="811202" y="1747965"/>
                  </a:lnTo>
                  <a:lnTo>
                    <a:pt x="812875" y="1752600"/>
                  </a:lnTo>
                  <a:lnTo>
                    <a:pt x="837409" y="1739900"/>
                  </a:lnTo>
                  <a:close/>
                  <a:moveTo>
                    <a:pt x="832822" y="1727200"/>
                  </a:moveTo>
                  <a:lnTo>
                    <a:pt x="808289" y="1739900"/>
                  </a:lnTo>
                  <a:lnTo>
                    <a:pt x="811202" y="1747965"/>
                  </a:lnTo>
                  <a:lnTo>
                    <a:pt x="815231" y="1739900"/>
                  </a:lnTo>
                  <a:lnTo>
                    <a:pt x="837409" y="1739900"/>
                  </a:lnTo>
                  <a:lnTo>
                    <a:pt x="832822" y="1727200"/>
                  </a:lnTo>
                  <a:close/>
                  <a:moveTo>
                    <a:pt x="855460" y="1701800"/>
                  </a:moveTo>
                  <a:lnTo>
                    <a:pt x="846288" y="1701800"/>
                  </a:lnTo>
                  <a:lnTo>
                    <a:pt x="830529" y="1727200"/>
                  </a:lnTo>
                  <a:lnTo>
                    <a:pt x="835115" y="1727200"/>
                  </a:lnTo>
                  <a:lnTo>
                    <a:pt x="837409" y="1739900"/>
                  </a:lnTo>
                  <a:lnTo>
                    <a:pt x="838906" y="1739900"/>
                  </a:lnTo>
                  <a:lnTo>
                    <a:pt x="839702" y="1727200"/>
                  </a:lnTo>
                  <a:lnTo>
                    <a:pt x="855460" y="1701800"/>
                  </a:lnTo>
                  <a:close/>
                  <a:moveTo>
                    <a:pt x="1177314" y="1701800"/>
                  </a:moveTo>
                  <a:lnTo>
                    <a:pt x="1168728" y="1701800"/>
                  </a:lnTo>
                  <a:lnTo>
                    <a:pt x="1183534" y="1727200"/>
                  </a:lnTo>
                  <a:lnTo>
                    <a:pt x="1192120" y="1727200"/>
                  </a:lnTo>
                  <a:lnTo>
                    <a:pt x="1177314" y="1701800"/>
                  </a:lnTo>
                  <a:close/>
                  <a:moveTo>
                    <a:pt x="853984" y="1651000"/>
                  </a:moveTo>
                  <a:lnTo>
                    <a:pt x="843524" y="1651000"/>
                  </a:lnTo>
                  <a:lnTo>
                    <a:pt x="845639" y="1701800"/>
                  </a:lnTo>
                  <a:lnTo>
                    <a:pt x="856099" y="1701800"/>
                  </a:lnTo>
                  <a:lnTo>
                    <a:pt x="853984" y="1651000"/>
                  </a:lnTo>
                  <a:close/>
                  <a:moveTo>
                    <a:pt x="1181691" y="1676400"/>
                  </a:moveTo>
                  <a:lnTo>
                    <a:pt x="1171325" y="1676400"/>
                  </a:lnTo>
                  <a:lnTo>
                    <a:pt x="1167838" y="1701800"/>
                  </a:lnTo>
                  <a:lnTo>
                    <a:pt x="1178204" y="1701800"/>
                  </a:lnTo>
                  <a:lnTo>
                    <a:pt x="1181691" y="1676400"/>
                  </a:lnTo>
                  <a:close/>
                  <a:moveTo>
                    <a:pt x="1193995" y="1651000"/>
                  </a:moveTo>
                  <a:lnTo>
                    <a:pt x="1184414" y="1651000"/>
                  </a:lnTo>
                  <a:lnTo>
                    <a:pt x="1171723" y="1676400"/>
                  </a:lnTo>
                  <a:lnTo>
                    <a:pt x="1181304" y="1676400"/>
                  </a:lnTo>
                  <a:lnTo>
                    <a:pt x="1193995" y="1651000"/>
                  </a:lnTo>
                  <a:close/>
                  <a:moveTo>
                    <a:pt x="874800" y="1625600"/>
                  </a:moveTo>
                  <a:lnTo>
                    <a:pt x="866497" y="1625600"/>
                  </a:lnTo>
                  <a:lnTo>
                    <a:pt x="844602" y="1651000"/>
                  </a:lnTo>
                  <a:lnTo>
                    <a:pt x="852916" y="1651000"/>
                  </a:lnTo>
                  <a:lnTo>
                    <a:pt x="874800" y="1625600"/>
                  </a:lnTo>
                  <a:close/>
                  <a:moveTo>
                    <a:pt x="1181639" y="1625600"/>
                  </a:moveTo>
                  <a:lnTo>
                    <a:pt x="1179449" y="1628847"/>
                  </a:lnTo>
                  <a:lnTo>
                    <a:pt x="1182309" y="1638300"/>
                  </a:lnTo>
                  <a:lnTo>
                    <a:pt x="1173074" y="1638300"/>
                  </a:lnTo>
                  <a:lnTo>
                    <a:pt x="1184927" y="1651000"/>
                  </a:lnTo>
                  <a:lnTo>
                    <a:pt x="1193481" y="1651000"/>
                  </a:lnTo>
                  <a:lnTo>
                    <a:pt x="1187560" y="1638300"/>
                  </a:lnTo>
                  <a:lnTo>
                    <a:pt x="1182309" y="1638300"/>
                  </a:lnTo>
                  <a:lnTo>
                    <a:pt x="1179449" y="1628847"/>
                  </a:lnTo>
                  <a:lnTo>
                    <a:pt x="1183153" y="1628847"/>
                  </a:lnTo>
                  <a:lnTo>
                    <a:pt x="1181639" y="1625600"/>
                  </a:lnTo>
                  <a:close/>
                  <a:moveTo>
                    <a:pt x="1170781" y="1600200"/>
                  </a:moveTo>
                  <a:lnTo>
                    <a:pt x="1160886" y="1600200"/>
                  </a:lnTo>
                  <a:lnTo>
                    <a:pt x="1172414" y="1638300"/>
                  </a:lnTo>
                  <a:lnTo>
                    <a:pt x="1173074" y="1638300"/>
                  </a:lnTo>
                  <a:lnTo>
                    <a:pt x="1179449" y="1628847"/>
                  </a:lnTo>
                  <a:lnTo>
                    <a:pt x="1170781" y="1600200"/>
                  </a:lnTo>
                  <a:close/>
                  <a:moveTo>
                    <a:pt x="901092" y="1587500"/>
                  </a:moveTo>
                  <a:lnTo>
                    <a:pt x="867041" y="1625600"/>
                  </a:lnTo>
                  <a:lnTo>
                    <a:pt x="874266" y="1625600"/>
                  </a:lnTo>
                  <a:lnTo>
                    <a:pt x="908317" y="1600200"/>
                  </a:lnTo>
                  <a:lnTo>
                    <a:pt x="907040" y="1600200"/>
                  </a:lnTo>
                  <a:lnTo>
                    <a:pt x="904705" y="1593850"/>
                  </a:lnTo>
                  <a:lnTo>
                    <a:pt x="901092" y="1587500"/>
                  </a:lnTo>
                  <a:close/>
                  <a:moveTo>
                    <a:pt x="1229800" y="1581423"/>
                  </a:moveTo>
                  <a:lnTo>
                    <a:pt x="1227124" y="1587500"/>
                  </a:lnTo>
                  <a:lnTo>
                    <a:pt x="1281175" y="1625600"/>
                  </a:lnTo>
                  <a:lnTo>
                    <a:pt x="1282968" y="1617424"/>
                  </a:lnTo>
                  <a:lnTo>
                    <a:pt x="1280495" y="1612900"/>
                  </a:lnTo>
                  <a:lnTo>
                    <a:pt x="1282612" y="1609978"/>
                  </a:lnTo>
                  <a:lnTo>
                    <a:pt x="1250729" y="1587500"/>
                  </a:lnTo>
                  <a:lnTo>
                    <a:pt x="1229920" y="1587500"/>
                  </a:lnTo>
                  <a:lnTo>
                    <a:pt x="1229800" y="1581423"/>
                  </a:lnTo>
                  <a:close/>
                  <a:moveTo>
                    <a:pt x="1282968" y="1617424"/>
                  </a:moveTo>
                  <a:lnTo>
                    <a:pt x="1281175" y="1625600"/>
                  </a:lnTo>
                  <a:lnTo>
                    <a:pt x="1283966" y="1619250"/>
                  </a:lnTo>
                  <a:lnTo>
                    <a:pt x="1282968" y="1617424"/>
                  </a:lnTo>
                  <a:close/>
                  <a:moveTo>
                    <a:pt x="1283966" y="1619250"/>
                  </a:moveTo>
                  <a:lnTo>
                    <a:pt x="1281175" y="1625600"/>
                  </a:lnTo>
                  <a:lnTo>
                    <a:pt x="1287437" y="1625600"/>
                  </a:lnTo>
                  <a:lnTo>
                    <a:pt x="1283966" y="1619250"/>
                  </a:lnTo>
                  <a:close/>
                  <a:moveTo>
                    <a:pt x="1285033" y="1616820"/>
                  </a:moveTo>
                  <a:lnTo>
                    <a:pt x="1283966" y="1619250"/>
                  </a:lnTo>
                  <a:lnTo>
                    <a:pt x="1287437" y="1625600"/>
                  </a:lnTo>
                  <a:lnTo>
                    <a:pt x="1285033" y="1616820"/>
                  </a:lnTo>
                  <a:close/>
                  <a:moveTo>
                    <a:pt x="1289698" y="1600200"/>
                  </a:moveTo>
                  <a:lnTo>
                    <a:pt x="1282612" y="1609978"/>
                  </a:lnTo>
                  <a:lnTo>
                    <a:pt x="1286756" y="1612900"/>
                  </a:lnTo>
                  <a:lnTo>
                    <a:pt x="1285033" y="1616820"/>
                  </a:lnTo>
                  <a:lnTo>
                    <a:pt x="1287437" y="1625600"/>
                  </a:lnTo>
                  <a:lnTo>
                    <a:pt x="1296641" y="1612900"/>
                  </a:lnTo>
                  <a:lnTo>
                    <a:pt x="1293164" y="1612900"/>
                  </a:lnTo>
                  <a:lnTo>
                    <a:pt x="1289698" y="1600200"/>
                  </a:lnTo>
                  <a:close/>
                  <a:moveTo>
                    <a:pt x="1283960" y="1612900"/>
                  </a:moveTo>
                  <a:lnTo>
                    <a:pt x="1282968" y="1617424"/>
                  </a:lnTo>
                  <a:lnTo>
                    <a:pt x="1283966" y="1619250"/>
                  </a:lnTo>
                  <a:lnTo>
                    <a:pt x="1285033" y="1616820"/>
                  </a:lnTo>
                  <a:lnTo>
                    <a:pt x="1283960" y="1612900"/>
                  </a:lnTo>
                  <a:close/>
                  <a:moveTo>
                    <a:pt x="1282612" y="1609978"/>
                  </a:moveTo>
                  <a:lnTo>
                    <a:pt x="1280495" y="1612900"/>
                  </a:lnTo>
                  <a:lnTo>
                    <a:pt x="1282968" y="1617424"/>
                  </a:lnTo>
                  <a:lnTo>
                    <a:pt x="1283960" y="1612900"/>
                  </a:lnTo>
                  <a:lnTo>
                    <a:pt x="1286756" y="1612900"/>
                  </a:lnTo>
                  <a:lnTo>
                    <a:pt x="1282612" y="1609978"/>
                  </a:lnTo>
                  <a:close/>
                  <a:moveTo>
                    <a:pt x="1286756" y="1612900"/>
                  </a:moveTo>
                  <a:lnTo>
                    <a:pt x="1283960" y="1612900"/>
                  </a:lnTo>
                  <a:lnTo>
                    <a:pt x="1285033" y="1616820"/>
                  </a:lnTo>
                  <a:lnTo>
                    <a:pt x="1286756" y="1612900"/>
                  </a:lnTo>
                  <a:close/>
                  <a:moveTo>
                    <a:pt x="1289698" y="1600200"/>
                  </a:moveTo>
                  <a:lnTo>
                    <a:pt x="1293164" y="1612900"/>
                  </a:lnTo>
                  <a:lnTo>
                    <a:pt x="1293158" y="1606529"/>
                  </a:lnTo>
                  <a:lnTo>
                    <a:pt x="1289698" y="1600200"/>
                  </a:lnTo>
                  <a:close/>
                  <a:moveTo>
                    <a:pt x="1293164" y="1606540"/>
                  </a:moveTo>
                  <a:lnTo>
                    <a:pt x="1293164" y="1612900"/>
                  </a:lnTo>
                  <a:lnTo>
                    <a:pt x="1296641" y="1612900"/>
                  </a:lnTo>
                  <a:lnTo>
                    <a:pt x="1293164" y="1606540"/>
                  </a:lnTo>
                  <a:close/>
                  <a:moveTo>
                    <a:pt x="1315897" y="1600200"/>
                  </a:moveTo>
                  <a:lnTo>
                    <a:pt x="1293164" y="1600200"/>
                  </a:lnTo>
                  <a:lnTo>
                    <a:pt x="1293164" y="1606540"/>
                  </a:lnTo>
                  <a:lnTo>
                    <a:pt x="1296641" y="1612900"/>
                  </a:lnTo>
                  <a:lnTo>
                    <a:pt x="1317488" y="1612900"/>
                  </a:lnTo>
                  <a:lnTo>
                    <a:pt x="1317488" y="1606529"/>
                  </a:lnTo>
                  <a:lnTo>
                    <a:pt x="1315897" y="1600200"/>
                  </a:lnTo>
                  <a:close/>
                  <a:moveTo>
                    <a:pt x="1352597" y="1587500"/>
                  </a:moveTo>
                  <a:lnTo>
                    <a:pt x="1348953" y="1588760"/>
                  </a:lnTo>
                  <a:lnTo>
                    <a:pt x="1348953" y="1600200"/>
                  </a:lnTo>
                  <a:lnTo>
                    <a:pt x="1317488" y="1600200"/>
                  </a:lnTo>
                  <a:lnTo>
                    <a:pt x="1317491" y="1606540"/>
                  </a:lnTo>
                  <a:lnTo>
                    <a:pt x="1319090" y="1612900"/>
                  </a:lnTo>
                  <a:lnTo>
                    <a:pt x="1355780" y="1600200"/>
                  </a:lnTo>
                  <a:lnTo>
                    <a:pt x="1352597" y="1587500"/>
                  </a:lnTo>
                  <a:close/>
                  <a:moveTo>
                    <a:pt x="1293164" y="1600200"/>
                  </a:moveTo>
                  <a:lnTo>
                    <a:pt x="1289698" y="1600200"/>
                  </a:lnTo>
                  <a:lnTo>
                    <a:pt x="1293164" y="1606540"/>
                  </a:lnTo>
                  <a:lnTo>
                    <a:pt x="1293164" y="1600200"/>
                  </a:lnTo>
                  <a:close/>
                  <a:moveTo>
                    <a:pt x="1348953" y="1588760"/>
                  </a:moveTo>
                  <a:lnTo>
                    <a:pt x="1315897" y="1600200"/>
                  </a:lnTo>
                  <a:lnTo>
                    <a:pt x="1317488" y="1606529"/>
                  </a:lnTo>
                  <a:lnTo>
                    <a:pt x="1317488" y="1600200"/>
                  </a:lnTo>
                  <a:lnTo>
                    <a:pt x="1348953" y="1600200"/>
                  </a:lnTo>
                  <a:lnTo>
                    <a:pt x="1348953" y="1588760"/>
                  </a:lnTo>
                  <a:close/>
                  <a:moveTo>
                    <a:pt x="904705" y="1593850"/>
                  </a:moveTo>
                  <a:lnTo>
                    <a:pt x="907040" y="1600200"/>
                  </a:lnTo>
                  <a:lnTo>
                    <a:pt x="907978" y="1599602"/>
                  </a:lnTo>
                  <a:lnTo>
                    <a:pt x="904705" y="1593850"/>
                  </a:lnTo>
                  <a:close/>
                  <a:moveTo>
                    <a:pt x="907978" y="1599602"/>
                  </a:moveTo>
                  <a:lnTo>
                    <a:pt x="907040" y="1600200"/>
                  </a:lnTo>
                  <a:lnTo>
                    <a:pt x="908317" y="1600200"/>
                  </a:lnTo>
                  <a:lnTo>
                    <a:pt x="907978" y="1599602"/>
                  </a:lnTo>
                  <a:close/>
                  <a:moveTo>
                    <a:pt x="1168854" y="1574800"/>
                  </a:moveTo>
                  <a:lnTo>
                    <a:pt x="1164770" y="1574800"/>
                  </a:lnTo>
                  <a:lnTo>
                    <a:pt x="1163975" y="1587500"/>
                  </a:lnTo>
                  <a:lnTo>
                    <a:pt x="1160697" y="1600200"/>
                  </a:lnTo>
                  <a:lnTo>
                    <a:pt x="1170969" y="1600200"/>
                  </a:lnTo>
                  <a:lnTo>
                    <a:pt x="1174246" y="1587500"/>
                  </a:lnTo>
                  <a:lnTo>
                    <a:pt x="1169105" y="1587500"/>
                  </a:lnTo>
                  <a:lnTo>
                    <a:pt x="1168854" y="1574800"/>
                  </a:lnTo>
                  <a:close/>
                  <a:moveTo>
                    <a:pt x="1359424" y="1574800"/>
                  </a:moveTo>
                  <a:lnTo>
                    <a:pt x="1352932" y="1574800"/>
                  </a:lnTo>
                  <a:lnTo>
                    <a:pt x="1355456" y="1587500"/>
                  </a:lnTo>
                  <a:lnTo>
                    <a:pt x="1352597" y="1587500"/>
                  </a:lnTo>
                  <a:lnTo>
                    <a:pt x="1355780" y="1600200"/>
                  </a:lnTo>
                  <a:lnTo>
                    <a:pt x="1359424" y="1600200"/>
                  </a:lnTo>
                  <a:lnTo>
                    <a:pt x="1359424" y="1574800"/>
                  </a:lnTo>
                  <a:close/>
                  <a:moveTo>
                    <a:pt x="942243" y="1562100"/>
                  </a:moveTo>
                  <a:lnTo>
                    <a:pt x="902370" y="1587500"/>
                  </a:lnTo>
                  <a:lnTo>
                    <a:pt x="904705" y="1593850"/>
                  </a:lnTo>
                  <a:lnTo>
                    <a:pt x="907978" y="1599602"/>
                  </a:lnTo>
                  <a:lnTo>
                    <a:pt x="946913" y="1574800"/>
                  </a:lnTo>
                  <a:lnTo>
                    <a:pt x="939636" y="1574800"/>
                  </a:lnTo>
                  <a:lnTo>
                    <a:pt x="942991" y="1564133"/>
                  </a:lnTo>
                  <a:lnTo>
                    <a:pt x="942243" y="1562100"/>
                  </a:lnTo>
                  <a:close/>
                  <a:moveTo>
                    <a:pt x="1352597" y="1587500"/>
                  </a:moveTo>
                  <a:lnTo>
                    <a:pt x="1348953" y="1587500"/>
                  </a:lnTo>
                  <a:lnTo>
                    <a:pt x="1348953" y="1588760"/>
                  </a:lnTo>
                  <a:lnTo>
                    <a:pt x="1352597" y="1587500"/>
                  </a:lnTo>
                  <a:close/>
                  <a:moveTo>
                    <a:pt x="1229669" y="1574800"/>
                  </a:moveTo>
                  <a:lnTo>
                    <a:pt x="1168854" y="1574800"/>
                  </a:lnTo>
                  <a:lnTo>
                    <a:pt x="1169367" y="1587500"/>
                  </a:lnTo>
                  <a:lnTo>
                    <a:pt x="1227124" y="1587500"/>
                  </a:lnTo>
                  <a:lnTo>
                    <a:pt x="1229800" y="1581423"/>
                  </a:lnTo>
                  <a:lnTo>
                    <a:pt x="1229669" y="1574800"/>
                  </a:lnTo>
                  <a:close/>
                  <a:moveTo>
                    <a:pt x="1229920" y="1581150"/>
                  </a:moveTo>
                  <a:lnTo>
                    <a:pt x="1229920" y="1587500"/>
                  </a:lnTo>
                  <a:lnTo>
                    <a:pt x="1230133" y="1586532"/>
                  </a:lnTo>
                  <a:lnTo>
                    <a:pt x="1229920" y="1581150"/>
                  </a:lnTo>
                  <a:close/>
                  <a:moveTo>
                    <a:pt x="1230133" y="1586532"/>
                  </a:moveTo>
                  <a:lnTo>
                    <a:pt x="1229920" y="1587500"/>
                  </a:lnTo>
                  <a:lnTo>
                    <a:pt x="1230171" y="1587500"/>
                  </a:lnTo>
                  <a:lnTo>
                    <a:pt x="1230133" y="1586532"/>
                  </a:lnTo>
                  <a:close/>
                  <a:moveTo>
                    <a:pt x="1232716" y="1574800"/>
                  </a:moveTo>
                  <a:lnTo>
                    <a:pt x="1230133" y="1586532"/>
                  </a:lnTo>
                  <a:lnTo>
                    <a:pt x="1230171" y="1587500"/>
                  </a:lnTo>
                  <a:lnTo>
                    <a:pt x="1250729" y="1587500"/>
                  </a:lnTo>
                  <a:lnTo>
                    <a:pt x="1232716" y="1574800"/>
                  </a:lnTo>
                  <a:close/>
                  <a:moveTo>
                    <a:pt x="1334252" y="1574800"/>
                  </a:moveTo>
                  <a:lnTo>
                    <a:pt x="1325697" y="1574800"/>
                  </a:lnTo>
                  <a:lnTo>
                    <a:pt x="1334577" y="1587500"/>
                  </a:lnTo>
                  <a:lnTo>
                    <a:pt x="1337592" y="1587500"/>
                  </a:lnTo>
                  <a:lnTo>
                    <a:pt x="1341101" y="1584595"/>
                  </a:lnTo>
                  <a:lnTo>
                    <a:pt x="1334252" y="1574800"/>
                  </a:lnTo>
                  <a:close/>
                  <a:moveTo>
                    <a:pt x="1341101" y="1584595"/>
                  </a:moveTo>
                  <a:lnTo>
                    <a:pt x="1337592" y="1587500"/>
                  </a:lnTo>
                  <a:lnTo>
                    <a:pt x="1343131" y="1587500"/>
                  </a:lnTo>
                  <a:lnTo>
                    <a:pt x="1341101" y="1584595"/>
                  </a:lnTo>
                  <a:close/>
                  <a:moveTo>
                    <a:pt x="1352932" y="1574800"/>
                  </a:moveTo>
                  <a:lnTo>
                    <a:pt x="1341101" y="1584595"/>
                  </a:lnTo>
                  <a:lnTo>
                    <a:pt x="1343131" y="1587500"/>
                  </a:lnTo>
                  <a:lnTo>
                    <a:pt x="1354189" y="1587500"/>
                  </a:lnTo>
                  <a:lnTo>
                    <a:pt x="1352932" y="1574800"/>
                  </a:lnTo>
                  <a:close/>
                  <a:moveTo>
                    <a:pt x="1352932" y="1574800"/>
                  </a:moveTo>
                  <a:lnTo>
                    <a:pt x="1354189" y="1587500"/>
                  </a:lnTo>
                  <a:lnTo>
                    <a:pt x="1355456" y="1587500"/>
                  </a:lnTo>
                  <a:lnTo>
                    <a:pt x="1352932" y="1574800"/>
                  </a:lnTo>
                  <a:close/>
                  <a:moveTo>
                    <a:pt x="1232716" y="1574800"/>
                  </a:moveTo>
                  <a:lnTo>
                    <a:pt x="1229920" y="1581150"/>
                  </a:lnTo>
                  <a:lnTo>
                    <a:pt x="1230133" y="1586532"/>
                  </a:lnTo>
                  <a:lnTo>
                    <a:pt x="1232716" y="1574800"/>
                  </a:lnTo>
                  <a:close/>
                  <a:moveTo>
                    <a:pt x="1229669" y="1574800"/>
                  </a:moveTo>
                  <a:lnTo>
                    <a:pt x="1229800" y="1581423"/>
                  </a:lnTo>
                  <a:lnTo>
                    <a:pt x="1229920" y="1581150"/>
                  </a:lnTo>
                  <a:lnTo>
                    <a:pt x="1229669" y="1574800"/>
                  </a:lnTo>
                  <a:close/>
                  <a:moveTo>
                    <a:pt x="1232716" y="1574800"/>
                  </a:moveTo>
                  <a:lnTo>
                    <a:pt x="1229669" y="1574800"/>
                  </a:lnTo>
                  <a:lnTo>
                    <a:pt x="1229920" y="1581150"/>
                  </a:lnTo>
                  <a:lnTo>
                    <a:pt x="1232716" y="1574800"/>
                  </a:lnTo>
                  <a:close/>
                  <a:moveTo>
                    <a:pt x="942991" y="1564133"/>
                  </a:moveTo>
                  <a:lnTo>
                    <a:pt x="939636" y="1574800"/>
                  </a:lnTo>
                  <a:lnTo>
                    <a:pt x="946913" y="1574800"/>
                  </a:lnTo>
                  <a:lnTo>
                    <a:pt x="942991" y="1564133"/>
                  </a:lnTo>
                  <a:close/>
                  <a:moveTo>
                    <a:pt x="965488" y="1524000"/>
                  </a:moveTo>
                  <a:lnTo>
                    <a:pt x="955614" y="1524000"/>
                  </a:lnTo>
                  <a:lnTo>
                    <a:pt x="942991" y="1564133"/>
                  </a:lnTo>
                  <a:lnTo>
                    <a:pt x="946913" y="1574800"/>
                  </a:lnTo>
                  <a:lnTo>
                    <a:pt x="949510" y="1574800"/>
                  </a:lnTo>
                  <a:lnTo>
                    <a:pt x="965488" y="1524000"/>
                  </a:lnTo>
                  <a:close/>
                  <a:moveTo>
                    <a:pt x="1322975" y="1536700"/>
                  </a:moveTo>
                  <a:lnTo>
                    <a:pt x="1319404" y="1536700"/>
                  </a:lnTo>
                  <a:lnTo>
                    <a:pt x="1324807" y="1574800"/>
                  </a:lnTo>
                  <a:lnTo>
                    <a:pt x="1335142" y="1574800"/>
                  </a:lnTo>
                  <a:lnTo>
                    <a:pt x="1331547" y="1549400"/>
                  </a:lnTo>
                  <a:lnTo>
                    <a:pt x="1326179" y="1549400"/>
                  </a:lnTo>
                  <a:lnTo>
                    <a:pt x="1322975" y="1536700"/>
                  </a:lnTo>
                  <a:close/>
                  <a:moveTo>
                    <a:pt x="1347414" y="1524000"/>
                  </a:moveTo>
                  <a:lnTo>
                    <a:pt x="1322975" y="1536700"/>
                  </a:lnTo>
                  <a:lnTo>
                    <a:pt x="1326179" y="1549400"/>
                  </a:lnTo>
                  <a:lnTo>
                    <a:pt x="1331179" y="1546800"/>
                  </a:lnTo>
                  <a:lnTo>
                    <a:pt x="1329750" y="1536700"/>
                  </a:lnTo>
                  <a:lnTo>
                    <a:pt x="1348210" y="1536700"/>
                  </a:lnTo>
                  <a:lnTo>
                    <a:pt x="1348608" y="1533525"/>
                  </a:lnTo>
                  <a:lnTo>
                    <a:pt x="1347414" y="1524000"/>
                  </a:lnTo>
                  <a:close/>
                  <a:moveTo>
                    <a:pt x="1331179" y="1546800"/>
                  </a:moveTo>
                  <a:lnTo>
                    <a:pt x="1326179" y="1549400"/>
                  </a:lnTo>
                  <a:lnTo>
                    <a:pt x="1331547" y="1549400"/>
                  </a:lnTo>
                  <a:lnTo>
                    <a:pt x="1331179" y="1546800"/>
                  </a:lnTo>
                  <a:close/>
                  <a:moveTo>
                    <a:pt x="1349801" y="1524000"/>
                  </a:moveTo>
                  <a:lnTo>
                    <a:pt x="1349325" y="1531600"/>
                  </a:lnTo>
                  <a:lnTo>
                    <a:pt x="1350608" y="1536700"/>
                  </a:lnTo>
                  <a:lnTo>
                    <a:pt x="1349536" y="1537256"/>
                  </a:lnTo>
                  <a:lnTo>
                    <a:pt x="1378460" y="1549400"/>
                  </a:lnTo>
                  <a:lnTo>
                    <a:pt x="1379256" y="1536700"/>
                  </a:lnTo>
                  <a:lnTo>
                    <a:pt x="1375099" y="1536700"/>
                  </a:lnTo>
                  <a:lnTo>
                    <a:pt x="1376264" y="1535109"/>
                  </a:lnTo>
                  <a:lnTo>
                    <a:pt x="1349801" y="1524000"/>
                  </a:lnTo>
                  <a:close/>
                  <a:moveTo>
                    <a:pt x="1376264" y="1535109"/>
                  </a:moveTo>
                  <a:lnTo>
                    <a:pt x="1375099" y="1536700"/>
                  </a:lnTo>
                  <a:lnTo>
                    <a:pt x="1379256" y="1536700"/>
                  </a:lnTo>
                  <a:lnTo>
                    <a:pt x="1378460" y="1549400"/>
                  </a:lnTo>
                  <a:lnTo>
                    <a:pt x="1380052" y="1536700"/>
                  </a:lnTo>
                  <a:lnTo>
                    <a:pt x="1376264" y="1535109"/>
                  </a:lnTo>
                  <a:close/>
                  <a:moveTo>
                    <a:pt x="1378878" y="1531544"/>
                  </a:moveTo>
                  <a:lnTo>
                    <a:pt x="1376264" y="1535109"/>
                  </a:lnTo>
                  <a:lnTo>
                    <a:pt x="1380052" y="1536700"/>
                  </a:lnTo>
                  <a:lnTo>
                    <a:pt x="1378460" y="1549400"/>
                  </a:lnTo>
                  <a:lnTo>
                    <a:pt x="1381528" y="1549400"/>
                  </a:lnTo>
                  <a:lnTo>
                    <a:pt x="1383413" y="1536700"/>
                  </a:lnTo>
                  <a:lnTo>
                    <a:pt x="1384651" y="1535010"/>
                  </a:lnTo>
                  <a:lnTo>
                    <a:pt x="1378878" y="1531544"/>
                  </a:lnTo>
                  <a:close/>
                  <a:moveTo>
                    <a:pt x="1348210" y="1536700"/>
                  </a:moveTo>
                  <a:lnTo>
                    <a:pt x="1329750" y="1536700"/>
                  </a:lnTo>
                  <a:lnTo>
                    <a:pt x="1331179" y="1546800"/>
                  </a:lnTo>
                  <a:lnTo>
                    <a:pt x="1349536" y="1537256"/>
                  </a:lnTo>
                  <a:lnTo>
                    <a:pt x="1348210" y="1536700"/>
                  </a:lnTo>
                  <a:close/>
                  <a:moveTo>
                    <a:pt x="1348608" y="1533525"/>
                  </a:moveTo>
                  <a:lnTo>
                    <a:pt x="1348210" y="1536700"/>
                  </a:lnTo>
                  <a:lnTo>
                    <a:pt x="1349536" y="1537256"/>
                  </a:lnTo>
                  <a:lnTo>
                    <a:pt x="1350608" y="1536700"/>
                  </a:lnTo>
                  <a:lnTo>
                    <a:pt x="1349006" y="1536700"/>
                  </a:lnTo>
                  <a:lnTo>
                    <a:pt x="1348608" y="1533525"/>
                  </a:lnTo>
                  <a:close/>
                  <a:moveTo>
                    <a:pt x="1349007" y="1530336"/>
                  </a:moveTo>
                  <a:lnTo>
                    <a:pt x="1348608" y="1533525"/>
                  </a:lnTo>
                  <a:lnTo>
                    <a:pt x="1349006" y="1536700"/>
                  </a:lnTo>
                  <a:lnTo>
                    <a:pt x="1349311" y="1531544"/>
                  </a:lnTo>
                  <a:lnTo>
                    <a:pt x="1349007" y="1530336"/>
                  </a:lnTo>
                  <a:close/>
                  <a:moveTo>
                    <a:pt x="1349325" y="1531600"/>
                  </a:moveTo>
                  <a:lnTo>
                    <a:pt x="1349006" y="1536700"/>
                  </a:lnTo>
                  <a:lnTo>
                    <a:pt x="1350608" y="1536700"/>
                  </a:lnTo>
                  <a:lnTo>
                    <a:pt x="1349325" y="1531600"/>
                  </a:lnTo>
                  <a:close/>
                  <a:moveTo>
                    <a:pt x="1388718" y="1529461"/>
                  </a:moveTo>
                  <a:lnTo>
                    <a:pt x="1384651" y="1535010"/>
                  </a:lnTo>
                  <a:lnTo>
                    <a:pt x="1387465" y="1536700"/>
                  </a:lnTo>
                  <a:lnTo>
                    <a:pt x="1388718" y="1529461"/>
                  </a:lnTo>
                  <a:close/>
                  <a:moveTo>
                    <a:pt x="1375580" y="1515543"/>
                  </a:moveTo>
                  <a:lnTo>
                    <a:pt x="1372377" y="1524000"/>
                  </a:lnTo>
                  <a:lnTo>
                    <a:pt x="1384408" y="1524000"/>
                  </a:lnTo>
                  <a:lnTo>
                    <a:pt x="1378878" y="1531544"/>
                  </a:lnTo>
                  <a:lnTo>
                    <a:pt x="1384651" y="1535010"/>
                  </a:lnTo>
                  <a:lnTo>
                    <a:pt x="1388718" y="1529461"/>
                  </a:lnTo>
                  <a:lnTo>
                    <a:pt x="1389664" y="1524000"/>
                  </a:lnTo>
                  <a:lnTo>
                    <a:pt x="1375580" y="1515543"/>
                  </a:lnTo>
                  <a:close/>
                  <a:moveTo>
                    <a:pt x="1347414" y="1524000"/>
                  </a:moveTo>
                  <a:lnTo>
                    <a:pt x="1348608" y="1533525"/>
                  </a:lnTo>
                  <a:lnTo>
                    <a:pt x="1349007" y="1530336"/>
                  </a:lnTo>
                  <a:lnTo>
                    <a:pt x="1347414" y="1524000"/>
                  </a:lnTo>
                  <a:close/>
                  <a:moveTo>
                    <a:pt x="1349801" y="1524000"/>
                  </a:moveTo>
                  <a:lnTo>
                    <a:pt x="1349007" y="1530336"/>
                  </a:lnTo>
                  <a:lnTo>
                    <a:pt x="1349325" y="1531600"/>
                  </a:lnTo>
                  <a:lnTo>
                    <a:pt x="1349801" y="1524000"/>
                  </a:lnTo>
                  <a:close/>
                  <a:moveTo>
                    <a:pt x="1368513" y="1511300"/>
                  </a:moveTo>
                  <a:lnTo>
                    <a:pt x="1366314" y="1524000"/>
                  </a:lnTo>
                  <a:lnTo>
                    <a:pt x="1378878" y="1531544"/>
                  </a:lnTo>
                  <a:lnTo>
                    <a:pt x="1384408" y="1524000"/>
                  </a:lnTo>
                  <a:lnTo>
                    <a:pt x="1372377" y="1524000"/>
                  </a:lnTo>
                  <a:lnTo>
                    <a:pt x="1375580" y="1515543"/>
                  </a:lnTo>
                  <a:lnTo>
                    <a:pt x="1368513" y="1511300"/>
                  </a:lnTo>
                  <a:close/>
                  <a:moveTo>
                    <a:pt x="1349801" y="1524000"/>
                  </a:moveTo>
                  <a:lnTo>
                    <a:pt x="1347414" y="1524000"/>
                  </a:lnTo>
                  <a:lnTo>
                    <a:pt x="1349007" y="1530336"/>
                  </a:lnTo>
                  <a:lnTo>
                    <a:pt x="1349801" y="1524000"/>
                  </a:lnTo>
                  <a:close/>
                  <a:moveTo>
                    <a:pt x="1392721" y="1524000"/>
                  </a:moveTo>
                  <a:lnTo>
                    <a:pt x="1389664" y="1524000"/>
                  </a:lnTo>
                  <a:lnTo>
                    <a:pt x="1388718" y="1529461"/>
                  </a:lnTo>
                  <a:lnTo>
                    <a:pt x="1392721" y="1524000"/>
                  </a:lnTo>
                  <a:close/>
                  <a:moveTo>
                    <a:pt x="944850" y="1485900"/>
                  </a:moveTo>
                  <a:lnTo>
                    <a:pt x="935416" y="1485900"/>
                  </a:lnTo>
                  <a:lnTo>
                    <a:pt x="955834" y="1524000"/>
                  </a:lnTo>
                  <a:lnTo>
                    <a:pt x="965258" y="1524000"/>
                  </a:lnTo>
                  <a:lnTo>
                    <a:pt x="944850" y="1485900"/>
                  </a:lnTo>
                  <a:close/>
                  <a:moveTo>
                    <a:pt x="1370376" y="1492577"/>
                  </a:moveTo>
                  <a:lnTo>
                    <a:pt x="1362440" y="1524000"/>
                  </a:lnTo>
                  <a:lnTo>
                    <a:pt x="1366314" y="1524000"/>
                  </a:lnTo>
                  <a:lnTo>
                    <a:pt x="1368513" y="1511300"/>
                  </a:lnTo>
                  <a:lnTo>
                    <a:pt x="1377188" y="1511300"/>
                  </a:lnTo>
                  <a:lnTo>
                    <a:pt x="1381999" y="1498600"/>
                  </a:lnTo>
                  <a:lnTo>
                    <a:pt x="1372094" y="1498600"/>
                  </a:lnTo>
                  <a:lnTo>
                    <a:pt x="1370376" y="1492577"/>
                  </a:lnTo>
                  <a:close/>
                  <a:moveTo>
                    <a:pt x="1377188" y="1511300"/>
                  </a:moveTo>
                  <a:lnTo>
                    <a:pt x="1368513" y="1511300"/>
                  </a:lnTo>
                  <a:lnTo>
                    <a:pt x="1375580" y="1515543"/>
                  </a:lnTo>
                  <a:lnTo>
                    <a:pt x="1377188" y="1511300"/>
                  </a:lnTo>
                  <a:close/>
                  <a:moveTo>
                    <a:pt x="657142" y="1460500"/>
                  </a:moveTo>
                  <a:lnTo>
                    <a:pt x="647571" y="1460500"/>
                  </a:lnTo>
                  <a:lnTo>
                    <a:pt x="668094" y="1511300"/>
                  </a:lnTo>
                  <a:lnTo>
                    <a:pt x="676492" y="1511300"/>
                  </a:lnTo>
                  <a:lnTo>
                    <a:pt x="669257" y="1498600"/>
                  </a:lnTo>
                  <a:lnTo>
                    <a:pt x="671773" y="1496716"/>
                  </a:lnTo>
                  <a:lnTo>
                    <a:pt x="657142" y="1460500"/>
                  </a:lnTo>
                  <a:close/>
                  <a:moveTo>
                    <a:pt x="671773" y="1496716"/>
                  </a:moveTo>
                  <a:lnTo>
                    <a:pt x="669257" y="1498600"/>
                  </a:lnTo>
                  <a:lnTo>
                    <a:pt x="676492" y="1511300"/>
                  </a:lnTo>
                  <a:lnTo>
                    <a:pt x="677393" y="1510626"/>
                  </a:lnTo>
                  <a:lnTo>
                    <a:pt x="671773" y="1496716"/>
                  </a:lnTo>
                  <a:close/>
                  <a:moveTo>
                    <a:pt x="677393" y="1510626"/>
                  </a:moveTo>
                  <a:lnTo>
                    <a:pt x="676492" y="1511300"/>
                  </a:lnTo>
                  <a:lnTo>
                    <a:pt x="677665" y="1511300"/>
                  </a:lnTo>
                  <a:lnTo>
                    <a:pt x="677393" y="1510626"/>
                  </a:lnTo>
                  <a:close/>
                  <a:moveTo>
                    <a:pt x="703203" y="1473200"/>
                  </a:moveTo>
                  <a:lnTo>
                    <a:pt x="671773" y="1496716"/>
                  </a:lnTo>
                  <a:lnTo>
                    <a:pt x="677393" y="1510626"/>
                  </a:lnTo>
                  <a:lnTo>
                    <a:pt x="710449" y="1485900"/>
                  </a:lnTo>
                  <a:lnTo>
                    <a:pt x="703203" y="1473200"/>
                  </a:lnTo>
                  <a:close/>
                  <a:moveTo>
                    <a:pt x="1372062" y="1485900"/>
                  </a:moveTo>
                  <a:lnTo>
                    <a:pt x="1370376" y="1492577"/>
                  </a:lnTo>
                  <a:lnTo>
                    <a:pt x="1372094" y="1498600"/>
                  </a:lnTo>
                  <a:lnTo>
                    <a:pt x="1377033" y="1492253"/>
                  </a:lnTo>
                  <a:lnTo>
                    <a:pt x="1372062" y="1485900"/>
                  </a:lnTo>
                  <a:close/>
                  <a:moveTo>
                    <a:pt x="1377033" y="1492253"/>
                  </a:moveTo>
                  <a:lnTo>
                    <a:pt x="1372094" y="1498600"/>
                  </a:lnTo>
                  <a:lnTo>
                    <a:pt x="1377036" y="1498600"/>
                  </a:lnTo>
                  <a:lnTo>
                    <a:pt x="1378685" y="1494363"/>
                  </a:lnTo>
                  <a:lnTo>
                    <a:pt x="1377033" y="1492253"/>
                  </a:lnTo>
                  <a:close/>
                  <a:moveTo>
                    <a:pt x="1378685" y="1494363"/>
                  </a:moveTo>
                  <a:lnTo>
                    <a:pt x="1377036" y="1498600"/>
                  </a:lnTo>
                  <a:lnTo>
                    <a:pt x="1381999" y="1498600"/>
                  </a:lnTo>
                  <a:lnTo>
                    <a:pt x="1378685" y="1494363"/>
                  </a:lnTo>
                  <a:close/>
                  <a:moveTo>
                    <a:pt x="1381978" y="1485900"/>
                  </a:moveTo>
                  <a:lnTo>
                    <a:pt x="1378685" y="1494363"/>
                  </a:lnTo>
                  <a:lnTo>
                    <a:pt x="1381999" y="1498600"/>
                  </a:lnTo>
                  <a:lnTo>
                    <a:pt x="1382565" y="1498600"/>
                  </a:lnTo>
                  <a:lnTo>
                    <a:pt x="1381978" y="1485900"/>
                  </a:lnTo>
                  <a:close/>
                  <a:moveTo>
                    <a:pt x="1360346" y="1447800"/>
                  </a:moveTo>
                  <a:lnTo>
                    <a:pt x="1357602" y="1447800"/>
                  </a:lnTo>
                  <a:lnTo>
                    <a:pt x="1370376" y="1492577"/>
                  </a:lnTo>
                  <a:lnTo>
                    <a:pt x="1372062" y="1485900"/>
                  </a:lnTo>
                  <a:lnTo>
                    <a:pt x="1381978" y="1485900"/>
                  </a:lnTo>
                  <a:lnTo>
                    <a:pt x="1372317" y="1460500"/>
                  </a:lnTo>
                  <a:lnTo>
                    <a:pt x="1364743" y="1460500"/>
                  </a:lnTo>
                  <a:lnTo>
                    <a:pt x="1360346" y="1447800"/>
                  </a:lnTo>
                  <a:close/>
                  <a:moveTo>
                    <a:pt x="1381978" y="1485900"/>
                  </a:moveTo>
                  <a:lnTo>
                    <a:pt x="1372062" y="1485900"/>
                  </a:lnTo>
                  <a:lnTo>
                    <a:pt x="1377033" y="1492253"/>
                  </a:lnTo>
                  <a:lnTo>
                    <a:pt x="1381978" y="1485900"/>
                  </a:lnTo>
                  <a:close/>
                  <a:moveTo>
                    <a:pt x="712386" y="1473200"/>
                  </a:moveTo>
                  <a:lnTo>
                    <a:pt x="706826" y="1473200"/>
                  </a:lnTo>
                  <a:lnTo>
                    <a:pt x="710449" y="1485900"/>
                  </a:lnTo>
                  <a:lnTo>
                    <a:pt x="712386" y="1473200"/>
                  </a:lnTo>
                  <a:close/>
                  <a:moveTo>
                    <a:pt x="849710" y="1454145"/>
                  </a:moveTo>
                  <a:lnTo>
                    <a:pt x="845419" y="1460500"/>
                  </a:lnTo>
                  <a:lnTo>
                    <a:pt x="860225" y="1473200"/>
                  </a:lnTo>
                  <a:lnTo>
                    <a:pt x="861785" y="1485900"/>
                  </a:lnTo>
                  <a:lnTo>
                    <a:pt x="864518" y="1485900"/>
                  </a:lnTo>
                  <a:lnTo>
                    <a:pt x="864518" y="1473200"/>
                  </a:lnTo>
                  <a:lnTo>
                    <a:pt x="868800" y="1473200"/>
                  </a:lnTo>
                  <a:lnTo>
                    <a:pt x="861397" y="1460500"/>
                  </a:lnTo>
                  <a:lnTo>
                    <a:pt x="852120" y="1460500"/>
                  </a:lnTo>
                  <a:lnTo>
                    <a:pt x="849710" y="1454145"/>
                  </a:lnTo>
                  <a:close/>
                  <a:moveTo>
                    <a:pt x="888737" y="1473200"/>
                  </a:moveTo>
                  <a:lnTo>
                    <a:pt x="864518" y="1473200"/>
                  </a:lnTo>
                  <a:lnTo>
                    <a:pt x="864518" y="1485900"/>
                  </a:lnTo>
                  <a:lnTo>
                    <a:pt x="888737" y="1485900"/>
                  </a:lnTo>
                  <a:lnTo>
                    <a:pt x="888737" y="1473200"/>
                  </a:lnTo>
                  <a:close/>
                  <a:moveTo>
                    <a:pt x="890810" y="1473200"/>
                  </a:moveTo>
                  <a:lnTo>
                    <a:pt x="888737" y="1473200"/>
                  </a:lnTo>
                  <a:lnTo>
                    <a:pt x="888737" y="1485900"/>
                  </a:lnTo>
                  <a:lnTo>
                    <a:pt x="889815" y="1485900"/>
                  </a:lnTo>
                  <a:lnTo>
                    <a:pt x="890810" y="1473200"/>
                  </a:lnTo>
                  <a:close/>
                  <a:moveTo>
                    <a:pt x="946348" y="1435100"/>
                  </a:moveTo>
                  <a:lnTo>
                    <a:pt x="939919" y="1435100"/>
                  </a:lnTo>
                  <a:lnTo>
                    <a:pt x="942044" y="1447800"/>
                  </a:lnTo>
                  <a:lnTo>
                    <a:pt x="935751" y="1447800"/>
                  </a:lnTo>
                  <a:lnTo>
                    <a:pt x="934903" y="1485900"/>
                  </a:lnTo>
                  <a:lnTo>
                    <a:pt x="945374" y="1485900"/>
                  </a:lnTo>
                  <a:lnTo>
                    <a:pt x="946212" y="1447800"/>
                  </a:lnTo>
                  <a:lnTo>
                    <a:pt x="946348" y="1435100"/>
                  </a:lnTo>
                  <a:close/>
                  <a:moveTo>
                    <a:pt x="702523" y="1435100"/>
                  </a:moveTo>
                  <a:lnTo>
                    <a:pt x="696355" y="1435100"/>
                  </a:lnTo>
                  <a:lnTo>
                    <a:pt x="701643" y="1473200"/>
                  </a:lnTo>
                  <a:lnTo>
                    <a:pt x="712009" y="1473200"/>
                  </a:lnTo>
                  <a:lnTo>
                    <a:pt x="708484" y="1447800"/>
                  </a:lnTo>
                  <a:lnTo>
                    <a:pt x="700554" y="1447800"/>
                  </a:lnTo>
                  <a:lnTo>
                    <a:pt x="702523" y="1435100"/>
                  </a:lnTo>
                  <a:close/>
                  <a:moveTo>
                    <a:pt x="822854" y="1447800"/>
                  </a:moveTo>
                  <a:lnTo>
                    <a:pt x="816069" y="1447800"/>
                  </a:lnTo>
                  <a:lnTo>
                    <a:pt x="830979" y="1460500"/>
                  </a:lnTo>
                  <a:lnTo>
                    <a:pt x="833660" y="1473200"/>
                  </a:lnTo>
                  <a:lnTo>
                    <a:pt x="836780" y="1460500"/>
                  </a:lnTo>
                  <a:lnTo>
                    <a:pt x="831964" y="1460500"/>
                  </a:lnTo>
                  <a:lnTo>
                    <a:pt x="834905" y="1458064"/>
                  </a:lnTo>
                  <a:lnTo>
                    <a:pt x="822854" y="1447800"/>
                  </a:lnTo>
                  <a:close/>
                  <a:moveTo>
                    <a:pt x="903626" y="1461490"/>
                  </a:moveTo>
                  <a:lnTo>
                    <a:pt x="886664" y="1473200"/>
                  </a:lnTo>
                  <a:lnTo>
                    <a:pt x="909207" y="1473200"/>
                  </a:lnTo>
                  <a:lnTo>
                    <a:pt x="907129" y="1466834"/>
                  </a:lnTo>
                  <a:lnTo>
                    <a:pt x="903626" y="1461490"/>
                  </a:lnTo>
                  <a:close/>
                  <a:moveTo>
                    <a:pt x="908513" y="1468945"/>
                  </a:moveTo>
                  <a:lnTo>
                    <a:pt x="909207" y="1473200"/>
                  </a:lnTo>
                  <a:lnTo>
                    <a:pt x="911302" y="1473200"/>
                  </a:lnTo>
                  <a:lnTo>
                    <a:pt x="908513" y="1468945"/>
                  </a:lnTo>
                  <a:close/>
                  <a:moveTo>
                    <a:pt x="907134" y="1460500"/>
                  </a:moveTo>
                  <a:lnTo>
                    <a:pt x="908513" y="1468945"/>
                  </a:lnTo>
                  <a:lnTo>
                    <a:pt x="911302" y="1473200"/>
                  </a:lnTo>
                  <a:lnTo>
                    <a:pt x="907134" y="1460500"/>
                  </a:lnTo>
                  <a:close/>
                  <a:moveTo>
                    <a:pt x="919076" y="1460500"/>
                  </a:moveTo>
                  <a:lnTo>
                    <a:pt x="907134" y="1460500"/>
                  </a:lnTo>
                  <a:lnTo>
                    <a:pt x="911302" y="1473200"/>
                  </a:lnTo>
                  <a:lnTo>
                    <a:pt x="919076" y="1460500"/>
                  </a:lnTo>
                  <a:close/>
                  <a:moveTo>
                    <a:pt x="907134" y="1460500"/>
                  </a:moveTo>
                  <a:lnTo>
                    <a:pt x="905061" y="1460500"/>
                  </a:lnTo>
                  <a:lnTo>
                    <a:pt x="907129" y="1466834"/>
                  </a:lnTo>
                  <a:lnTo>
                    <a:pt x="908513" y="1468945"/>
                  </a:lnTo>
                  <a:lnTo>
                    <a:pt x="907134" y="1460500"/>
                  </a:lnTo>
                  <a:close/>
                  <a:moveTo>
                    <a:pt x="905061" y="1460500"/>
                  </a:moveTo>
                  <a:lnTo>
                    <a:pt x="903626" y="1461490"/>
                  </a:lnTo>
                  <a:lnTo>
                    <a:pt x="907129" y="1466834"/>
                  </a:lnTo>
                  <a:lnTo>
                    <a:pt x="905061" y="1460500"/>
                  </a:lnTo>
                  <a:close/>
                  <a:moveTo>
                    <a:pt x="926851" y="1447800"/>
                  </a:moveTo>
                  <a:lnTo>
                    <a:pt x="918516" y="1447800"/>
                  </a:lnTo>
                  <a:lnTo>
                    <a:pt x="902977" y="1460500"/>
                  </a:lnTo>
                  <a:lnTo>
                    <a:pt x="903626" y="1461490"/>
                  </a:lnTo>
                  <a:lnTo>
                    <a:pt x="905061" y="1460500"/>
                  </a:lnTo>
                  <a:lnTo>
                    <a:pt x="919076" y="1460500"/>
                  </a:lnTo>
                  <a:lnTo>
                    <a:pt x="926851" y="1447800"/>
                  </a:lnTo>
                  <a:close/>
                  <a:moveTo>
                    <a:pt x="635226" y="1435100"/>
                  </a:moveTo>
                  <a:lnTo>
                    <a:pt x="627195" y="1435100"/>
                  </a:lnTo>
                  <a:lnTo>
                    <a:pt x="648346" y="1460500"/>
                  </a:lnTo>
                  <a:lnTo>
                    <a:pt x="656377" y="1460500"/>
                  </a:lnTo>
                  <a:lnTo>
                    <a:pt x="635226" y="1435100"/>
                  </a:lnTo>
                  <a:close/>
                  <a:moveTo>
                    <a:pt x="834905" y="1458064"/>
                  </a:moveTo>
                  <a:lnTo>
                    <a:pt x="831964" y="1460500"/>
                  </a:lnTo>
                  <a:lnTo>
                    <a:pt x="837765" y="1460500"/>
                  </a:lnTo>
                  <a:lnTo>
                    <a:pt x="834905" y="1458064"/>
                  </a:lnTo>
                  <a:close/>
                  <a:moveTo>
                    <a:pt x="847304" y="1447800"/>
                  </a:moveTo>
                  <a:lnTo>
                    <a:pt x="834905" y="1458064"/>
                  </a:lnTo>
                  <a:lnTo>
                    <a:pt x="837765" y="1460500"/>
                  </a:lnTo>
                  <a:lnTo>
                    <a:pt x="845419" y="1460500"/>
                  </a:lnTo>
                  <a:lnTo>
                    <a:pt x="849710" y="1454145"/>
                  </a:lnTo>
                  <a:lnTo>
                    <a:pt x="847304" y="1447800"/>
                  </a:lnTo>
                  <a:close/>
                  <a:moveTo>
                    <a:pt x="853994" y="1447800"/>
                  </a:moveTo>
                  <a:lnTo>
                    <a:pt x="849710" y="1454145"/>
                  </a:lnTo>
                  <a:lnTo>
                    <a:pt x="852120" y="1460500"/>
                  </a:lnTo>
                  <a:lnTo>
                    <a:pt x="861397" y="1460500"/>
                  </a:lnTo>
                  <a:lnTo>
                    <a:pt x="853994" y="1447800"/>
                  </a:lnTo>
                  <a:close/>
                  <a:moveTo>
                    <a:pt x="1421092" y="1422649"/>
                  </a:moveTo>
                  <a:lnTo>
                    <a:pt x="1360346" y="1447800"/>
                  </a:lnTo>
                  <a:lnTo>
                    <a:pt x="1364743" y="1460500"/>
                  </a:lnTo>
                  <a:lnTo>
                    <a:pt x="1370870" y="1456694"/>
                  </a:lnTo>
                  <a:lnTo>
                    <a:pt x="1367487" y="1447800"/>
                  </a:lnTo>
                  <a:lnTo>
                    <a:pt x="1385189" y="1447800"/>
                  </a:lnTo>
                  <a:lnTo>
                    <a:pt x="1422785" y="1424447"/>
                  </a:lnTo>
                  <a:lnTo>
                    <a:pt x="1421092" y="1422649"/>
                  </a:lnTo>
                  <a:close/>
                  <a:moveTo>
                    <a:pt x="1370870" y="1456694"/>
                  </a:moveTo>
                  <a:lnTo>
                    <a:pt x="1364743" y="1460500"/>
                  </a:lnTo>
                  <a:lnTo>
                    <a:pt x="1372317" y="1460500"/>
                  </a:lnTo>
                  <a:lnTo>
                    <a:pt x="1370870" y="1456694"/>
                  </a:lnTo>
                  <a:close/>
                  <a:moveTo>
                    <a:pt x="1385189" y="1447800"/>
                  </a:moveTo>
                  <a:lnTo>
                    <a:pt x="1367487" y="1447800"/>
                  </a:lnTo>
                  <a:lnTo>
                    <a:pt x="1370870" y="1456694"/>
                  </a:lnTo>
                  <a:lnTo>
                    <a:pt x="1385189" y="1447800"/>
                  </a:lnTo>
                  <a:close/>
                  <a:moveTo>
                    <a:pt x="706721" y="1435100"/>
                  </a:moveTo>
                  <a:lnTo>
                    <a:pt x="702523" y="1435100"/>
                  </a:lnTo>
                  <a:lnTo>
                    <a:pt x="700554" y="1447800"/>
                  </a:lnTo>
                  <a:lnTo>
                    <a:pt x="708484" y="1447800"/>
                  </a:lnTo>
                  <a:lnTo>
                    <a:pt x="706721" y="1435100"/>
                  </a:lnTo>
                  <a:close/>
                  <a:moveTo>
                    <a:pt x="721517" y="1435100"/>
                  </a:moveTo>
                  <a:lnTo>
                    <a:pt x="706721" y="1435100"/>
                  </a:lnTo>
                  <a:lnTo>
                    <a:pt x="708484" y="1447800"/>
                  </a:lnTo>
                  <a:lnTo>
                    <a:pt x="724773" y="1447800"/>
                  </a:lnTo>
                  <a:lnTo>
                    <a:pt x="725758" y="1441450"/>
                  </a:lnTo>
                  <a:lnTo>
                    <a:pt x="721517" y="1435100"/>
                  </a:lnTo>
                  <a:close/>
                  <a:moveTo>
                    <a:pt x="737663" y="1435100"/>
                  </a:moveTo>
                  <a:lnTo>
                    <a:pt x="726742" y="1435100"/>
                  </a:lnTo>
                  <a:lnTo>
                    <a:pt x="725758" y="1441450"/>
                  </a:lnTo>
                  <a:lnTo>
                    <a:pt x="729998" y="1447800"/>
                  </a:lnTo>
                  <a:lnTo>
                    <a:pt x="737663" y="1435100"/>
                  </a:lnTo>
                  <a:close/>
                  <a:moveTo>
                    <a:pt x="819231" y="1409700"/>
                  </a:moveTo>
                  <a:lnTo>
                    <a:pt x="814109" y="1415993"/>
                  </a:lnTo>
                  <a:lnTo>
                    <a:pt x="809493" y="1422400"/>
                  </a:lnTo>
                  <a:lnTo>
                    <a:pt x="808896" y="1422400"/>
                  </a:lnTo>
                  <a:lnTo>
                    <a:pt x="814289" y="1447800"/>
                  </a:lnTo>
                  <a:lnTo>
                    <a:pt x="824634" y="1447800"/>
                  </a:lnTo>
                  <a:lnTo>
                    <a:pt x="821032" y="1422400"/>
                  </a:lnTo>
                  <a:lnTo>
                    <a:pt x="809493" y="1422400"/>
                  </a:lnTo>
                  <a:lnTo>
                    <a:pt x="809277" y="1421932"/>
                  </a:lnTo>
                  <a:lnTo>
                    <a:pt x="820966" y="1421932"/>
                  </a:lnTo>
                  <a:lnTo>
                    <a:pt x="819231" y="1409700"/>
                  </a:lnTo>
                  <a:close/>
                  <a:moveTo>
                    <a:pt x="921615" y="1435100"/>
                  </a:moveTo>
                  <a:lnTo>
                    <a:pt x="919699" y="1447800"/>
                  </a:lnTo>
                  <a:lnTo>
                    <a:pt x="922683" y="1447800"/>
                  </a:lnTo>
                  <a:lnTo>
                    <a:pt x="921615" y="1435100"/>
                  </a:lnTo>
                  <a:close/>
                  <a:moveTo>
                    <a:pt x="939919" y="1435100"/>
                  </a:moveTo>
                  <a:lnTo>
                    <a:pt x="921615" y="1435100"/>
                  </a:lnTo>
                  <a:lnTo>
                    <a:pt x="923751" y="1447800"/>
                  </a:lnTo>
                  <a:lnTo>
                    <a:pt x="940976" y="1447800"/>
                  </a:lnTo>
                  <a:lnTo>
                    <a:pt x="939919" y="1435100"/>
                  </a:lnTo>
                  <a:close/>
                  <a:moveTo>
                    <a:pt x="939919" y="1435100"/>
                  </a:moveTo>
                  <a:lnTo>
                    <a:pt x="940976" y="1447800"/>
                  </a:lnTo>
                  <a:lnTo>
                    <a:pt x="942044" y="1447800"/>
                  </a:lnTo>
                  <a:lnTo>
                    <a:pt x="939919" y="1435100"/>
                  </a:lnTo>
                  <a:close/>
                  <a:moveTo>
                    <a:pt x="745328" y="1422400"/>
                  </a:moveTo>
                  <a:lnTo>
                    <a:pt x="736857" y="1422400"/>
                  </a:lnTo>
                  <a:lnTo>
                    <a:pt x="721517" y="1435100"/>
                  </a:lnTo>
                  <a:lnTo>
                    <a:pt x="725758" y="1441450"/>
                  </a:lnTo>
                  <a:lnTo>
                    <a:pt x="726742" y="1435100"/>
                  </a:lnTo>
                  <a:lnTo>
                    <a:pt x="737663" y="1435100"/>
                  </a:lnTo>
                  <a:lnTo>
                    <a:pt x="745328" y="1422400"/>
                  </a:lnTo>
                  <a:close/>
                  <a:moveTo>
                    <a:pt x="637184" y="1397000"/>
                  </a:moveTo>
                  <a:lnTo>
                    <a:pt x="626713" y="1397000"/>
                  </a:lnTo>
                  <a:lnTo>
                    <a:pt x="625970" y="1435100"/>
                  </a:lnTo>
                  <a:lnTo>
                    <a:pt x="636441" y="1435100"/>
                  </a:lnTo>
                  <a:lnTo>
                    <a:pt x="637184" y="1397000"/>
                  </a:lnTo>
                  <a:close/>
                  <a:moveTo>
                    <a:pt x="1431481" y="1433684"/>
                  </a:moveTo>
                  <a:lnTo>
                    <a:pt x="1430951" y="1435100"/>
                  </a:lnTo>
                  <a:lnTo>
                    <a:pt x="1432815" y="1435100"/>
                  </a:lnTo>
                  <a:lnTo>
                    <a:pt x="1431481" y="1433684"/>
                  </a:lnTo>
                  <a:close/>
                  <a:moveTo>
                    <a:pt x="1459756" y="1384300"/>
                  </a:moveTo>
                  <a:lnTo>
                    <a:pt x="1449987" y="1384300"/>
                  </a:lnTo>
                  <a:lnTo>
                    <a:pt x="1431481" y="1433684"/>
                  </a:lnTo>
                  <a:lnTo>
                    <a:pt x="1432815" y="1435100"/>
                  </a:lnTo>
                  <a:lnTo>
                    <a:pt x="1438867" y="1422400"/>
                  </a:lnTo>
                  <a:lnTo>
                    <a:pt x="1445479" y="1422400"/>
                  </a:lnTo>
                  <a:lnTo>
                    <a:pt x="1459756" y="1384300"/>
                  </a:lnTo>
                  <a:close/>
                  <a:moveTo>
                    <a:pt x="1445479" y="1422400"/>
                  </a:moveTo>
                  <a:lnTo>
                    <a:pt x="1438867" y="1422400"/>
                  </a:lnTo>
                  <a:lnTo>
                    <a:pt x="1432815" y="1435100"/>
                  </a:lnTo>
                  <a:lnTo>
                    <a:pt x="1440720" y="1435100"/>
                  </a:lnTo>
                  <a:lnTo>
                    <a:pt x="1445479" y="1422400"/>
                  </a:lnTo>
                  <a:close/>
                  <a:moveTo>
                    <a:pt x="1435710" y="1422400"/>
                  </a:moveTo>
                  <a:lnTo>
                    <a:pt x="1426082" y="1422400"/>
                  </a:lnTo>
                  <a:lnTo>
                    <a:pt x="1422785" y="1424447"/>
                  </a:lnTo>
                  <a:lnTo>
                    <a:pt x="1431481" y="1433684"/>
                  </a:lnTo>
                  <a:lnTo>
                    <a:pt x="1435710" y="1422400"/>
                  </a:lnTo>
                  <a:close/>
                  <a:moveTo>
                    <a:pt x="1426082" y="1422400"/>
                  </a:moveTo>
                  <a:lnTo>
                    <a:pt x="1421694" y="1422400"/>
                  </a:lnTo>
                  <a:lnTo>
                    <a:pt x="1421092" y="1422649"/>
                  </a:lnTo>
                  <a:lnTo>
                    <a:pt x="1422785" y="1424447"/>
                  </a:lnTo>
                  <a:lnTo>
                    <a:pt x="1426082" y="1422400"/>
                  </a:lnTo>
                  <a:close/>
                  <a:moveTo>
                    <a:pt x="1421694" y="1422400"/>
                  </a:moveTo>
                  <a:lnTo>
                    <a:pt x="1420857" y="1422400"/>
                  </a:lnTo>
                  <a:lnTo>
                    <a:pt x="1421092" y="1422649"/>
                  </a:lnTo>
                  <a:lnTo>
                    <a:pt x="1421694" y="1422400"/>
                  </a:lnTo>
                  <a:close/>
                  <a:moveTo>
                    <a:pt x="750741" y="1371600"/>
                  </a:moveTo>
                  <a:lnTo>
                    <a:pt x="746855" y="1371611"/>
                  </a:lnTo>
                  <a:lnTo>
                    <a:pt x="745945" y="1384300"/>
                  </a:lnTo>
                  <a:lnTo>
                    <a:pt x="736009" y="1422400"/>
                  </a:lnTo>
                  <a:lnTo>
                    <a:pt x="746186" y="1422400"/>
                  </a:lnTo>
                  <a:lnTo>
                    <a:pt x="756123" y="1384300"/>
                  </a:lnTo>
                  <a:lnTo>
                    <a:pt x="751034" y="1384300"/>
                  </a:lnTo>
                  <a:lnTo>
                    <a:pt x="750741" y="1371600"/>
                  </a:lnTo>
                  <a:close/>
                  <a:moveTo>
                    <a:pt x="814109" y="1415993"/>
                  </a:moveTo>
                  <a:lnTo>
                    <a:pt x="809277" y="1421932"/>
                  </a:lnTo>
                  <a:lnTo>
                    <a:pt x="809493" y="1422400"/>
                  </a:lnTo>
                  <a:lnTo>
                    <a:pt x="814109" y="1415993"/>
                  </a:lnTo>
                  <a:close/>
                  <a:moveTo>
                    <a:pt x="806907" y="1397000"/>
                  </a:moveTo>
                  <a:lnTo>
                    <a:pt x="797755" y="1397000"/>
                  </a:lnTo>
                  <a:lnTo>
                    <a:pt x="809277" y="1421932"/>
                  </a:lnTo>
                  <a:lnTo>
                    <a:pt x="814109" y="1415993"/>
                  </a:lnTo>
                  <a:lnTo>
                    <a:pt x="818645" y="1409700"/>
                  </a:lnTo>
                  <a:lnTo>
                    <a:pt x="806907" y="1397000"/>
                  </a:lnTo>
                  <a:close/>
                  <a:moveTo>
                    <a:pt x="1494326" y="1377950"/>
                  </a:moveTo>
                  <a:lnTo>
                    <a:pt x="1490739" y="1384300"/>
                  </a:lnTo>
                  <a:lnTo>
                    <a:pt x="1517597" y="1409700"/>
                  </a:lnTo>
                  <a:lnTo>
                    <a:pt x="1521189" y="1403340"/>
                  </a:lnTo>
                  <a:lnTo>
                    <a:pt x="1521189" y="1397000"/>
                  </a:lnTo>
                  <a:lnTo>
                    <a:pt x="1524770" y="1397000"/>
                  </a:lnTo>
                  <a:lnTo>
                    <a:pt x="1511341" y="1384300"/>
                  </a:lnTo>
                  <a:lnTo>
                    <a:pt x="1493357" y="1384300"/>
                  </a:lnTo>
                  <a:lnTo>
                    <a:pt x="1494326" y="1377950"/>
                  </a:lnTo>
                  <a:close/>
                  <a:moveTo>
                    <a:pt x="1525042" y="1397000"/>
                  </a:moveTo>
                  <a:lnTo>
                    <a:pt x="1524770" y="1397000"/>
                  </a:lnTo>
                  <a:lnTo>
                    <a:pt x="1521189" y="1403340"/>
                  </a:lnTo>
                  <a:lnTo>
                    <a:pt x="1521189" y="1409700"/>
                  </a:lnTo>
                  <a:lnTo>
                    <a:pt x="1525042" y="1409700"/>
                  </a:lnTo>
                  <a:lnTo>
                    <a:pt x="1525042" y="1397000"/>
                  </a:lnTo>
                  <a:close/>
                  <a:moveTo>
                    <a:pt x="1535513" y="1384300"/>
                  </a:moveTo>
                  <a:lnTo>
                    <a:pt x="1525042" y="1384300"/>
                  </a:lnTo>
                  <a:lnTo>
                    <a:pt x="1525042" y="1409700"/>
                  </a:lnTo>
                  <a:lnTo>
                    <a:pt x="1530278" y="1409700"/>
                  </a:lnTo>
                  <a:lnTo>
                    <a:pt x="1530278" y="1397000"/>
                  </a:lnTo>
                  <a:lnTo>
                    <a:pt x="1535513" y="1397000"/>
                  </a:lnTo>
                  <a:lnTo>
                    <a:pt x="1535513" y="1384300"/>
                  </a:lnTo>
                  <a:close/>
                  <a:moveTo>
                    <a:pt x="1535513" y="1397000"/>
                  </a:moveTo>
                  <a:lnTo>
                    <a:pt x="1530278" y="1397000"/>
                  </a:lnTo>
                  <a:lnTo>
                    <a:pt x="1530278" y="1409700"/>
                  </a:lnTo>
                  <a:lnTo>
                    <a:pt x="1535513" y="1409700"/>
                  </a:lnTo>
                  <a:lnTo>
                    <a:pt x="1535513" y="1397000"/>
                  </a:lnTo>
                  <a:close/>
                  <a:moveTo>
                    <a:pt x="1524770" y="1397000"/>
                  </a:moveTo>
                  <a:lnTo>
                    <a:pt x="1521189" y="1397000"/>
                  </a:lnTo>
                  <a:lnTo>
                    <a:pt x="1521189" y="1403340"/>
                  </a:lnTo>
                  <a:lnTo>
                    <a:pt x="1524770" y="1397000"/>
                  </a:lnTo>
                  <a:close/>
                  <a:moveTo>
                    <a:pt x="601996" y="1371611"/>
                  </a:moveTo>
                  <a:lnTo>
                    <a:pt x="598749" y="1373852"/>
                  </a:lnTo>
                  <a:lnTo>
                    <a:pt x="623321" y="1397000"/>
                  </a:lnTo>
                  <a:lnTo>
                    <a:pt x="625228" y="1392685"/>
                  </a:lnTo>
                  <a:lnTo>
                    <a:pt x="621384" y="1384300"/>
                  </a:lnTo>
                  <a:lnTo>
                    <a:pt x="628933" y="1384300"/>
                  </a:lnTo>
                  <a:lnTo>
                    <a:pt x="601996" y="1371611"/>
                  </a:lnTo>
                  <a:close/>
                  <a:moveTo>
                    <a:pt x="630870" y="1384300"/>
                  </a:moveTo>
                  <a:lnTo>
                    <a:pt x="628933" y="1384300"/>
                  </a:lnTo>
                  <a:lnTo>
                    <a:pt x="625228" y="1392685"/>
                  </a:lnTo>
                  <a:lnTo>
                    <a:pt x="627206" y="1397000"/>
                  </a:lnTo>
                  <a:lnTo>
                    <a:pt x="636692" y="1397000"/>
                  </a:lnTo>
                  <a:lnTo>
                    <a:pt x="630870" y="1384300"/>
                  </a:lnTo>
                  <a:close/>
                  <a:moveTo>
                    <a:pt x="801064" y="1384300"/>
                  </a:moveTo>
                  <a:lnTo>
                    <a:pt x="794436" y="1397000"/>
                  </a:lnTo>
                  <a:lnTo>
                    <a:pt x="802331" y="1397000"/>
                  </a:lnTo>
                  <a:lnTo>
                    <a:pt x="801064" y="1384300"/>
                  </a:lnTo>
                  <a:close/>
                  <a:moveTo>
                    <a:pt x="805420" y="1371600"/>
                  </a:moveTo>
                  <a:lnTo>
                    <a:pt x="750741" y="1371600"/>
                  </a:lnTo>
                  <a:lnTo>
                    <a:pt x="751327" y="1384300"/>
                  </a:lnTo>
                  <a:lnTo>
                    <a:pt x="801064" y="1384300"/>
                  </a:lnTo>
                  <a:lnTo>
                    <a:pt x="803588" y="1397000"/>
                  </a:lnTo>
                  <a:lnTo>
                    <a:pt x="813849" y="1397000"/>
                  </a:lnTo>
                  <a:lnTo>
                    <a:pt x="801902" y="1384300"/>
                  </a:lnTo>
                  <a:lnTo>
                    <a:pt x="805713" y="1377950"/>
                  </a:lnTo>
                  <a:lnTo>
                    <a:pt x="805420" y="1371600"/>
                  </a:lnTo>
                  <a:close/>
                  <a:moveTo>
                    <a:pt x="805713" y="1377950"/>
                  </a:moveTo>
                  <a:lnTo>
                    <a:pt x="801902" y="1384300"/>
                  </a:lnTo>
                  <a:lnTo>
                    <a:pt x="813849" y="1397000"/>
                  </a:lnTo>
                  <a:lnTo>
                    <a:pt x="817664" y="1390643"/>
                  </a:lnTo>
                  <a:lnTo>
                    <a:pt x="816404" y="1384300"/>
                  </a:lnTo>
                  <a:lnTo>
                    <a:pt x="806006" y="1384300"/>
                  </a:lnTo>
                  <a:lnTo>
                    <a:pt x="805713" y="1377950"/>
                  </a:lnTo>
                  <a:close/>
                  <a:moveTo>
                    <a:pt x="817664" y="1390643"/>
                  </a:moveTo>
                  <a:lnTo>
                    <a:pt x="813849" y="1397000"/>
                  </a:lnTo>
                  <a:lnTo>
                    <a:pt x="818927" y="1397000"/>
                  </a:lnTo>
                  <a:lnTo>
                    <a:pt x="817664" y="1390643"/>
                  </a:lnTo>
                  <a:close/>
                  <a:moveTo>
                    <a:pt x="821472" y="1384300"/>
                  </a:moveTo>
                  <a:lnTo>
                    <a:pt x="818204" y="1389744"/>
                  </a:lnTo>
                  <a:lnTo>
                    <a:pt x="818927" y="1397000"/>
                  </a:lnTo>
                  <a:lnTo>
                    <a:pt x="827608" y="1397000"/>
                  </a:lnTo>
                  <a:lnTo>
                    <a:pt x="821472" y="1384300"/>
                  </a:lnTo>
                  <a:close/>
                  <a:moveTo>
                    <a:pt x="628933" y="1384300"/>
                  </a:moveTo>
                  <a:lnTo>
                    <a:pt x="621384" y="1384300"/>
                  </a:lnTo>
                  <a:lnTo>
                    <a:pt x="625228" y="1392685"/>
                  </a:lnTo>
                  <a:lnTo>
                    <a:pt x="628933" y="1384300"/>
                  </a:lnTo>
                  <a:close/>
                  <a:moveTo>
                    <a:pt x="817660" y="1384300"/>
                  </a:moveTo>
                  <a:lnTo>
                    <a:pt x="816404" y="1384300"/>
                  </a:lnTo>
                  <a:lnTo>
                    <a:pt x="817664" y="1390643"/>
                  </a:lnTo>
                  <a:lnTo>
                    <a:pt x="818204" y="1389744"/>
                  </a:lnTo>
                  <a:lnTo>
                    <a:pt x="817660" y="1384300"/>
                  </a:lnTo>
                  <a:close/>
                  <a:moveTo>
                    <a:pt x="809525" y="1371600"/>
                  </a:moveTo>
                  <a:lnTo>
                    <a:pt x="805713" y="1377950"/>
                  </a:lnTo>
                  <a:lnTo>
                    <a:pt x="806006" y="1384300"/>
                  </a:lnTo>
                  <a:lnTo>
                    <a:pt x="817660" y="1384300"/>
                  </a:lnTo>
                  <a:lnTo>
                    <a:pt x="818204" y="1389744"/>
                  </a:lnTo>
                  <a:lnTo>
                    <a:pt x="821472" y="1384300"/>
                  </a:lnTo>
                  <a:lnTo>
                    <a:pt x="809525" y="1371600"/>
                  </a:lnTo>
                  <a:close/>
                  <a:moveTo>
                    <a:pt x="539198" y="1346200"/>
                  </a:moveTo>
                  <a:lnTo>
                    <a:pt x="532852" y="1346200"/>
                  </a:lnTo>
                  <a:lnTo>
                    <a:pt x="577584" y="1384300"/>
                  </a:lnTo>
                  <a:lnTo>
                    <a:pt x="580759" y="1377944"/>
                  </a:lnTo>
                  <a:lnTo>
                    <a:pt x="577909" y="1371600"/>
                  </a:lnTo>
                  <a:lnTo>
                    <a:pt x="583929" y="1371600"/>
                  </a:lnTo>
                  <a:lnTo>
                    <a:pt x="539198" y="1346200"/>
                  </a:lnTo>
                  <a:close/>
                  <a:moveTo>
                    <a:pt x="596358" y="1371600"/>
                  </a:moveTo>
                  <a:lnTo>
                    <a:pt x="583924" y="1371611"/>
                  </a:lnTo>
                  <a:lnTo>
                    <a:pt x="580762" y="1377950"/>
                  </a:lnTo>
                  <a:lnTo>
                    <a:pt x="583615" y="1384300"/>
                  </a:lnTo>
                  <a:lnTo>
                    <a:pt x="598749" y="1373852"/>
                  </a:lnTo>
                  <a:lnTo>
                    <a:pt x="596358" y="1371600"/>
                  </a:lnTo>
                  <a:close/>
                  <a:moveTo>
                    <a:pt x="1452447" y="1371600"/>
                  </a:moveTo>
                  <a:lnTo>
                    <a:pt x="1450699" y="1384300"/>
                  </a:lnTo>
                  <a:lnTo>
                    <a:pt x="1454877" y="1384300"/>
                  </a:lnTo>
                  <a:lnTo>
                    <a:pt x="1452447" y="1371600"/>
                  </a:lnTo>
                  <a:close/>
                  <a:moveTo>
                    <a:pt x="1467777" y="1371600"/>
                  </a:moveTo>
                  <a:lnTo>
                    <a:pt x="1452447" y="1371600"/>
                  </a:lnTo>
                  <a:lnTo>
                    <a:pt x="1457306" y="1384300"/>
                  </a:lnTo>
                  <a:lnTo>
                    <a:pt x="1469243" y="1384300"/>
                  </a:lnTo>
                  <a:lnTo>
                    <a:pt x="1470209" y="1377944"/>
                  </a:lnTo>
                  <a:lnTo>
                    <a:pt x="1467777" y="1371600"/>
                  </a:lnTo>
                  <a:close/>
                  <a:moveTo>
                    <a:pt x="1470211" y="1377950"/>
                  </a:moveTo>
                  <a:lnTo>
                    <a:pt x="1469243" y="1384300"/>
                  </a:lnTo>
                  <a:lnTo>
                    <a:pt x="1472646" y="1384300"/>
                  </a:lnTo>
                  <a:lnTo>
                    <a:pt x="1470211" y="1377950"/>
                  </a:lnTo>
                  <a:close/>
                  <a:moveTo>
                    <a:pt x="1495294" y="1371600"/>
                  </a:moveTo>
                  <a:lnTo>
                    <a:pt x="1471178" y="1371611"/>
                  </a:lnTo>
                  <a:lnTo>
                    <a:pt x="1470211" y="1377950"/>
                  </a:lnTo>
                  <a:lnTo>
                    <a:pt x="1472646" y="1384300"/>
                  </a:lnTo>
                  <a:lnTo>
                    <a:pt x="1490739" y="1384300"/>
                  </a:lnTo>
                  <a:lnTo>
                    <a:pt x="1494327" y="1377944"/>
                  </a:lnTo>
                  <a:lnTo>
                    <a:pt x="1495294" y="1371600"/>
                  </a:lnTo>
                  <a:close/>
                  <a:moveTo>
                    <a:pt x="1494883" y="1376963"/>
                  </a:moveTo>
                  <a:lnTo>
                    <a:pt x="1494326" y="1377950"/>
                  </a:lnTo>
                  <a:lnTo>
                    <a:pt x="1493357" y="1384300"/>
                  </a:lnTo>
                  <a:lnTo>
                    <a:pt x="1494320" y="1384300"/>
                  </a:lnTo>
                  <a:lnTo>
                    <a:pt x="1494883" y="1376963"/>
                  </a:lnTo>
                  <a:close/>
                  <a:moveTo>
                    <a:pt x="1497912" y="1371600"/>
                  </a:moveTo>
                  <a:lnTo>
                    <a:pt x="1494883" y="1376963"/>
                  </a:lnTo>
                  <a:lnTo>
                    <a:pt x="1494320" y="1384300"/>
                  </a:lnTo>
                  <a:lnTo>
                    <a:pt x="1497912" y="1371600"/>
                  </a:lnTo>
                  <a:close/>
                  <a:moveTo>
                    <a:pt x="1497912" y="1371600"/>
                  </a:moveTo>
                  <a:lnTo>
                    <a:pt x="1494320" y="1384300"/>
                  </a:lnTo>
                  <a:lnTo>
                    <a:pt x="1507650" y="1384300"/>
                  </a:lnTo>
                  <a:lnTo>
                    <a:pt x="1508915" y="1382005"/>
                  </a:lnTo>
                  <a:lnTo>
                    <a:pt x="1497912" y="1371600"/>
                  </a:lnTo>
                  <a:close/>
                  <a:moveTo>
                    <a:pt x="1508915" y="1382005"/>
                  </a:moveTo>
                  <a:lnTo>
                    <a:pt x="1507650" y="1384300"/>
                  </a:lnTo>
                  <a:lnTo>
                    <a:pt x="1511341" y="1384300"/>
                  </a:lnTo>
                  <a:lnTo>
                    <a:pt x="1508915" y="1382005"/>
                  </a:lnTo>
                  <a:close/>
                  <a:moveTo>
                    <a:pt x="1535670" y="1333500"/>
                  </a:moveTo>
                  <a:lnTo>
                    <a:pt x="1508915" y="1382005"/>
                  </a:lnTo>
                  <a:lnTo>
                    <a:pt x="1511341" y="1384300"/>
                  </a:lnTo>
                  <a:lnTo>
                    <a:pt x="1516540" y="1384300"/>
                  </a:lnTo>
                  <a:lnTo>
                    <a:pt x="1544560" y="1346200"/>
                  </a:lnTo>
                  <a:lnTo>
                    <a:pt x="1543795" y="1346200"/>
                  </a:lnTo>
                  <a:lnTo>
                    <a:pt x="1540115" y="1339850"/>
                  </a:lnTo>
                  <a:lnTo>
                    <a:pt x="1535670" y="1333500"/>
                  </a:lnTo>
                  <a:close/>
                  <a:moveTo>
                    <a:pt x="583929" y="1371600"/>
                  </a:moveTo>
                  <a:lnTo>
                    <a:pt x="577909" y="1371600"/>
                  </a:lnTo>
                  <a:lnTo>
                    <a:pt x="580759" y="1377944"/>
                  </a:lnTo>
                  <a:lnTo>
                    <a:pt x="583929" y="1371600"/>
                  </a:lnTo>
                  <a:close/>
                  <a:moveTo>
                    <a:pt x="1497912" y="1371600"/>
                  </a:moveTo>
                  <a:lnTo>
                    <a:pt x="1495293" y="1371611"/>
                  </a:lnTo>
                  <a:lnTo>
                    <a:pt x="1494883" y="1376963"/>
                  </a:lnTo>
                  <a:lnTo>
                    <a:pt x="1497912" y="1371600"/>
                  </a:lnTo>
                  <a:close/>
                  <a:moveTo>
                    <a:pt x="599133" y="1358900"/>
                  </a:moveTo>
                  <a:lnTo>
                    <a:pt x="596306" y="1371600"/>
                  </a:lnTo>
                  <a:lnTo>
                    <a:pt x="598749" y="1373852"/>
                  </a:lnTo>
                  <a:lnTo>
                    <a:pt x="601996" y="1371611"/>
                  </a:lnTo>
                  <a:lnTo>
                    <a:pt x="599133" y="1358900"/>
                  </a:lnTo>
                  <a:close/>
                  <a:moveTo>
                    <a:pt x="546525" y="1322242"/>
                  </a:moveTo>
                  <a:lnTo>
                    <a:pt x="531868" y="1346200"/>
                  </a:lnTo>
                  <a:lnTo>
                    <a:pt x="540182" y="1346200"/>
                  </a:lnTo>
                  <a:lnTo>
                    <a:pt x="555721" y="1333500"/>
                  </a:lnTo>
                  <a:lnTo>
                    <a:pt x="546339" y="1333500"/>
                  </a:lnTo>
                  <a:lnTo>
                    <a:pt x="546525" y="1322242"/>
                  </a:lnTo>
                  <a:close/>
                  <a:moveTo>
                    <a:pt x="1540115" y="1339850"/>
                  </a:moveTo>
                  <a:lnTo>
                    <a:pt x="1543795" y="1346200"/>
                  </a:lnTo>
                  <a:lnTo>
                    <a:pt x="1544240" y="1345743"/>
                  </a:lnTo>
                  <a:lnTo>
                    <a:pt x="1540115" y="1339850"/>
                  </a:lnTo>
                  <a:close/>
                  <a:moveTo>
                    <a:pt x="1544240" y="1345743"/>
                  </a:moveTo>
                  <a:lnTo>
                    <a:pt x="1543795" y="1346200"/>
                  </a:lnTo>
                  <a:lnTo>
                    <a:pt x="1544560" y="1346200"/>
                  </a:lnTo>
                  <a:lnTo>
                    <a:pt x="1544240" y="1345743"/>
                  </a:lnTo>
                  <a:close/>
                  <a:moveTo>
                    <a:pt x="1554893" y="1314559"/>
                  </a:moveTo>
                  <a:lnTo>
                    <a:pt x="1536434" y="1333500"/>
                  </a:lnTo>
                  <a:lnTo>
                    <a:pt x="1540115" y="1339850"/>
                  </a:lnTo>
                  <a:lnTo>
                    <a:pt x="1544240" y="1345743"/>
                  </a:lnTo>
                  <a:lnTo>
                    <a:pt x="1568549" y="1320800"/>
                  </a:lnTo>
                  <a:lnTo>
                    <a:pt x="1562277" y="1320800"/>
                  </a:lnTo>
                  <a:lnTo>
                    <a:pt x="1554893" y="1314559"/>
                  </a:lnTo>
                  <a:close/>
                  <a:moveTo>
                    <a:pt x="547407" y="1320800"/>
                  </a:moveTo>
                  <a:lnTo>
                    <a:pt x="546525" y="1322242"/>
                  </a:lnTo>
                  <a:lnTo>
                    <a:pt x="546339" y="1333500"/>
                  </a:lnTo>
                  <a:lnTo>
                    <a:pt x="555721" y="1333500"/>
                  </a:lnTo>
                  <a:lnTo>
                    <a:pt x="547407" y="1320800"/>
                  </a:lnTo>
                  <a:close/>
                  <a:moveTo>
                    <a:pt x="557011" y="1320800"/>
                  </a:moveTo>
                  <a:lnTo>
                    <a:pt x="547407" y="1320800"/>
                  </a:lnTo>
                  <a:lnTo>
                    <a:pt x="555721" y="1333500"/>
                  </a:lnTo>
                  <a:lnTo>
                    <a:pt x="556799" y="1333500"/>
                  </a:lnTo>
                  <a:lnTo>
                    <a:pt x="557011" y="1320800"/>
                  </a:lnTo>
                  <a:close/>
                  <a:moveTo>
                    <a:pt x="1527537" y="1325295"/>
                  </a:moveTo>
                  <a:lnTo>
                    <a:pt x="1523985" y="1333500"/>
                  </a:lnTo>
                  <a:lnTo>
                    <a:pt x="1532665" y="1333500"/>
                  </a:lnTo>
                  <a:lnTo>
                    <a:pt x="1527537" y="1325295"/>
                  </a:lnTo>
                  <a:close/>
                  <a:moveTo>
                    <a:pt x="1543877" y="1309302"/>
                  </a:moveTo>
                  <a:lnTo>
                    <a:pt x="1531156" y="1316940"/>
                  </a:lnTo>
                  <a:lnTo>
                    <a:pt x="1527537" y="1325295"/>
                  </a:lnTo>
                  <a:lnTo>
                    <a:pt x="1532665" y="1333500"/>
                  </a:lnTo>
                  <a:lnTo>
                    <a:pt x="1534192" y="1331666"/>
                  </a:lnTo>
                  <a:lnTo>
                    <a:pt x="1543877" y="1309302"/>
                  </a:lnTo>
                  <a:close/>
                  <a:moveTo>
                    <a:pt x="1534192" y="1331666"/>
                  </a:moveTo>
                  <a:lnTo>
                    <a:pt x="1532665" y="1333500"/>
                  </a:lnTo>
                  <a:lnTo>
                    <a:pt x="1533398" y="1333500"/>
                  </a:lnTo>
                  <a:lnTo>
                    <a:pt x="1534192" y="1331666"/>
                  </a:lnTo>
                  <a:close/>
                  <a:moveTo>
                    <a:pt x="1552444" y="1295400"/>
                  </a:moveTo>
                  <a:lnTo>
                    <a:pt x="1549897" y="1295400"/>
                  </a:lnTo>
                  <a:lnTo>
                    <a:pt x="1547434" y="1301087"/>
                  </a:lnTo>
                  <a:lnTo>
                    <a:pt x="1545879" y="1308100"/>
                  </a:lnTo>
                  <a:lnTo>
                    <a:pt x="1543877" y="1309302"/>
                  </a:lnTo>
                  <a:lnTo>
                    <a:pt x="1534192" y="1331666"/>
                  </a:lnTo>
                  <a:lnTo>
                    <a:pt x="1551104" y="1311356"/>
                  </a:lnTo>
                  <a:lnTo>
                    <a:pt x="1547251" y="1308100"/>
                  </a:lnTo>
                  <a:lnTo>
                    <a:pt x="1552444" y="1295400"/>
                  </a:lnTo>
                  <a:close/>
                  <a:moveTo>
                    <a:pt x="1531156" y="1316940"/>
                  </a:moveTo>
                  <a:lnTo>
                    <a:pt x="1524728" y="1320800"/>
                  </a:lnTo>
                  <a:lnTo>
                    <a:pt x="1527537" y="1325295"/>
                  </a:lnTo>
                  <a:lnTo>
                    <a:pt x="1531156" y="1316940"/>
                  </a:lnTo>
                  <a:close/>
                  <a:moveTo>
                    <a:pt x="554674" y="1282700"/>
                  </a:moveTo>
                  <a:lnTo>
                    <a:pt x="547177" y="1282700"/>
                  </a:lnTo>
                  <a:lnTo>
                    <a:pt x="546525" y="1322242"/>
                  </a:lnTo>
                  <a:lnTo>
                    <a:pt x="547407" y="1320800"/>
                  </a:lnTo>
                  <a:lnTo>
                    <a:pt x="557011" y="1320800"/>
                  </a:lnTo>
                  <a:lnTo>
                    <a:pt x="557435" y="1295400"/>
                  </a:lnTo>
                  <a:lnTo>
                    <a:pt x="550150" y="1295400"/>
                  </a:lnTo>
                  <a:lnTo>
                    <a:pt x="554674" y="1282700"/>
                  </a:lnTo>
                  <a:close/>
                  <a:moveTo>
                    <a:pt x="1561188" y="1308100"/>
                  </a:moveTo>
                  <a:lnTo>
                    <a:pt x="1554893" y="1314559"/>
                  </a:lnTo>
                  <a:lnTo>
                    <a:pt x="1562277" y="1320800"/>
                  </a:lnTo>
                  <a:lnTo>
                    <a:pt x="1564868" y="1314450"/>
                  </a:lnTo>
                  <a:lnTo>
                    <a:pt x="1561188" y="1308100"/>
                  </a:lnTo>
                  <a:close/>
                  <a:moveTo>
                    <a:pt x="1564868" y="1314450"/>
                  </a:moveTo>
                  <a:lnTo>
                    <a:pt x="1562277" y="1320800"/>
                  </a:lnTo>
                  <a:lnTo>
                    <a:pt x="1568549" y="1320800"/>
                  </a:lnTo>
                  <a:lnTo>
                    <a:pt x="1564868" y="1314450"/>
                  </a:lnTo>
                  <a:close/>
                  <a:moveTo>
                    <a:pt x="1573459" y="1308100"/>
                  </a:moveTo>
                  <a:lnTo>
                    <a:pt x="1567460" y="1308100"/>
                  </a:lnTo>
                  <a:lnTo>
                    <a:pt x="1565942" y="1311818"/>
                  </a:lnTo>
                  <a:lnTo>
                    <a:pt x="1568549" y="1320800"/>
                  </a:lnTo>
                  <a:lnTo>
                    <a:pt x="1573459" y="1308100"/>
                  </a:lnTo>
                  <a:close/>
                  <a:moveTo>
                    <a:pt x="1555397" y="1282700"/>
                  </a:moveTo>
                  <a:lnTo>
                    <a:pt x="1545984" y="1282700"/>
                  </a:lnTo>
                  <a:lnTo>
                    <a:pt x="1531156" y="1316940"/>
                  </a:lnTo>
                  <a:lnTo>
                    <a:pt x="1543877" y="1309302"/>
                  </a:lnTo>
                  <a:lnTo>
                    <a:pt x="1547434" y="1301087"/>
                  </a:lnTo>
                  <a:lnTo>
                    <a:pt x="1548696" y="1295400"/>
                  </a:lnTo>
                  <a:lnTo>
                    <a:pt x="1549897" y="1295400"/>
                  </a:lnTo>
                  <a:lnTo>
                    <a:pt x="1555397" y="1282700"/>
                  </a:lnTo>
                  <a:close/>
                  <a:moveTo>
                    <a:pt x="1561188" y="1308100"/>
                  </a:moveTo>
                  <a:lnTo>
                    <a:pt x="1553816" y="1308100"/>
                  </a:lnTo>
                  <a:lnTo>
                    <a:pt x="1551104" y="1311356"/>
                  </a:lnTo>
                  <a:lnTo>
                    <a:pt x="1554893" y="1314559"/>
                  </a:lnTo>
                  <a:lnTo>
                    <a:pt x="1561188" y="1308100"/>
                  </a:lnTo>
                  <a:close/>
                  <a:moveTo>
                    <a:pt x="1564863" y="1308100"/>
                  </a:moveTo>
                  <a:lnTo>
                    <a:pt x="1561188" y="1308100"/>
                  </a:lnTo>
                  <a:lnTo>
                    <a:pt x="1564868" y="1314450"/>
                  </a:lnTo>
                  <a:lnTo>
                    <a:pt x="1565942" y="1311818"/>
                  </a:lnTo>
                  <a:lnTo>
                    <a:pt x="1564863" y="1308100"/>
                  </a:lnTo>
                  <a:close/>
                  <a:moveTo>
                    <a:pt x="1552444" y="1295400"/>
                  </a:moveTo>
                  <a:lnTo>
                    <a:pt x="1549848" y="1308100"/>
                  </a:lnTo>
                  <a:lnTo>
                    <a:pt x="1564863" y="1308100"/>
                  </a:lnTo>
                  <a:lnTo>
                    <a:pt x="1565942" y="1311818"/>
                  </a:lnTo>
                  <a:lnTo>
                    <a:pt x="1567460" y="1308100"/>
                  </a:lnTo>
                  <a:lnTo>
                    <a:pt x="1552444" y="1295400"/>
                  </a:lnTo>
                  <a:close/>
                  <a:moveTo>
                    <a:pt x="1552444" y="1295400"/>
                  </a:moveTo>
                  <a:lnTo>
                    <a:pt x="1547251" y="1308100"/>
                  </a:lnTo>
                  <a:lnTo>
                    <a:pt x="1551104" y="1311356"/>
                  </a:lnTo>
                  <a:lnTo>
                    <a:pt x="1553816" y="1308100"/>
                  </a:lnTo>
                  <a:lnTo>
                    <a:pt x="1549848" y="1308100"/>
                  </a:lnTo>
                  <a:lnTo>
                    <a:pt x="1552444" y="1295400"/>
                  </a:lnTo>
                  <a:close/>
                  <a:moveTo>
                    <a:pt x="578882" y="1295400"/>
                  </a:moveTo>
                  <a:lnTo>
                    <a:pt x="568694" y="1295400"/>
                  </a:lnTo>
                  <a:lnTo>
                    <a:pt x="580746" y="1308100"/>
                  </a:lnTo>
                  <a:lnTo>
                    <a:pt x="581830" y="1300500"/>
                  </a:lnTo>
                  <a:lnTo>
                    <a:pt x="578882" y="1295400"/>
                  </a:lnTo>
                  <a:close/>
                  <a:moveTo>
                    <a:pt x="581830" y="1300500"/>
                  </a:moveTo>
                  <a:lnTo>
                    <a:pt x="580746" y="1308100"/>
                  </a:lnTo>
                  <a:lnTo>
                    <a:pt x="582556" y="1301756"/>
                  </a:lnTo>
                  <a:lnTo>
                    <a:pt x="581830" y="1300500"/>
                  </a:lnTo>
                  <a:close/>
                  <a:moveTo>
                    <a:pt x="582556" y="1301756"/>
                  </a:moveTo>
                  <a:lnTo>
                    <a:pt x="580746" y="1308100"/>
                  </a:lnTo>
                  <a:lnTo>
                    <a:pt x="586222" y="1308100"/>
                  </a:lnTo>
                  <a:lnTo>
                    <a:pt x="582556" y="1301756"/>
                  </a:lnTo>
                  <a:close/>
                  <a:moveTo>
                    <a:pt x="583469" y="1298556"/>
                  </a:moveTo>
                  <a:lnTo>
                    <a:pt x="582556" y="1301756"/>
                  </a:lnTo>
                  <a:lnTo>
                    <a:pt x="586222" y="1308100"/>
                  </a:lnTo>
                  <a:lnTo>
                    <a:pt x="583469" y="1298556"/>
                  </a:lnTo>
                  <a:close/>
                  <a:moveTo>
                    <a:pt x="598599" y="1295400"/>
                  </a:moveTo>
                  <a:lnTo>
                    <a:pt x="584369" y="1295400"/>
                  </a:lnTo>
                  <a:lnTo>
                    <a:pt x="583469" y="1298556"/>
                  </a:lnTo>
                  <a:lnTo>
                    <a:pt x="586222" y="1308100"/>
                  </a:lnTo>
                  <a:lnTo>
                    <a:pt x="598599" y="1295400"/>
                  </a:lnTo>
                  <a:close/>
                  <a:moveTo>
                    <a:pt x="582558" y="1295400"/>
                  </a:moveTo>
                  <a:lnTo>
                    <a:pt x="581830" y="1300500"/>
                  </a:lnTo>
                  <a:lnTo>
                    <a:pt x="582556" y="1301756"/>
                  </a:lnTo>
                  <a:lnTo>
                    <a:pt x="583469" y="1298556"/>
                  </a:lnTo>
                  <a:lnTo>
                    <a:pt x="582558" y="1295400"/>
                  </a:lnTo>
                  <a:close/>
                  <a:moveTo>
                    <a:pt x="1549897" y="1295400"/>
                  </a:moveTo>
                  <a:lnTo>
                    <a:pt x="1548696" y="1295400"/>
                  </a:lnTo>
                  <a:lnTo>
                    <a:pt x="1547434" y="1301087"/>
                  </a:lnTo>
                  <a:lnTo>
                    <a:pt x="1549897" y="1295400"/>
                  </a:lnTo>
                  <a:close/>
                  <a:moveTo>
                    <a:pt x="616012" y="1257300"/>
                  </a:moveTo>
                  <a:lnTo>
                    <a:pt x="578882" y="1295400"/>
                  </a:lnTo>
                  <a:lnTo>
                    <a:pt x="581830" y="1300500"/>
                  </a:lnTo>
                  <a:lnTo>
                    <a:pt x="582558" y="1295400"/>
                  </a:lnTo>
                  <a:lnTo>
                    <a:pt x="598599" y="1295400"/>
                  </a:lnTo>
                  <a:lnTo>
                    <a:pt x="623352" y="1270000"/>
                  </a:lnTo>
                  <a:lnTo>
                    <a:pt x="621761" y="1270000"/>
                  </a:lnTo>
                  <a:lnTo>
                    <a:pt x="619670" y="1263629"/>
                  </a:lnTo>
                  <a:lnTo>
                    <a:pt x="616012" y="1257300"/>
                  </a:lnTo>
                  <a:close/>
                  <a:moveTo>
                    <a:pt x="584369" y="1295400"/>
                  </a:moveTo>
                  <a:lnTo>
                    <a:pt x="582558" y="1295400"/>
                  </a:lnTo>
                  <a:lnTo>
                    <a:pt x="583469" y="1298556"/>
                  </a:lnTo>
                  <a:lnTo>
                    <a:pt x="584369" y="1295400"/>
                  </a:lnTo>
                  <a:close/>
                  <a:moveTo>
                    <a:pt x="554674" y="1282700"/>
                  </a:moveTo>
                  <a:lnTo>
                    <a:pt x="550150" y="1295400"/>
                  </a:lnTo>
                  <a:lnTo>
                    <a:pt x="557435" y="1295400"/>
                  </a:lnTo>
                  <a:lnTo>
                    <a:pt x="557613" y="1284763"/>
                  </a:lnTo>
                  <a:lnTo>
                    <a:pt x="554674" y="1282700"/>
                  </a:lnTo>
                  <a:close/>
                  <a:moveTo>
                    <a:pt x="557613" y="1284763"/>
                  </a:moveTo>
                  <a:lnTo>
                    <a:pt x="557435" y="1295400"/>
                  </a:lnTo>
                  <a:lnTo>
                    <a:pt x="572767" y="1295400"/>
                  </a:lnTo>
                  <a:lnTo>
                    <a:pt x="557613" y="1284763"/>
                  </a:lnTo>
                  <a:close/>
                  <a:moveTo>
                    <a:pt x="557647" y="1282700"/>
                  </a:moveTo>
                  <a:lnTo>
                    <a:pt x="554674" y="1282700"/>
                  </a:lnTo>
                  <a:lnTo>
                    <a:pt x="557613" y="1284763"/>
                  </a:lnTo>
                  <a:lnTo>
                    <a:pt x="557647" y="1282700"/>
                  </a:lnTo>
                  <a:close/>
                  <a:moveTo>
                    <a:pt x="1563795" y="1270000"/>
                  </a:moveTo>
                  <a:lnTo>
                    <a:pt x="1547513" y="1282700"/>
                  </a:lnTo>
                  <a:lnTo>
                    <a:pt x="1568894" y="1282700"/>
                  </a:lnTo>
                  <a:lnTo>
                    <a:pt x="1566991" y="1276376"/>
                  </a:lnTo>
                  <a:lnTo>
                    <a:pt x="1563795" y="1270000"/>
                  </a:lnTo>
                  <a:close/>
                  <a:moveTo>
                    <a:pt x="1566991" y="1276376"/>
                  </a:moveTo>
                  <a:lnTo>
                    <a:pt x="1568894" y="1282700"/>
                  </a:lnTo>
                  <a:lnTo>
                    <a:pt x="1569942" y="1282263"/>
                  </a:lnTo>
                  <a:lnTo>
                    <a:pt x="1566991" y="1276376"/>
                  </a:lnTo>
                  <a:close/>
                  <a:moveTo>
                    <a:pt x="1569942" y="1282263"/>
                  </a:moveTo>
                  <a:lnTo>
                    <a:pt x="1568894" y="1282700"/>
                  </a:lnTo>
                  <a:lnTo>
                    <a:pt x="1570161" y="1282700"/>
                  </a:lnTo>
                  <a:lnTo>
                    <a:pt x="1569942" y="1282263"/>
                  </a:lnTo>
                  <a:close/>
                  <a:moveTo>
                    <a:pt x="1595718" y="1257916"/>
                  </a:moveTo>
                  <a:lnTo>
                    <a:pt x="1572475" y="1270000"/>
                  </a:lnTo>
                  <a:lnTo>
                    <a:pt x="1565072" y="1270000"/>
                  </a:lnTo>
                  <a:lnTo>
                    <a:pt x="1566991" y="1276376"/>
                  </a:lnTo>
                  <a:lnTo>
                    <a:pt x="1569942" y="1282263"/>
                  </a:lnTo>
                  <a:lnTo>
                    <a:pt x="1599354" y="1270000"/>
                  </a:lnTo>
                  <a:lnTo>
                    <a:pt x="1566653" y="1270000"/>
                  </a:lnTo>
                  <a:lnTo>
                    <a:pt x="1566153" y="1269549"/>
                  </a:lnTo>
                  <a:lnTo>
                    <a:pt x="1599218" y="1269549"/>
                  </a:lnTo>
                  <a:lnTo>
                    <a:pt x="1595718" y="1257916"/>
                  </a:lnTo>
                  <a:close/>
                  <a:moveTo>
                    <a:pt x="619670" y="1263629"/>
                  </a:moveTo>
                  <a:lnTo>
                    <a:pt x="621761" y="1270000"/>
                  </a:lnTo>
                  <a:lnTo>
                    <a:pt x="622896" y="1269211"/>
                  </a:lnTo>
                  <a:lnTo>
                    <a:pt x="619670" y="1263629"/>
                  </a:lnTo>
                  <a:close/>
                  <a:moveTo>
                    <a:pt x="622896" y="1269211"/>
                  </a:moveTo>
                  <a:lnTo>
                    <a:pt x="621761" y="1270000"/>
                  </a:lnTo>
                  <a:lnTo>
                    <a:pt x="623352" y="1270000"/>
                  </a:lnTo>
                  <a:lnTo>
                    <a:pt x="622896" y="1269211"/>
                  </a:lnTo>
                  <a:close/>
                  <a:moveTo>
                    <a:pt x="1567125" y="1269144"/>
                  </a:moveTo>
                  <a:lnTo>
                    <a:pt x="1566153" y="1269549"/>
                  </a:lnTo>
                  <a:lnTo>
                    <a:pt x="1566653" y="1270000"/>
                  </a:lnTo>
                  <a:lnTo>
                    <a:pt x="1567125" y="1269144"/>
                  </a:lnTo>
                  <a:close/>
                  <a:moveTo>
                    <a:pt x="1571497" y="1267321"/>
                  </a:moveTo>
                  <a:lnTo>
                    <a:pt x="1567125" y="1269144"/>
                  </a:lnTo>
                  <a:lnTo>
                    <a:pt x="1566653" y="1270000"/>
                  </a:lnTo>
                  <a:lnTo>
                    <a:pt x="1572475" y="1270000"/>
                  </a:lnTo>
                  <a:lnTo>
                    <a:pt x="1571497" y="1267321"/>
                  </a:lnTo>
                  <a:close/>
                  <a:moveTo>
                    <a:pt x="1595532" y="1257300"/>
                  </a:moveTo>
                  <a:lnTo>
                    <a:pt x="1571497" y="1267321"/>
                  </a:lnTo>
                  <a:lnTo>
                    <a:pt x="1572475" y="1270000"/>
                  </a:lnTo>
                  <a:lnTo>
                    <a:pt x="1595718" y="1257916"/>
                  </a:lnTo>
                  <a:lnTo>
                    <a:pt x="1595532" y="1257300"/>
                  </a:lnTo>
                  <a:close/>
                  <a:moveTo>
                    <a:pt x="1604013" y="1257300"/>
                  </a:moveTo>
                  <a:lnTo>
                    <a:pt x="1597438" y="1257300"/>
                  </a:lnTo>
                  <a:lnTo>
                    <a:pt x="1599354" y="1270000"/>
                  </a:lnTo>
                  <a:lnTo>
                    <a:pt x="1604013" y="1257300"/>
                  </a:lnTo>
                  <a:close/>
                  <a:moveTo>
                    <a:pt x="1538008" y="1225200"/>
                  </a:moveTo>
                  <a:lnTo>
                    <a:pt x="1531534" y="1231900"/>
                  </a:lnTo>
                  <a:lnTo>
                    <a:pt x="1524351" y="1231900"/>
                  </a:lnTo>
                  <a:lnTo>
                    <a:pt x="1566153" y="1269549"/>
                  </a:lnTo>
                  <a:lnTo>
                    <a:pt x="1567125" y="1269144"/>
                  </a:lnTo>
                  <a:lnTo>
                    <a:pt x="1570148" y="1263629"/>
                  </a:lnTo>
                  <a:lnTo>
                    <a:pt x="1567837" y="1257300"/>
                  </a:lnTo>
                  <a:lnTo>
                    <a:pt x="1571521" y="1255384"/>
                  </a:lnTo>
                  <a:lnTo>
                    <a:pt x="1545446" y="1231900"/>
                  </a:lnTo>
                  <a:lnTo>
                    <a:pt x="1527848" y="1231900"/>
                  </a:lnTo>
                  <a:lnTo>
                    <a:pt x="1526641" y="1227741"/>
                  </a:lnTo>
                  <a:lnTo>
                    <a:pt x="1540829" y="1227741"/>
                  </a:lnTo>
                  <a:lnTo>
                    <a:pt x="1538008" y="1225200"/>
                  </a:lnTo>
                  <a:close/>
                  <a:moveTo>
                    <a:pt x="627507" y="1250420"/>
                  </a:moveTo>
                  <a:lnTo>
                    <a:pt x="617593" y="1257300"/>
                  </a:lnTo>
                  <a:lnTo>
                    <a:pt x="619679" y="1263644"/>
                  </a:lnTo>
                  <a:lnTo>
                    <a:pt x="622896" y="1269211"/>
                  </a:lnTo>
                  <a:lnTo>
                    <a:pt x="640053" y="1257300"/>
                  </a:lnTo>
                  <a:lnTo>
                    <a:pt x="633896" y="1257300"/>
                  </a:lnTo>
                  <a:lnTo>
                    <a:pt x="627507" y="1250420"/>
                  </a:lnTo>
                  <a:close/>
                  <a:moveTo>
                    <a:pt x="1592265" y="1244600"/>
                  </a:moveTo>
                  <a:lnTo>
                    <a:pt x="1571521" y="1255384"/>
                  </a:lnTo>
                  <a:lnTo>
                    <a:pt x="1573648" y="1257300"/>
                  </a:lnTo>
                  <a:lnTo>
                    <a:pt x="1570154" y="1263644"/>
                  </a:lnTo>
                  <a:lnTo>
                    <a:pt x="1571497" y="1267321"/>
                  </a:lnTo>
                  <a:lnTo>
                    <a:pt x="1595532" y="1257300"/>
                  </a:lnTo>
                  <a:lnTo>
                    <a:pt x="1589626" y="1257300"/>
                  </a:lnTo>
                  <a:lnTo>
                    <a:pt x="1593647" y="1252150"/>
                  </a:lnTo>
                  <a:lnTo>
                    <a:pt x="1592265" y="1244600"/>
                  </a:lnTo>
                  <a:close/>
                  <a:moveTo>
                    <a:pt x="1571521" y="1255384"/>
                  </a:moveTo>
                  <a:lnTo>
                    <a:pt x="1567837" y="1257300"/>
                  </a:lnTo>
                  <a:lnTo>
                    <a:pt x="1570154" y="1263644"/>
                  </a:lnTo>
                  <a:lnTo>
                    <a:pt x="1573648" y="1257300"/>
                  </a:lnTo>
                  <a:lnTo>
                    <a:pt x="1571521" y="1255384"/>
                  </a:lnTo>
                  <a:close/>
                  <a:moveTo>
                    <a:pt x="1595785" y="1254235"/>
                  </a:moveTo>
                  <a:lnTo>
                    <a:pt x="1594590" y="1257300"/>
                  </a:lnTo>
                  <a:lnTo>
                    <a:pt x="1595532" y="1257300"/>
                  </a:lnTo>
                  <a:lnTo>
                    <a:pt x="1595718" y="1257916"/>
                  </a:lnTo>
                  <a:lnTo>
                    <a:pt x="1596904" y="1257300"/>
                  </a:lnTo>
                  <a:lnTo>
                    <a:pt x="1595785" y="1254235"/>
                  </a:lnTo>
                  <a:close/>
                  <a:moveTo>
                    <a:pt x="634710" y="1245423"/>
                  </a:moveTo>
                  <a:lnTo>
                    <a:pt x="627507" y="1250420"/>
                  </a:lnTo>
                  <a:lnTo>
                    <a:pt x="633896" y="1257300"/>
                  </a:lnTo>
                  <a:lnTo>
                    <a:pt x="640053" y="1257300"/>
                  </a:lnTo>
                  <a:lnTo>
                    <a:pt x="637799" y="1250411"/>
                  </a:lnTo>
                  <a:lnTo>
                    <a:pt x="634710" y="1245423"/>
                  </a:lnTo>
                  <a:close/>
                  <a:moveTo>
                    <a:pt x="637799" y="1250411"/>
                  </a:moveTo>
                  <a:lnTo>
                    <a:pt x="640053" y="1257300"/>
                  </a:lnTo>
                  <a:lnTo>
                    <a:pt x="642064" y="1257300"/>
                  </a:lnTo>
                  <a:lnTo>
                    <a:pt x="637799" y="1250411"/>
                  </a:lnTo>
                  <a:close/>
                  <a:moveTo>
                    <a:pt x="1593647" y="1252150"/>
                  </a:moveTo>
                  <a:lnTo>
                    <a:pt x="1589626" y="1257300"/>
                  </a:lnTo>
                  <a:lnTo>
                    <a:pt x="1594590" y="1257300"/>
                  </a:lnTo>
                  <a:lnTo>
                    <a:pt x="1593647" y="1252150"/>
                  </a:lnTo>
                  <a:close/>
                  <a:moveTo>
                    <a:pt x="1594584" y="1250950"/>
                  </a:moveTo>
                  <a:lnTo>
                    <a:pt x="1593647" y="1252150"/>
                  </a:lnTo>
                  <a:lnTo>
                    <a:pt x="1594590" y="1257300"/>
                  </a:lnTo>
                  <a:lnTo>
                    <a:pt x="1595785" y="1254235"/>
                  </a:lnTo>
                  <a:lnTo>
                    <a:pt x="1594584" y="1250950"/>
                  </a:lnTo>
                  <a:close/>
                  <a:moveTo>
                    <a:pt x="1599542" y="1244600"/>
                  </a:moveTo>
                  <a:lnTo>
                    <a:pt x="1595785" y="1254235"/>
                  </a:lnTo>
                  <a:lnTo>
                    <a:pt x="1596904" y="1257300"/>
                  </a:lnTo>
                  <a:lnTo>
                    <a:pt x="1602391" y="1257300"/>
                  </a:lnTo>
                  <a:lnTo>
                    <a:pt x="1599542" y="1244600"/>
                  </a:lnTo>
                  <a:close/>
                  <a:moveTo>
                    <a:pt x="1599542" y="1244600"/>
                  </a:moveTo>
                  <a:lnTo>
                    <a:pt x="1594584" y="1250950"/>
                  </a:lnTo>
                  <a:lnTo>
                    <a:pt x="1595785" y="1254235"/>
                  </a:lnTo>
                  <a:lnTo>
                    <a:pt x="1599542" y="1244600"/>
                  </a:lnTo>
                  <a:close/>
                  <a:moveTo>
                    <a:pt x="1592265" y="1244600"/>
                  </a:moveTo>
                  <a:lnTo>
                    <a:pt x="1593647" y="1252150"/>
                  </a:lnTo>
                  <a:lnTo>
                    <a:pt x="1594584" y="1250950"/>
                  </a:lnTo>
                  <a:lnTo>
                    <a:pt x="1592265" y="1244600"/>
                  </a:lnTo>
                  <a:close/>
                  <a:moveTo>
                    <a:pt x="1599542" y="1244600"/>
                  </a:moveTo>
                  <a:lnTo>
                    <a:pt x="1592265" y="1244600"/>
                  </a:lnTo>
                  <a:lnTo>
                    <a:pt x="1594584" y="1250950"/>
                  </a:lnTo>
                  <a:lnTo>
                    <a:pt x="1599542" y="1244600"/>
                  </a:lnTo>
                  <a:close/>
                  <a:moveTo>
                    <a:pt x="614389" y="1225550"/>
                  </a:moveTo>
                  <a:lnTo>
                    <a:pt x="610306" y="1231900"/>
                  </a:lnTo>
                  <a:lnTo>
                    <a:pt x="627507" y="1250420"/>
                  </a:lnTo>
                  <a:lnTo>
                    <a:pt x="634710" y="1245423"/>
                  </a:lnTo>
                  <a:lnTo>
                    <a:pt x="626336" y="1231900"/>
                  </a:lnTo>
                  <a:lnTo>
                    <a:pt x="619269" y="1231900"/>
                  </a:lnTo>
                  <a:lnTo>
                    <a:pt x="614389" y="1225550"/>
                  </a:lnTo>
                  <a:close/>
                  <a:moveTo>
                    <a:pt x="635896" y="1244600"/>
                  </a:moveTo>
                  <a:lnTo>
                    <a:pt x="634710" y="1245423"/>
                  </a:lnTo>
                  <a:lnTo>
                    <a:pt x="637799" y="1250411"/>
                  </a:lnTo>
                  <a:lnTo>
                    <a:pt x="635896" y="1244600"/>
                  </a:lnTo>
                  <a:close/>
                  <a:moveTo>
                    <a:pt x="609510" y="1219200"/>
                  </a:moveTo>
                  <a:lnTo>
                    <a:pt x="608410" y="1231900"/>
                  </a:lnTo>
                  <a:lnTo>
                    <a:pt x="610306" y="1231900"/>
                  </a:lnTo>
                  <a:lnTo>
                    <a:pt x="612950" y="1223676"/>
                  </a:lnTo>
                  <a:lnTo>
                    <a:pt x="609510" y="1219200"/>
                  </a:lnTo>
                  <a:close/>
                  <a:moveTo>
                    <a:pt x="618473" y="1219200"/>
                  </a:moveTo>
                  <a:lnTo>
                    <a:pt x="614389" y="1225550"/>
                  </a:lnTo>
                  <a:lnTo>
                    <a:pt x="619269" y="1231900"/>
                  </a:lnTo>
                  <a:lnTo>
                    <a:pt x="621952" y="1224818"/>
                  </a:lnTo>
                  <a:lnTo>
                    <a:pt x="618473" y="1219200"/>
                  </a:lnTo>
                  <a:close/>
                  <a:moveTo>
                    <a:pt x="621952" y="1224818"/>
                  </a:moveTo>
                  <a:lnTo>
                    <a:pt x="619269" y="1231900"/>
                  </a:lnTo>
                  <a:lnTo>
                    <a:pt x="626336" y="1231900"/>
                  </a:lnTo>
                  <a:lnTo>
                    <a:pt x="621952" y="1224818"/>
                  </a:lnTo>
                  <a:close/>
                  <a:moveTo>
                    <a:pt x="1524163" y="1219200"/>
                  </a:moveTo>
                  <a:lnTo>
                    <a:pt x="1520225" y="1231900"/>
                  </a:lnTo>
                  <a:lnTo>
                    <a:pt x="1524351" y="1231900"/>
                  </a:lnTo>
                  <a:lnTo>
                    <a:pt x="1526641" y="1227741"/>
                  </a:lnTo>
                  <a:lnTo>
                    <a:pt x="1524163" y="1219200"/>
                  </a:lnTo>
                  <a:close/>
                  <a:moveTo>
                    <a:pt x="1527848" y="1225550"/>
                  </a:moveTo>
                  <a:lnTo>
                    <a:pt x="1526641" y="1227741"/>
                  </a:lnTo>
                  <a:lnTo>
                    <a:pt x="1527848" y="1231900"/>
                  </a:lnTo>
                  <a:lnTo>
                    <a:pt x="1531534" y="1231900"/>
                  </a:lnTo>
                  <a:lnTo>
                    <a:pt x="1527848" y="1225550"/>
                  </a:lnTo>
                  <a:close/>
                  <a:moveTo>
                    <a:pt x="1531346" y="1219200"/>
                  </a:moveTo>
                  <a:lnTo>
                    <a:pt x="1527848" y="1225550"/>
                  </a:lnTo>
                  <a:lnTo>
                    <a:pt x="1531534" y="1231900"/>
                  </a:lnTo>
                  <a:lnTo>
                    <a:pt x="1538008" y="1225200"/>
                  </a:lnTo>
                  <a:lnTo>
                    <a:pt x="1531346" y="1219200"/>
                  </a:lnTo>
                  <a:close/>
                  <a:moveTo>
                    <a:pt x="618473" y="1219200"/>
                  </a:moveTo>
                  <a:lnTo>
                    <a:pt x="614389" y="1219200"/>
                  </a:lnTo>
                  <a:lnTo>
                    <a:pt x="612950" y="1223676"/>
                  </a:lnTo>
                  <a:lnTo>
                    <a:pt x="614389" y="1225550"/>
                  </a:lnTo>
                  <a:lnTo>
                    <a:pt x="618473" y="1219200"/>
                  </a:lnTo>
                  <a:close/>
                  <a:moveTo>
                    <a:pt x="1530062" y="1213094"/>
                  </a:moveTo>
                  <a:lnTo>
                    <a:pt x="1524163" y="1219200"/>
                  </a:lnTo>
                  <a:lnTo>
                    <a:pt x="1527848" y="1225550"/>
                  </a:lnTo>
                  <a:lnTo>
                    <a:pt x="1531346" y="1219200"/>
                  </a:lnTo>
                  <a:lnTo>
                    <a:pt x="1536518" y="1219200"/>
                  </a:lnTo>
                  <a:lnTo>
                    <a:pt x="1530062" y="1213094"/>
                  </a:lnTo>
                  <a:close/>
                  <a:moveTo>
                    <a:pt x="1541328" y="1214930"/>
                  </a:moveTo>
                  <a:lnTo>
                    <a:pt x="1540120" y="1219200"/>
                  </a:lnTo>
                  <a:lnTo>
                    <a:pt x="1531346" y="1219200"/>
                  </a:lnTo>
                  <a:lnTo>
                    <a:pt x="1538008" y="1225200"/>
                  </a:lnTo>
                  <a:lnTo>
                    <a:pt x="1543806" y="1219200"/>
                  </a:lnTo>
                  <a:lnTo>
                    <a:pt x="1541328" y="1214930"/>
                  </a:lnTo>
                  <a:close/>
                  <a:moveTo>
                    <a:pt x="624080" y="1219200"/>
                  </a:moveTo>
                  <a:lnTo>
                    <a:pt x="618473" y="1219200"/>
                  </a:lnTo>
                  <a:lnTo>
                    <a:pt x="621952" y="1224818"/>
                  </a:lnTo>
                  <a:lnTo>
                    <a:pt x="624080" y="1219200"/>
                  </a:lnTo>
                  <a:close/>
                  <a:moveTo>
                    <a:pt x="618326" y="1195953"/>
                  </a:moveTo>
                  <a:lnTo>
                    <a:pt x="609510" y="1219200"/>
                  </a:lnTo>
                  <a:lnTo>
                    <a:pt x="612950" y="1223676"/>
                  </a:lnTo>
                  <a:lnTo>
                    <a:pt x="614389" y="1219200"/>
                  </a:lnTo>
                  <a:lnTo>
                    <a:pt x="624080" y="1219200"/>
                  </a:lnTo>
                  <a:lnTo>
                    <a:pt x="628891" y="1206500"/>
                  </a:lnTo>
                  <a:lnTo>
                    <a:pt x="618787" y="1206500"/>
                  </a:lnTo>
                  <a:lnTo>
                    <a:pt x="618326" y="1195953"/>
                  </a:lnTo>
                  <a:close/>
                  <a:moveTo>
                    <a:pt x="1442847" y="1180100"/>
                  </a:moveTo>
                  <a:lnTo>
                    <a:pt x="1442081" y="1181100"/>
                  </a:lnTo>
                  <a:lnTo>
                    <a:pt x="1453714" y="1206500"/>
                  </a:lnTo>
                  <a:lnTo>
                    <a:pt x="1456625" y="1219200"/>
                  </a:lnTo>
                  <a:lnTo>
                    <a:pt x="1462248" y="1206500"/>
                  </a:lnTo>
                  <a:lnTo>
                    <a:pt x="1454908" y="1206500"/>
                  </a:lnTo>
                  <a:lnTo>
                    <a:pt x="1461406" y="1199832"/>
                  </a:lnTo>
                  <a:lnTo>
                    <a:pt x="1455686" y="1181100"/>
                  </a:lnTo>
                  <a:lnTo>
                    <a:pt x="1445694" y="1181100"/>
                  </a:lnTo>
                  <a:lnTo>
                    <a:pt x="1442847" y="1180100"/>
                  </a:lnTo>
                  <a:close/>
                  <a:moveTo>
                    <a:pt x="1536434" y="1206500"/>
                  </a:moveTo>
                  <a:lnTo>
                    <a:pt x="1530062" y="1213094"/>
                  </a:lnTo>
                  <a:lnTo>
                    <a:pt x="1536518" y="1219200"/>
                  </a:lnTo>
                  <a:lnTo>
                    <a:pt x="1540117" y="1212845"/>
                  </a:lnTo>
                  <a:lnTo>
                    <a:pt x="1536434" y="1206500"/>
                  </a:lnTo>
                  <a:close/>
                  <a:moveTo>
                    <a:pt x="1540117" y="1212845"/>
                  </a:moveTo>
                  <a:lnTo>
                    <a:pt x="1536518" y="1219200"/>
                  </a:lnTo>
                  <a:lnTo>
                    <a:pt x="1540120" y="1219200"/>
                  </a:lnTo>
                  <a:lnTo>
                    <a:pt x="1541328" y="1214930"/>
                  </a:lnTo>
                  <a:lnTo>
                    <a:pt x="1540117" y="1212845"/>
                  </a:lnTo>
                  <a:close/>
                  <a:moveTo>
                    <a:pt x="1543712" y="1206500"/>
                  </a:moveTo>
                  <a:lnTo>
                    <a:pt x="1541328" y="1214930"/>
                  </a:lnTo>
                  <a:lnTo>
                    <a:pt x="1543806" y="1219200"/>
                  </a:lnTo>
                  <a:lnTo>
                    <a:pt x="1547649" y="1219200"/>
                  </a:lnTo>
                  <a:lnTo>
                    <a:pt x="1543712" y="1206500"/>
                  </a:lnTo>
                  <a:close/>
                  <a:moveTo>
                    <a:pt x="1513050" y="1187816"/>
                  </a:moveTo>
                  <a:lnTo>
                    <a:pt x="1509660" y="1193800"/>
                  </a:lnTo>
                  <a:lnTo>
                    <a:pt x="1530062" y="1213094"/>
                  </a:lnTo>
                  <a:lnTo>
                    <a:pt x="1536434" y="1206500"/>
                  </a:lnTo>
                  <a:lnTo>
                    <a:pt x="1543712" y="1206500"/>
                  </a:lnTo>
                  <a:lnTo>
                    <a:pt x="1530283" y="1193800"/>
                  </a:lnTo>
                  <a:lnTo>
                    <a:pt x="1513252" y="1193800"/>
                  </a:lnTo>
                  <a:lnTo>
                    <a:pt x="1513050" y="1187816"/>
                  </a:lnTo>
                  <a:close/>
                  <a:moveTo>
                    <a:pt x="1543712" y="1206500"/>
                  </a:moveTo>
                  <a:lnTo>
                    <a:pt x="1536434" y="1206500"/>
                  </a:lnTo>
                  <a:lnTo>
                    <a:pt x="1540117" y="1212845"/>
                  </a:lnTo>
                  <a:lnTo>
                    <a:pt x="1543712" y="1206500"/>
                  </a:lnTo>
                  <a:close/>
                  <a:moveTo>
                    <a:pt x="404930" y="1168400"/>
                  </a:moveTo>
                  <a:lnTo>
                    <a:pt x="402558" y="1186210"/>
                  </a:lnTo>
                  <a:lnTo>
                    <a:pt x="409704" y="1193800"/>
                  </a:lnTo>
                  <a:lnTo>
                    <a:pt x="403652" y="1193800"/>
                  </a:lnTo>
                  <a:lnTo>
                    <a:pt x="410186" y="1206500"/>
                  </a:lnTo>
                  <a:lnTo>
                    <a:pt x="411798" y="1193800"/>
                  </a:lnTo>
                  <a:lnTo>
                    <a:pt x="415191" y="1181100"/>
                  </a:lnTo>
                  <a:lnTo>
                    <a:pt x="410060" y="1181100"/>
                  </a:lnTo>
                  <a:lnTo>
                    <a:pt x="404930" y="1168400"/>
                  </a:lnTo>
                  <a:close/>
                  <a:moveTo>
                    <a:pt x="619143" y="1193800"/>
                  </a:moveTo>
                  <a:lnTo>
                    <a:pt x="618326" y="1195953"/>
                  </a:lnTo>
                  <a:lnTo>
                    <a:pt x="618787" y="1206500"/>
                  </a:lnTo>
                  <a:lnTo>
                    <a:pt x="628891" y="1206500"/>
                  </a:lnTo>
                  <a:lnTo>
                    <a:pt x="619143" y="1193800"/>
                  </a:lnTo>
                  <a:close/>
                  <a:moveTo>
                    <a:pt x="628690" y="1193800"/>
                  </a:moveTo>
                  <a:lnTo>
                    <a:pt x="619143" y="1193800"/>
                  </a:lnTo>
                  <a:lnTo>
                    <a:pt x="628891" y="1206500"/>
                  </a:lnTo>
                  <a:lnTo>
                    <a:pt x="629247" y="1206500"/>
                  </a:lnTo>
                  <a:lnTo>
                    <a:pt x="628690" y="1193800"/>
                  </a:lnTo>
                  <a:close/>
                  <a:moveTo>
                    <a:pt x="1461406" y="1199832"/>
                  </a:moveTo>
                  <a:lnTo>
                    <a:pt x="1454908" y="1206500"/>
                  </a:lnTo>
                  <a:lnTo>
                    <a:pt x="1462248" y="1206500"/>
                  </a:lnTo>
                  <a:lnTo>
                    <a:pt x="1463157" y="1205567"/>
                  </a:lnTo>
                  <a:lnTo>
                    <a:pt x="1461406" y="1199832"/>
                  </a:lnTo>
                  <a:close/>
                  <a:moveTo>
                    <a:pt x="1463157" y="1205567"/>
                  </a:moveTo>
                  <a:lnTo>
                    <a:pt x="1462248" y="1206500"/>
                  </a:lnTo>
                  <a:lnTo>
                    <a:pt x="1463442" y="1206500"/>
                  </a:lnTo>
                  <a:lnTo>
                    <a:pt x="1463157" y="1205567"/>
                  </a:lnTo>
                  <a:close/>
                  <a:moveTo>
                    <a:pt x="1470520" y="1181100"/>
                  </a:moveTo>
                  <a:lnTo>
                    <a:pt x="1468635" y="1181100"/>
                  </a:lnTo>
                  <a:lnTo>
                    <a:pt x="1467285" y="1193800"/>
                  </a:lnTo>
                  <a:lnTo>
                    <a:pt x="1461406" y="1199832"/>
                  </a:lnTo>
                  <a:lnTo>
                    <a:pt x="1463157" y="1205567"/>
                  </a:lnTo>
                  <a:lnTo>
                    <a:pt x="1474625" y="1193800"/>
                  </a:lnTo>
                  <a:lnTo>
                    <a:pt x="1470949" y="1193800"/>
                  </a:lnTo>
                  <a:lnTo>
                    <a:pt x="1470520" y="1181100"/>
                  </a:lnTo>
                  <a:close/>
                  <a:moveTo>
                    <a:pt x="617070" y="1167209"/>
                  </a:moveTo>
                  <a:lnTo>
                    <a:pt x="618326" y="1195953"/>
                  </a:lnTo>
                  <a:lnTo>
                    <a:pt x="619143" y="1193800"/>
                  </a:lnTo>
                  <a:lnTo>
                    <a:pt x="628690" y="1193800"/>
                  </a:lnTo>
                  <a:lnTo>
                    <a:pt x="627575" y="1168400"/>
                  </a:lnTo>
                  <a:lnTo>
                    <a:pt x="618745" y="1168400"/>
                  </a:lnTo>
                  <a:lnTo>
                    <a:pt x="617070" y="1167209"/>
                  </a:lnTo>
                  <a:close/>
                  <a:moveTo>
                    <a:pt x="394720" y="1181100"/>
                  </a:moveTo>
                  <a:lnTo>
                    <a:pt x="390951" y="1181100"/>
                  </a:lnTo>
                  <a:lnTo>
                    <a:pt x="391694" y="1193800"/>
                  </a:lnTo>
                  <a:lnTo>
                    <a:pt x="394720" y="1181100"/>
                  </a:lnTo>
                  <a:close/>
                  <a:moveTo>
                    <a:pt x="397747" y="1181100"/>
                  </a:moveTo>
                  <a:lnTo>
                    <a:pt x="391694" y="1193800"/>
                  </a:lnTo>
                  <a:lnTo>
                    <a:pt x="401547" y="1193800"/>
                  </a:lnTo>
                  <a:lnTo>
                    <a:pt x="402558" y="1186210"/>
                  </a:lnTo>
                  <a:lnTo>
                    <a:pt x="397747" y="1181100"/>
                  </a:lnTo>
                  <a:close/>
                  <a:moveTo>
                    <a:pt x="402558" y="1186210"/>
                  </a:moveTo>
                  <a:lnTo>
                    <a:pt x="401547" y="1193800"/>
                  </a:lnTo>
                  <a:lnTo>
                    <a:pt x="409704" y="1193800"/>
                  </a:lnTo>
                  <a:lnTo>
                    <a:pt x="402558" y="1186210"/>
                  </a:lnTo>
                  <a:close/>
                  <a:moveTo>
                    <a:pt x="1512823" y="1181100"/>
                  </a:moveTo>
                  <a:lnTo>
                    <a:pt x="1470520" y="1181100"/>
                  </a:lnTo>
                  <a:lnTo>
                    <a:pt x="1471379" y="1193800"/>
                  </a:lnTo>
                  <a:lnTo>
                    <a:pt x="1509660" y="1193800"/>
                  </a:lnTo>
                  <a:lnTo>
                    <a:pt x="1513050" y="1187816"/>
                  </a:lnTo>
                  <a:lnTo>
                    <a:pt x="1512823" y="1181100"/>
                  </a:lnTo>
                  <a:close/>
                  <a:moveTo>
                    <a:pt x="1513252" y="1187458"/>
                  </a:moveTo>
                  <a:lnTo>
                    <a:pt x="1513050" y="1187816"/>
                  </a:lnTo>
                  <a:lnTo>
                    <a:pt x="1513252" y="1193800"/>
                  </a:lnTo>
                  <a:lnTo>
                    <a:pt x="1513599" y="1192577"/>
                  </a:lnTo>
                  <a:lnTo>
                    <a:pt x="1513252" y="1187458"/>
                  </a:lnTo>
                  <a:close/>
                  <a:moveTo>
                    <a:pt x="1513599" y="1192577"/>
                  </a:moveTo>
                  <a:lnTo>
                    <a:pt x="1513252" y="1193800"/>
                  </a:lnTo>
                  <a:lnTo>
                    <a:pt x="1513681" y="1193800"/>
                  </a:lnTo>
                  <a:lnTo>
                    <a:pt x="1513599" y="1192577"/>
                  </a:lnTo>
                  <a:close/>
                  <a:moveTo>
                    <a:pt x="1516854" y="1181100"/>
                  </a:moveTo>
                  <a:lnTo>
                    <a:pt x="1513599" y="1192577"/>
                  </a:lnTo>
                  <a:lnTo>
                    <a:pt x="1513681" y="1193800"/>
                  </a:lnTo>
                  <a:lnTo>
                    <a:pt x="1530283" y="1193800"/>
                  </a:lnTo>
                  <a:lnTo>
                    <a:pt x="1516854" y="1181100"/>
                  </a:lnTo>
                  <a:close/>
                  <a:moveTo>
                    <a:pt x="1516854" y="1181100"/>
                  </a:moveTo>
                  <a:lnTo>
                    <a:pt x="1513252" y="1187458"/>
                  </a:lnTo>
                  <a:lnTo>
                    <a:pt x="1513599" y="1192577"/>
                  </a:lnTo>
                  <a:lnTo>
                    <a:pt x="1516854" y="1181100"/>
                  </a:lnTo>
                  <a:close/>
                  <a:moveTo>
                    <a:pt x="1512823" y="1181100"/>
                  </a:moveTo>
                  <a:lnTo>
                    <a:pt x="1513050" y="1187816"/>
                  </a:lnTo>
                  <a:lnTo>
                    <a:pt x="1513168" y="1186210"/>
                  </a:lnTo>
                  <a:lnTo>
                    <a:pt x="1512823" y="1181100"/>
                  </a:lnTo>
                  <a:close/>
                  <a:moveTo>
                    <a:pt x="1516854" y="1181100"/>
                  </a:moveTo>
                  <a:lnTo>
                    <a:pt x="1512823" y="1181100"/>
                  </a:lnTo>
                  <a:lnTo>
                    <a:pt x="1513252" y="1187458"/>
                  </a:lnTo>
                  <a:lnTo>
                    <a:pt x="1516854" y="1181100"/>
                  </a:lnTo>
                  <a:close/>
                  <a:moveTo>
                    <a:pt x="363800" y="1130300"/>
                  </a:moveTo>
                  <a:lnTo>
                    <a:pt x="359235" y="1130300"/>
                  </a:lnTo>
                  <a:lnTo>
                    <a:pt x="359491" y="1136274"/>
                  </a:lnTo>
                  <a:lnTo>
                    <a:pt x="359616" y="1136650"/>
                  </a:lnTo>
                  <a:lnTo>
                    <a:pt x="390427" y="1181100"/>
                  </a:lnTo>
                  <a:lnTo>
                    <a:pt x="399014" y="1181100"/>
                  </a:lnTo>
                  <a:lnTo>
                    <a:pt x="363800" y="1130300"/>
                  </a:lnTo>
                  <a:close/>
                  <a:moveTo>
                    <a:pt x="404930" y="1168400"/>
                  </a:moveTo>
                  <a:lnTo>
                    <a:pt x="410060" y="1181100"/>
                  </a:lnTo>
                  <a:lnTo>
                    <a:pt x="406907" y="1170847"/>
                  </a:lnTo>
                  <a:lnTo>
                    <a:pt x="404930" y="1168400"/>
                  </a:lnTo>
                  <a:close/>
                  <a:moveTo>
                    <a:pt x="406907" y="1170847"/>
                  </a:moveTo>
                  <a:lnTo>
                    <a:pt x="410060" y="1181100"/>
                  </a:lnTo>
                  <a:lnTo>
                    <a:pt x="413966" y="1181100"/>
                  </a:lnTo>
                  <a:lnTo>
                    <a:pt x="410060" y="1174750"/>
                  </a:lnTo>
                  <a:lnTo>
                    <a:pt x="406907" y="1170847"/>
                  </a:lnTo>
                  <a:close/>
                  <a:moveTo>
                    <a:pt x="410060" y="1174750"/>
                  </a:moveTo>
                  <a:lnTo>
                    <a:pt x="413966" y="1181100"/>
                  </a:lnTo>
                  <a:lnTo>
                    <a:pt x="414597" y="1180364"/>
                  </a:lnTo>
                  <a:lnTo>
                    <a:pt x="410060" y="1174750"/>
                  </a:lnTo>
                  <a:close/>
                  <a:moveTo>
                    <a:pt x="414597" y="1180364"/>
                  </a:moveTo>
                  <a:lnTo>
                    <a:pt x="413966" y="1181100"/>
                  </a:lnTo>
                  <a:lnTo>
                    <a:pt x="415191" y="1181100"/>
                  </a:lnTo>
                  <a:lnTo>
                    <a:pt x="414597" y="1180364"/>
                  </a:lnTo>
                  <a:close/>
                  <a:moveTo>
                    <a:pt x="1365340" y="1130300"/>
                  </a:moveTo>
                  <a:lnTo>
                    <a:pt x="1359319" y="1143000"/>
                  </a:lnTo>
                  <a:lnTo>
                    <a:pt x="1401632" y="1168400"/>
                  </a:lnTo>
                  <a:lnTo>
                    <a:pt x="1404533" y="1181100"/>
                  </a:lnTo>
                  <a:lnTo>
                    <a:pt x="1407506" y="1168400"/>
                  </a:lnTo>
                  <a:lnTo>
                    <a:pt x="1401768" y="1168400"/>
                  </a:lnTo>
                  <a:lnTo>
                    <a:pt x="1403552" y="1164707"/>
                  </a:lnTo>
                  <a:lnTo>
                    <a:pt x="1379444" y="1143000"/>
                  </a:lnTo>
                  <a:lnTo>
                    <a:pt x="1367570" y="1143000"/>
                  </a:lnTo>
                  <a:lnTo>
                    <a:pt x="1367570" y="1132308"/>
                  </a:lnTo>
                  <a:lnTo>
                    <a:pt x="1365340" y="1130300"/>
                  </a:lnTo>
                  <a:close/>
                  <a:moveTo>
                    <a:pt x="1446945" y="1174750"/>
                  </a:moveTo>
                  <a:lnTo>
                    <a:pt x="1442847" y="1180100"/>
                  </a:lnTo>
                  <a:lnTo>
                    <a:pt x="1445694" y="1181100"/>
                  </a:lnTo>
                  <a:lnTo>
                    <a:pt x="1446945" y="1174750"/>
                  </a:lnTo>
                  <a:close/>
                  <a:moveTo>
                    <a:pt x="1447660" y="1173815"/>
                  </a:moveTo>
                  <a:lnTo>
                    <a:pt x="1446945" y="1174750"/>
                  </a:lnTo>
                  <a:lnTo>
                    <a:pt x="1445694" y="1181100"/>
                  </a:lnTo>
                  <a:lnTo>
                    <a:pt x="1446940" y="1181100"/>
                  </a:lnTo>
                  <a:lnTo>
                    <a:pt x="1447660" y="1173815"/>
                  </a:lnTo>
                  <a:close/>
                  <a:moveTo>
                    <a:pt x="1451809" y="1168400"/>
                  </a:moveTo>
                  <a:lnTo>
                    <a:pt x="1447660" y="1173815"/>
                  </a:lnTo>
                  <a:lnTo>
                    <a:pt x="1446940" y="1181100"/>
                  </a:lnTo>
                  <a:lnTo>
                    <a:pt x="1451809" y="1168400"/>
                  </a:lnTo>
                  <a:close/>
                  <a:moveTo>
                    <a:pt x="1451809" y="1168400"/>
                  </a:moveTo>
                  <a:lnTo>
                    <a:pt x="1446940" y="1181100"/>
                  </a:lnTo>
                  <a:lnTo>
                    <a:pt x="1455686" y="1181100"/>
                  </a:lnTo>
                  <a:lnTo>
                    <a:pt x="1451809" y="1168400"/>
                  </a:lnTo>
                  <a:close/>
                  <a:moveTo>
                    <a:pt x="427934" y="1143000"/>
                  </a:moveTo>
                  <a:lnTo>
                    <a:pt x="406155" y="1168400"/>
                  </a:lnTo>
                  <a:lnTo>
                    <a:pt x="410060" y="1174750"/>
                  </a:lnTo>
                  <a:lnTo>
                    <a:pt x="414597" y="1180364"/>
                  </a:lnTo>
                  <a:lnTo>
                    <a:pt x="434437" y="1157237"/>
                  </a:lnTo>
                  <a:lnTo>
                    <a:pt x="429714" y="1155700"/>
                  </a:lnTo>
                  <a:lnTo>
                    <a:pt x="430829" y="1152386"/>
                  </a:lnTo>
                  <a:lnTo>
                    <a:pt x="427934" y="1143000"/>
                  </a:lnTo>
                  <a:close/>
                  <a:moveTo>
                    <a:pt x="1410106" y="1165448"/>
                  </a:moveTo>
                  <a:lnTo>
                    <a:pt x="1409527" y="1168400"/>
                  </a:lnTo>
                  <a:lnTo>
                    <a:pt x="1442847" y="1180100"/>
                  </a:lnTo>
                  <a:lnTo>
                    <a:pt x="1446945" y="1174750"/>
                  </a:lnTo>
                  <a:lnTo>
                    <a:pt x="1448196" y="1168400"/>
                  </a:lnTo>
                  <a:lnTo>
                    <a:pt x="1410773" y="1168400"/>
                  </a:lnTo>
                  <a:lnTo>
                    <a:pt x="1410106" y="1165448"/>
                  </a:lnTo>
                  <a:close/>
                  <a:moveTo>
                    <a:pt x="1451809" y="1168400"/>
                  </a:moveTo>
                  <a:lnTo>
                    <a:pt x="1448196" y="1168400"/>
                  </a:lnTo>
                  <a:lnTo>
                    <a:pt x="1447660" y="1173815"/>
                  </a:lnTo>
                  <a:lnTo>
                    <a:pt x="1451809" y="1168400"/>
                  </a:lnTo>
                  <a:close/>
                  <a:moveTo>
                    <a:pt x="406155" y="1168400"/>
                  </a:moveTo>
                  <a:lnTo>
                    <a:pt x="404930" y="1168400"/>
                  </a:lnTo>
                  <a:lnTo>
                    <a:pt x="406907" y="1170847"/>
                  </a:lnTo>
                  <a:lnTo>
                    <a:pt x="406155" y="1168400"/>
                  </a:lnTo>
                  <a:close/>
                  <a:moveTo>
                    <a:pt x="433986" y="1143000"/>
                  </a:moveTo>
                  <a:lnTo>
                    <a:pt x="432688" y="1150718"/>
                  </a:lnTo>
                  <a:lnTo>
                    <a:pt x="435756" y="1155700"/>
                  </a:lnTo>
                  <a:lnTo>
                    <a:pt x="434437" y="1157237"/>
                  </a:lnTo>
                  <a:lnTo>
                    <a:pt x="468739" y="1168400"/>
                  </a:lnTo>
                  <a:lnTo>
                    <a:pt x="469975" y="1168400"/>
                  </a:lnTo>
                  <a:lnTo>
                    <a:pt x="471554" y="1167451"/>
                  </a:lnTo>
                  <a:lnTo>
                    <a:pt x="433986" y="1143000"/>
                  </a:lnTo>
                  <a:close/>
                  <a:moveTo>
                    <a:pt x="471554" y="1167451"/>
                  </a:moveTo>
                  <a:lnTo>
                    <a:pt x="469975" y="1168400"/>
                  </a:lnTo>
                  <a:lnTo>
                    <a:pt x="473011" y="1168400"/>
                  </a:lnTo>
                  <a:lnTo>
                    <a:pt x="471554" y="1167451"/>
                  </a:lnTo>
                  <a:close/>
                  <a:moveTo>
                    <a:pt x="491126" y="1155700"/>
                  </a:moveTo>
                  <a:lnTo>
                    <a:pt x="471554" y="1167451"/>
                  </a:lnTo>
                  <a:lnTo>
                    <a:pt x="473011" y="1168400"/>
                  </a:lnTo>
                  <a:lnTo>
                    <a:pt x="487315" y="1168400"/>
                  </a:lnTo>
                  <a:lnTo>
                    <a:pt x="491501" y="1158345"/>
                  </a:lnTo>
                  <a:lnTo>
                    <a:pt x="491126" y="1155700"/>
                  </a:lnTo>
                  <a:close/>
                  <a:moveTo>
                    <a:pt x="491501" y="1158345"/>
                  </a:moveTo>
                  <a:lnTo>
                    <a:pt x="487315" y="1168400"/>
                  </a:lnTo>
                  <a:lnTo>
                    <a:pt x="492927" y="1168400"/>
                  </a:lnTo>
                  <a:lnTo>
                    <a:pt x="491501" y="1158345"/>
                  </a:lnTo>
                  <a:close/>
                  <a:moveTo>
                    <a:pt x="512602" y="1130300"/>
                  </a:moveTo>
                  <a:lnTo>
                    <a:pt x="503178" y="1130300"/>
                  </a:lnTo>
                  <a:lnTo>
                    <a:pt x="491501" y="1158345"/>
                  </a:lnTo>
                  <a:lnTo>
                    <a:pt x="492927" y="1168400"/>
                  </a:lnTo>
                  <a:lnTo>
                    <a:pt x="496738" y="1168400"/>
                  </a:lnTo>
                  <a:lnTo>
                    <a:pt x="512602" y="1130300"/>
                  </a:lnTo>
                  <a:close/>
                  <a:moveTo>
                    <a:pt x="606965" y="1143000"/>
                  </a:moveTo>
                  <a:lnTo>
                    <a:pt x="603923" y="1149340"/>
                  </a:lnTo>
                  <a:lnTo>
                    <a:pt x="604327" y="1155700"/>
                  </a:lnTo>
                  <a:lnTo>
                    <a:pt x="616567" y="1155700"/>
                  </a:lnTo>
                  <a:lnTo>
                    <a:pt x="617070" y="1167209"/>
                  </a:lnTo>
                  <a:lnTo>
                    <a:pt x="618745" y="1168400"/>
                  </a:lnTo>
                  <a:lnTo>
                    <a:pt x="624839" y="1155700"/>
                  </a:lnTo>
                  <a:lnTo>
                    <a:pt x="606965" y="1143000"/>
                  </a:lnTo>
                  <a:close/>
                  <a:moveTo>
                    <a:pt x="627017" y="1155700"/>
                  </a:moveTo>
                  <a:lnTo>
                    <a:pt x="624839" y="1155700"/>
                  </a:lnTo>
                  <a:lnTo>
                    <a:pt x="618745" y="1168400"/>
                  </a:lnTo>
                  <a:lnTo>
                    <a:pt x="627575" y="1168400"/>
                  </a:lnTo>
                  <a:lnTo>
                    <a:pt x="627017" y="1155700"/>
                  </a:lnTo>
                  <a:close/>
                  <a:moveTo>
                    <a:pt x="1403552" y="1164707"/>
                  </a:moveTo>
                  <a:lnTo>
                    <a:pt x="1401768" y="1168400"/>
                  </a:lnTo>
                  <a:lnTo>
                    <a:pt x="1407653" y="1168400"/>
                  </a:lnTo>
                  <a:lnTo>
                    <a:pt x="1403552" y="1164707"/>
                  </a:lnTo>
                  <a:close/>
                  <a:moveTo>
                    <a:pt x="1407904" y="1155700"/>
                  </a:moveTo>
                  <a:lnTo>
                    <a:pt x="1403552" y="1164707"/>
                  </a:lnTo>
                  <a:lnTo>
                    <a:pt x="1407653" y="1168400"/>
                  </a:lnTo>
                  <a:lnTo>
                    <a:pt x="1409527" y="1168400"/>
                  </a:lnTo>
                  <a:lnTo>
                    <a:pt x="1410106" y="1165448"/>
                  </a:lnTo>
                  <a:lnTo>
                    <a:pt x="1407904" y="1155700"/>
                  </a:lnTo>
                  <a:close/>
                  <a:moveTo>
                    <a:pt x="1410773" y="1162050"/>
                  </a:moveTo>
                  <a:lnTo>
                    <a:pt x="1410106" y="1165448"/>
                  </a:lnTo>
                  <a:lnTo>
                    <a:pt x="1410773" y="1168400"/>
                  </a:lnTo>
                  <a:lnTo>
                    <a:pt x="1411285" y="1163182"/>
                  </a:lnTo>
                  <a:lnTo>
                    <a:pt x="1410773" y="1162050"/>
                  </a:lnTo>
                  <a:close/>
                  <a:moveTo>
                    <a:pt x="1411285" y="1163182"/>
                  </a:moveTo>
                  <a:lnTo>
                    <a:pt x="1410773" y="1168400"/>
                  </a:lnTo>
                  <a:lnTo>
                    <a:pt x="1413642" y="1168400"/>
                  </a:lnTo>
                  <a:lnTo>
                    <a:pt x="1411285" y="1163182"/>
                  </a:lnTo>
                  <a:close/>
                  <a:moveTo>
                    <a:pt x="1412019" y="1155700"/>
                  </a:moveTo>
                  <a:lnTo>
                    <a:pt x="1411285" y="1163182"/>
                  </a:lnTo>
                  <a:lnTo>
                    <a:pt x="1413642" y="1168400"/>
                  </a:lnTo>
                  <a:lnTo>
                    <a:pt x="1448196" y="1168400"/>
                  </a:lnTo>
                  <a:lnTo>
                    <a:pt x="1412019" y="1155700"/>
                  </a:lnTo>
                  <a:close/>
                  <a:moveTo>
                    <a:pt x="603923" y="1149340"/>
                  </a:moveTo>
                  <a:lnTo>
                    <a:pt x="600871" y="1155700"/>
                  </a:lnTo>
                  <a:lnTo>
                    <a:pt x="617070" y="1167209"/>
                  </a:lnTo>
                  <a:lnTo>
                    <a:pt x="616567" y="1155700"/>
                  </a:lnTo>
                  <a:lnTo>
                    <a:pt x="604327" y="1155700"/>
                  </a:lnTo>
                  <a:lnTo>
                    <a:pt x="603923" y="1149340"/>
                  </a:lnTo>
                  <a:close/>
                  <a:moveTo>
                    <a:pt x="1407904" y="1155700"/>
                  </a:moveTo>
                  <a:lnTo>
                    <a:pt x="1410106" y="1165448"/>
                  </a:lnTo>
                  <a:lnTo>
                    <a:pt x="1410773" y="1162050"/>
                  </a:lnTo>
                  <a:lnTo>
                    <a:pt x="1407904" y="1155700"/>
                  </a:lnTo>
                  <a:close/>
                  <a:moveTo>
                    <a:pt x="1412019" y="1155700"/>
                  </a:moveTo>
                  <a:lnTo>
                    <a:pt x="1410773" y="1162050"/>
                  </a:lnTo>
                  <a:lnTo>
                    <a:pt x="1411285" y="1163182"/>
                  </a:lnTo>
                  <a:lnTo>
                    <a:pt x="1412019" y="1155700"/>
                  </a:lnTo>
                  <a:close/>
                  <a:moveTo>
                    <a:pt x="1412019" y="1155700"/>
                  </a:moveTo>
                  <a:lnTo>
                    <a:pt x="1407904" y="1155700"/>
                  </a:lnTo>
                  <a:lnTo>
                    <a:pt x="1410773" y="1162050"/>
                  </a:lnTo>
                  <a:lnTo>
                    <a:pt x="1412019" y="1155700"/>
                  </a:lnTo>
                  <a:close/>
                  <a:moveTo>
                    <a:pt x="432688" y="1150718"/>
                  </a:moveTo>
                  <a:lnTo>
                    <a:pt x="431850" y="1155700"/>
                  </a:lnTo>
                  <a:lnTo>
                    <a:pt x="429714" y="1155700"/>
                  </a:lnTo>
                  <a:lnTo>
                    <a:pt x="434437" y="1157237"/>
                  </a:lnTo>
                  <a:lnTo>
                    <a:pt x="435756" y="1155700"/>
                  </a:lnTo>
                  <a:lnTo>
                    <a:pt x="431850" y="1155700"/>
                  </a:lnTo>
                  <a:lnTo>
                    <a:pt x="430829" y="1152386"/>
                  </a:lnTo>
                  <a:lnTo>
                    <a:pt x="433715" y="1152386"/>
                  </a:lnTo>
                  <a:lnTo>
                    <a:pt x="432688" y="1150718"/>
                  </a:lnTo>
                  <a:close/>
                  <a:moveTo>
                    <a:pt x="431848" y="1149355"/>
                  </a:moveTo>
                  <a:lnTo>
                    <a:pt x="430829" y="1152386"/>
                  </a:lnTo>
                  <a:lnTo>
                    <a:pt x="431850" y="1155700"/>
                  </a:lnTo>
                  <a:lnTo>
                    <a:pt x="432688" y="1150718"/>
                  </a:lnTo>
                  <a:lnTo>
                    <a:pt x="431848" y="1149355"/>
                  </a:lnTo>
                  <a:close/>
                  <a:moveTo>
                    <a:pt x="544035" y="1104900"/>
                  </a:moveTo>
                  <a:lnTo>
                    <a:pt x="541103" y="1104900"/>
                  </a:lnTo>
                  <a:lnTo>
                    <a:pt x="541103" y="1117600"/>
                  </a:lnTo>
                  <a:lnTo>
                    <a:pt x="536632" y="1117600"/>
                  </a:lnTo>
                  <a:lnTo>
                    <a:pt x="557145" y="1155700"/>
                  </a:lnTo>
                  <a:lnTo>
                    <a:pt x="561615" y="1149340"/>
                  </a:lnTo>
                  <a:lnTo>
                    <a:pt x="561208" y="1143000"/>
                  </a:lnTo>
                  <a:lnTo>
                    <a:pt x="566087" y="1143000"/>
                  </a:lnTo>
                  <a:lnTo>
                    <a:pt x="545564" y="1117600"/>
                  </a:lnTo>
                  <a:lnTo>
                    <a:pt x="544035" y="1104900"/>
                  </a:lnTo>
                  <a:close/>
                  <a:moveTo>
                    <a:pt x="603520" y="1143000"/>
                  </a:moveTo>
                  <a:lnTo>
                    <a:pt x="566087" y="1143000"/>
                  </a:lnTo>
                  <a:lnTo>
                    <a:pt x="561623" y="1149340"/>
                  </a:lnTo>
                  <a:lnTo>
                    <a:pt x="562024" y="1155700"/>
                  </a:lnTo>
                  <a:lnTo>
                    <a:pt x="600871" y="1155700"/>
                  </a:lnTo>
                  <a:lnTo>
                    <a:pt x="603923" y="1149340"/>
                  </a:lnTo>
                  <a:lnTo>
                    <a:pt x="603520" y="1143000"/>
                  </a:lnTo>
                  <a:close/>
                  <a:moveTo>
                    <a:pt x="427934" y="1143000"/>
                  </a:moveTo>
                  <a:lnTo>
                    <a:pt x="430829" y="1152386"/>
                  </a:lnTo>
                  <a:lnTo>
                    <a:pt x="431848" y="1149355"/>
                  </a:lnTo>
                  <a:lnTo>
                    <a:pt x="427934" y="1143000"/>
                  </a:lnTo>
                  <a:close/>
                  <a:moveTo>
                    <a:pt x="433986" y="1143000"/>
                  </a:moveTo>
                  <a:lnTo>
                    <a:pt x="431848" y="1149355"/>
                  </a:lnTo>
                  <a:lnTo>
                    <a:pt x="432688" y="1150718"/>
                  </a:lnTo>
                  <a:lnTo>
                    <a:pt x="433986" y="1143000"/>
                  </a:lnTo>
                  <a:close/>
                  <a:moveTo>
                    <a:pt x="433986" y="1143000"/>
                  </a:moveTo>
                  <a:lnTo>
                    <a:pt x="427934" y="1143000"/>
                  </a:lnTo>
                  <a:lnTo>
                    <a:pt x="431848" y="1149355"/>
                  </a:lnTo>
                  <a:lnTo>
                    <a:pt x="433986" y="1143000"/>
                  </a:lnTo>
                  <a:close/>
                  <a:moveTo>
                    <a:pt x="566087" y="1143000"/>
                  </a:moveTo>
                  <a:lnTo>
                    <a:pt x="561208" y="1143000"/>
                  </a:lnTo>
                  <a:lnTo>
                    <a:pt x="561616" y="1149350"/>
                  </a:lnTo>
                  <a:lnTo>
                    <a:pt x="566087" y="1143000"/>
                  </a:lnTo>
                  <a:close/>
                  <a:moveTo>
                    <a:pt x="281759" y="1118554"/>
                  </a:moveTo>
                  <a:lnTo>
                    <a:pt x="277546" y="1123950"/>
                  </a:lnTo>
                  <a:lnTo>
                    <a:pt x="275384" y="1130300"/>
                  </a:lnTo>
                  <a:lnTo>
                    <a:pt x="302660" y="1143000"/>
                  </a:lnTo>
                  <a:lnTo>
                    <a:pt x="304485" y="1132308"/>
                  </a:lnTo>
                  <a:lnTo>
                    <a:pt x="304556" y="1130300"/>
                  </a:lnTo>
                  <a:lnTo>
                    <a:pt x="306995" y="1130300"/>
                  </a:lnTo>
                  <a:lnTo>
                    <a:pt x="281759" y="1118554"/>
                  </a:lnTo>
                  <a:close/>
                  <a:moveTo>
                    <a:pt x="304610" y="1131574"/>
                  </a:moveTo>
                  <a:lnTo>
                    <a:pt x="302660" y="1143000"/>
                  </a:lnTo>
                  <a:lnTo>
                    <a:pt x="304828" y="1136650"/>
                  </a:lnTo>
                  <a:lnTo>
                    <a:pt x="304610" y="1131574"/>
                  </a:lnTo>
                  <a:close/>
                  <a:moveTo>
                    <a:pt x="304828" y="1136650"/>
                  </a:moveTo>
                  <a:lnTo>
                    <a:pt x="302660" y="1143000"/>
                  </a:lnTo>
                  <a:lnTo>
                    <a:pt x="305100" y="1143000"/>
                  </a:lnTo>
                  <a:lnTo>
                    <a:pt x="304828" y="1136650"/>
                  </a:lnTo>
                  <a:close/>
                  <a:moveTo>
                    <a:pt x="304956" y="1136274"/>
                  </a:moveTo>
                  <a:lnTo>
                    <a:pt x="304828" y="1136650"/>
                  </a:lnTo>
                  <a:lnTo>
                    <a:pt x="305100" y="1143000"/>
                  </a:lnTo>
                  <a:lnTo>
                    <a:pt x="304956" y="1136274"/>
                  </a:lnTo>
                  <a:close/>
                  <a:moveTo>
                    <a:pt x="355214" y="1130300"/>
                  </a:moveTo>
                  <a:lnTo>
                    <a:pt x="306995" y="1130300"/>
                  </a:lnTo>
                  <a:lnTo>
                    <a:pt x="304956" y="1136274"/>
                  </a:lnTo>
                  <a:lnTo>
                    <a:pt x="305100" y="1143000"/>
                  </a:lnTo>
                  <a:lnTo>
                    <a:pt x="359779" y="1143000"/>
                  </a:lnTo>
                  <a:lnTo>
                    <a:pt x="359500" y="1136482"/>
                  </a:lnTo>
                  <a:lnTo>
                    <a:pt x="355214" y="1130300"/>
                  </a:lnTo>
                  <a:close/>
                  <a:moveTo>
                    <a:pt x="1367570" y="1117600"/>
                  </a:moveTo>
                  <a:lnTo>
                    <a:pt x="1357100" y="1117600"/>
                  </a:lnTo>
                  <a:lnTo>
                    <a:pt x="1357100" y="1143000"/>
                  </a:lnTo>
                  <a:lnTo>
                    <a:pt x="1359319" y="1143000"/>
                  </a:lnTo>
                  <a:lnTo>
                    <a:pt x="1365340" y="1130300"/>
                  </a:lnTo>
                  <a:lnTo>
                    <a:pt x="1367570" y="1130300"/>
                  </a:lnTo>
                  <a:lnTo>
                    <a:pt x="1367570" y="1117600"/>
                  </a:lnTo>
                  <a:close/>
                  <a:moveTo>
                    <a:pt x="1367570" y="1132308"/>
                  </a:moveTo>
                  <a:lnTo>
                    <a:pt x="1367570" y="1143000"/>
                  </a:lnTo>
                  <a:lnTo>
                    <a:pt x="1379444" y="1143000"/>
                  </a:lnTo>
                  <a:lnTo>
                    <a:pt x="1367570" y="1132308"/>
                  </a:lnTo>
                  <a:close/>
                  <a:moveTo>
                    <a:pt x="304828" y="1130300"/>
                  </a:moveTo>
                  <a:lnTo>
                    <a:pt x="304610" y="1131574"/>
                  </a:lnTo>
                  <a:lnTo>
                    <a:pt x="304828" y="1136650"/>
                  </a:lnTo>
                  <a:lnTo>
                    <a:pt x="304885" y="1136482"/>
                  </a:lnTo>
                  <a:lnTo>
                    <a:pt x="304828" y="1130300"/>
                  </a:lnTo>
                  <a:close/>
                  <a:moveTo>
                    <a:pt x="359235" y="1130300"/>
                  </a:moveTo>
                  <a:lnTo>
                    <a:pt x="355214" y="1130300"/>
                  </a:lnTo>
                  <a:lnTo>
                    <a:pt x="359500" y="1136482"/>
                  </a:lnTo>
                  <a:lnTo>
                    <a:pt x="359235" y="1130300"/>
                  </a:lnTo>
                  <a:close/>
                  <a:moveTo>
                    <a:pt x="306995" y="1130300"/>
                  </a:moveTo>
                  <a:lnTo>
                    <a:pt x="304828" y="1130300"/>
                  </a:lnTo>
                  <a:lnTo>
                    <a:pt x="304956" y="1136274"/>
                  </a:lnTo>
                  <a:lnTo>
                    <a:pt x="306995" y="1130300"/>
                  </a:lnTo>
                  <a:close/>
                  <a:moveTo>
                    <a:pt x="1367570" y="1130300"/>
                  </a:moveTo>
                  <a:lnTo>
                    <a:pt x="1365340" y="1130300"/>
                  </a:lnTo>
                  <a:lnTo>
                    <a:pt x="1367570" y="1132308"/>
                  </a:lnTo>
                  <a:lnTo>
                    <a:pt x="1367570" y="1130300"/>
                  </a:lnTo>
                  <a:close/>
                  <a:moveTo>
                    <a:pt x="304828" y="1130300"/>
                  </a:moveTo>
                  <a:lnTo>
                    <a:pt x="304556" y="1130300"/>
                  </a:lnTo>
                  <a:lnTo>
                    <a:pt x="304610" y="1131574"/>
                  </a:lnTo>
                  <a:lnTo>
                    <a:pt x="304828" y="1130300"/>
                  </a:lnTo>
                  <a:close/>
                  <a:moveTo>
                    <a:pt x="274044" y="1092200"/>
                  </a:moveTo>
                  <a:lnTo>
                    <a:pt x="269080" y="1098550"/>
                  </a:lnTo>
                  <a:lnTo>
                    <a:pt x="267803" y="1104900"/>
                  </a:lnTo>
                  <a:lnTo>
                    <a:pt x="264117" y="1104900"/>
                  </a:lnTo>
                  <a:lnTo>
                    <a:pt x="272588" y="1130300"/>
                  </a:lnTo>
                  <a:lnTo>
                    <a:pt x="277541" y="1117600"/>
                  </a:lnTo>
                  <a:lnTo>
                    <a:pt x="282504" y="1117600"/>
                  </a:lnTo>
                  <a:lnTo>
                    <a:pt x="278274" y="1104900"/>
                  </a:lnTo>
                  <a:lnTo>
                    <a:pt x="267803" y="1104900"/>
                  </a:lnTo>
                  <a:lnTo>
                    <a:pt x="269080" y="1098550"/>
                  </a:lnTo>
                  <a:lnTo>
                    <a:pt x="276159" y="1098550"/>
                  </a:lnTo>
                  <a:lnTo>
                    <a:pt x="274044" y="1092200"/>
                  </a:lnTo>
                  <a:close/>
                  <a:moveTo>
                    <a:pt x="277541" y="1117600"/>
                  </a:moveTo>
                  <a:lnTo>
                    <a:pt x="272588" y="1130300"/>
                  </a:lnTo>
                  <a:lnTo>
                    <a:pt x="276161" y="1125723"/>
                  </a:lnTo>
                  <a:lnTo>
                    <a:pt x="277541" y="1117600"/>
                  </a:lnTo>
                  <a:close/>
                  <a:moveTo>
                    <a:pt x="276161" y="1125723"/>
                  </a:moveTo>
                  <a:lnTo>
                    <a:pt x="272588" y="1130300"/>
                  </a:lnTo>
                  <a:lnTo>
                    <a:pt x="275384" y="1130300"/>
                  </a:lnTo>
                  <a:lnTo>
                    <a:pt x="276161" y="1125723"/>
                  </a:lnTo>
                  <a:close/>
                  <a:moveTo>
                    <a:pt x="529041" y="1104900"/>
                  </a:moveTo>
                  <a:lnTo>
                    <a:pt x="527282" y="1104900"/>
                  </a:lnTo>
                  <a:lnTo>
                    <a:pt x="525868" y="1117600"/>
                  </a:lnTo>
                  <a:lnTo>
                    <a:pt x="504717" y="1130300"/>
                  </a:lnTo>
                  <a:lnTo>
                    <a:pt x="511062" y="1130300"/>
                  </a:lnTo>
                  <a:lnTo>
                    <a:pt x="532214" y="1117600"/>
                  </a:lnTo>
                  <a:lnTo>
                    <a:pt x="529041" y="1117600"/>
                  </a:lnTo>
                  <a:lnTo>
                    <a:pt x="529041" y="1104900"/>
                  </a:lnTo>
                  <a:close/>
                  <a:moveTo>
                    <a:pt x="279708" y="1117600"/>
                  </a:moveTo>
                  <a:lnTo>
                    <a:pt x="277541" y="1117600"/>
                  </a:lnTo>
                  <a:lnTo>
                    <a:pt x="276161" y="1125723"/>
                  </a:lnTo>
                  <a:lnTo>
                    <a:pt x="277546" y="1123950"/>
                  </a:lnTo>
                  <a:lnTo>
                    <a:pt x="279708" y="1117600"/>
                  </a:lnTo>
                  <a:close/>
                  <a:moveTo>
                    <a:pt x="279708" y="1117600"/>
                  </a:moveTo>
                  <a:lnTo>
                    <a:pt x="277546" y="1123950"/>
                  </a:lnTo>
                  <a:lnTo>
                    <a:pt x="281759" y="1118554"/>
                  </a:lnTo>
                  <a:lnTo>
                    <a:pt x="279708" y="1117600"/>
                  </a:lnTo>
                  <a:close/>
                  <a:moveTo>
                    <a:pt x="282504" y="1117600"/>
                  </a:moveTo>
                  <a:lnTo>
                    <a:pt x="279708" y="1117600"/>
                  </a:lnTo>
                  <a:lnTo>
                    <a:pt x="281759" y="1118554"/>
                  </a:lnTo>
                  <a:lnTo>
                    <a:pt x="282504" y="1117600"/>
                  </a:lnTo>
                  <a:close/>
                  <a:moveTo>
                    <a:pt x="541103" y="1104900"/>
                  </a:moveTo>
                  <a:lnTo>
                    <a:pt x="529041" y="1104900"/>
                  </a:lnTo>
                  <a:lnTo>
                    <a:pt x="529041" y="1117600"/>
                  </a:lnTo>
                  <a:lnTo>
                    <a:pt x="541103" y="1117600"/>
                  </a:lnTo>
                  <a:lnTo>
                    <a:pt x="541103" y="1104900"/>
                  </a:lnTo>
                  <a:close/>
                  <a:moveTo>
                    <a:pt x="1377457" y="1071800"/>
                  </a:moveTo>
                  <a:lnTo>
                    <a:pt x="1357717" y="1117600"/>
                  </a:lnTo>
                  <a:lnTo>
                    <a:pt x="1366953" y="1117600"/>
                  </a:lnTo>
                  <a:lnTo>
                    <a:pt x="1388847" y="1079500"/>
                  </a:lnTo>
                  <a:lnTo>
                    <a:pt x="1379172" y="1079500"/>
                  </a:lnTo>
                  <a:lnTo>
                    <a:pt x="1377457" y="1071800"/>
                  </a:lnTo>
                  <a:close/>
                  <a:moveTo>
                    <a:pt x="250997" y="1092200"/>
                  </a:moveTo>
                  <a:lnTo>
                    <a:pt x="246306" y="1092200"/>
                  </a:lnTo>
                  <a:lnTo>
                    <a:pt x="249720" y="1104900"/>
                  </a:lnTo>
                  <a:lnTo>
                    <a:pt x="250997" y="1092200"/>
                  </a:lnTo>
                  <a:close/>
                  <a:moveTo>
                    <a:pt x="270358" y="1092200"/>
                  </a:moveTo>
                  <a:lnTo>
                    <a:pt x="252275" y="1092200"/>
                  </a:lnTo>
                  <a:lnTo>
                    <a:pt x="249720" y="1104900"/>
                  </a:lnTo>
                  <a:lnTo>
                    <a:pt x="264117" y="1104900"/>
                  </a:lnTo>
                  <a:lnTo>
                    <a:pt x="269080" y="1098550"/>
                  </a:lnTo>
                  <a:lnTo>
                    <a:pt x="270358" y="1092200"/>
                  </a:lnTo>
                  <a:close/>
                  <a:moveTo>
                    <a:pt x="245605" y="1016000"/>
                  </a:moveTo>
                  <a:lnTo>
                    <a:pt x="244034" y="1016000"/>
                  </a:lnTo>
                  <a:lnTo>
                    <a:pt x="236961" y="1028414"/>
                  </a:lnTo>
                  <a:lnTo>
                    <a:pt x="245814" y="1092200"/>
                  </a:lnTo>
                  <a:lnTo>
                    <a:pt x="256180" y="1092200"/>
                  </a:lnTo>
                  <a:lnTo>
                    <a:pt x="245605" y="1016000"/>
                  </a:lnTo>
                  <a:close/>
                  <a:moveTo>
                    <a:pt x="1379612" y="1066800"/>
                  </a:moveTo>
                  <a:lnTo>
                    <a:pt x="1377457" y="1071800"/>
                  </a:lnTo>
                  <a:lnTo>
                    <a:pt x="1379172" y="1079500"/>
                  </a:lnTo>
                  <a:lnTo>
                    <a:pt x="1384227" y="1073146"/>
                  </a:lnTo>
                  <a:lnTo>
                    <a:pt x="1379612" y="1066800"/>
                  </a:lnTo>
                  <a:close/>
                  <a:moveTo>
                    <a:pt x="1384227" y="1073146"/>
                  </a:moveTo>
                  <a:lnTo>
                    <a:pt x="1379172" y="1079500"/>
                  </a:lnTo>
                  <a:lnTo>
                    <a:pt x="1384230" y="1079500"/>
                  </a:lnTo>
                  <a:lnTo>
                    <a:pt x="1385861" y="1075393"/>
                  </a:lnTo>
                  <a:lnTo>
                    <a:pt x="1384227" y="1073146"/>
                  </a:lnTo>
                  <a:close/>
                  <a:moveTo>
                    <a:pt x="1385861" y="1075393"/>
                  </a:moveTo>
                  <a:lnTo>
                    <a:pt x="1384230" y="1079500"/>
                  </a:lnTo>
                  <a:lnTo>
                    <a:pt x="1388847" y="1079500"/>
                  </a:lnTo>
                  <a:lnTo>
                    <a:pt x="1385861" y="1075393"/>
                  </a:lnTo>
                  <a:close/>
                  <a:moveTo>
                    <a:pt x="1389277" y="1066800"/>
                  </a:moveTo>
                  <a:lnTo>
                    <a:pt x="1385861" y="1075393"/>
                  </a:lnTo>
                  <a:lnTo>
                    <a:pt x="1388847" y="1079500"/>
                  </a:lnTo>
                  <a:lnTo>
                    <a:pt x="1389821" y="1079500"/>
                  </a:lnTo>
                  <a:lnTo>
                    <a:pt x="1389277" y="1066800"/>
                  </a:lnTo>
                  <a:close/>
                  <a:moveTo>
                    <a:pt x="1389277" y="1066800"/>
                  </a:moveTo>
                  <a:lnTo>
                    <a:pt x="1379612" y="1066800"/>
                  </a:lnTo>
                  <a:lnTo>
                    <a:pt x="1384227" y="1073146"/>
                  </a:lnTo>
                  <a:lnTo>
                    <a:pt x="1389277" y="1066800"/>
                  </a:lnTo>
                  <a:close/>
                  <a:moveTo>
                    <a:pt x="1377958" y="1028700"/>
                  </a:moveTo>
                  <a:lnTo>
                    <a:pt x="1370419" y="1028700"/>
                  </a:lnTo>
                  <a:lnTo>
                    <a:pt x="1375403" y="1041400"/>
                  </a:lnTo>
                  <a:lnTo>
                    <a:pt x="1371146" y="1043477"/>
                  </a:lnTo>
                  <a:lnTo>
                    <a:pt x="1377457" y="1071800"/>
                  </a:lnTo>
                  <a:lnTo>
                    <a:pt x="1379612" y="1066800"/>
                  </a:lnTo>
                  <a:lnTo>
                    <a:pt x="1389277" y="1066800"/>
                  </a:lnTo>
                  <a:lnTo>
                    <a:pt x="1377958" y="1028700"/>
                  </a:lnTo>
                  <a:close/>
                  <a:moveTo>
                    <a:pt x="1298180" y="1041400"/>
                  </a:moveTo>
                  <a:lnTo>
                    <a:pt x="1293908" y="1041400"/>
                  </a:lnTo>
                  <a:lnTo>
                    <a:pt x="1293908" y="1050562"/>
                  </a:lnTo>
                  <a:lnTo>
                    <a:pt x="1301478" y="1066800"/>
                  </a:lnTo>
                  <a:lnTo>
                    <a:pt x="1305750" y="1060450"/>
                  </a:lnTo>
                  <a:lnTo>
                    <a:pt x="1305750" y="1054100"/>
                  </a:lnTo>
                  <a:lnTo>
                    <a:pt x="1310022" y="1054100"/>
                  </a:lnTo>
                  <a:lnTo>
                    <a:pt x="1298180" y="1041400"/>
                  </a:lnTo>
                  <a:close/>
                  <a:moveTo>
                    <a:pt x="1318389" y="1054100"/>
                  </a:moveTo>
                  <a:lnTo>
                    <a:pt x="1310022" y="1054100"/>
                  </a:lnTo>
                  <a:lnTo>
                    <a:pt x="1305759" y="1060436"/>
                  </a:lnTo>
                  <a:lnTo>
                    <a:pt x="1305750" y="1066800"/>
                  </a:lnTo>
                  <a:lnTo>
                    <a:pt x="1320870" y="1066800"/>
                  </a:lnTo>
                  <a:lnTo>
                    <a:pt x="1320870" y="1060436"/>
                  </a:lnTo>
                  <a:lnTo>
                    <a:pt x="1318389" y="1054100"/>
                  </a:lnTo>
                  <a:close/>
                  <a:moveTo>
                    <a:pt x="1349382" y="1054100"/>
                  </a:moveTo>
                  <a:lnTo>
                    <a:pt x="1320870" y="1054100"/>
                  </a:lnTo>
                  <a:lnTo>
                    <a:pt x="1320876" y="1060450"/>
                  </a:lnTo>
                  <a:lnTo>
                    <a:pt x="1323362" y="1066800"/>
                  </a:lnTo>
                  <a:lnTo>
                    <a:pt x="1349382" y="1054100"/>
                  </a:lnTo>
                  <a:close/>
                  <a:moveTo>
                    <a:pt x="1310022" y="1054100"/>
                  </a:moveTo>
                  <a:lnTo>
                    <a:pt x="1305750" y="1054100"/>
                  </a:lnTo>
                  <a:lnTo>
                    <a:pt x="1305750" y="1060450"/>
                  </a:lnTo>
                  <a:lnTo>
                    <a:pt x="1310022" y="1054100"/>
                  </a:lnTo>
                  <a:close/>
                  <a:moveTo>
                    <a:pt x="1368105" y="1029829"/>
                  </a:moveTo>
                  <a:lnTo>
                    <a:pt x="1318389" y="1054100"/>
                  </a:lnTo>
                  <a:lnTo>
                    <a:pt x="1320870" y="1060436"/>
                  </a:lnTo>
                  <a:lnTo>
                    <a:pt x="1320870" y="1054100"/>
                  </a:lnTo>
                  <a:lnTo>
                    <a:pt x="1349382" y="1054100"/>
                  </a:lnTo>
                  <a:lnTo>
                    <a:pt x="1371146" y="1043477"/>
                  </a:lnTo>
                  <a:lnTo>
                    <a:pt x="1368105" y="1029829"/>
                  </a:lnTo>
                  <a:close/>
                  <a:moveTo>
                    <a:pt x="1261061" y="977900"/>
                  </a:moveTo>
                  <a:lnTo>
                    <a:pt x="1250611" y="977900"/>
                  </a:lnTo>
                  <a:lnTo>
                    <a:pt x="1246276" y="1041400"/>
                  </a:lnTo>
                  <a:lnTo>
                    <a:pt x="1245909" y="1054100"/>
                  </a:lnTo>
                  <a:lnTo>
                    <a:pt x="1251406" y="1054100"/>
                  </a:lnTo>
                  <a:lnTo>
                    <a:pt x="1251501" y="1041400"/>
                  </a:lnTo>
                  <a:lnTo>
                    <a:pt x="1256715" y="1041400"/>
                  </a:lnTo>
                  <a:lnTo>
                    <a:pt x="1261061" y="977900"/>
                  </a:lnTo>
                  <a:close/>
                  <a:moveTo>
                    <a:pt x="1281845" y="1041400"/>
                  </a:moveTo>
                  <a:lnTo>
                    <a:pt x="1251584" y="1041400"/>
                  </a:lnTo>
                  <a:lnTo>
                    <a:pt x="1251406" y="1054100"/>
                  </a:lnTo>
                  <a:lnTo>
                    <a:pt x="1281762" y="1054100"/>
                  </a:lnTo>
                  <a:lnTo>
                    <a:pt x="1281845" y="1041400"/>
                  </a:lnTo>
                  <a:close/>
                  <a:moveTo>
                    <a:pt x="1281845" y="1048123"/>
                  </a:moveTo>
                  <a:lnTo>
                    <a:pt x="1281762" y="1054100"/>
                  </a:lnTo>
                  <a:lnTo>
                    <a:pt x="1281845" y="1048123"/>
                  </a:lnTo>
                  <a:close/>
                  <a:moveTo>
                    <a:pt x="1289636" y="1041400"/>
                  </a:moveTo>
                  <a:lnTo>
                    <a:pt x="1281940" y="1041400"/>
                  </a:lnTo>
                  <a:lnTo>
                    <a:pt x="1281845" y="1054100"/>
                  </a:lnTo>
                  <a:lnTo>
                    <a:pt x="1293908" y="1054100"/>
                  </a:lnTo>
                  <a:lnTo>
                    <a:pt x="1293908" y="1050562"/>
                  </a:lnTo>
                  <a:lnTo>
                    <a:pt x="1289636" y="1041400"/>
                  </a:lnTo>
                  <a:close/>
                  <a:moveTo>
                    <a:pt x="1293908" y="1041400"/>
                  </a:moveTo>
                  <a:lnTo>
                    <a:pt x="1289636" y="1041400"/>
                  </a:lnTo>
                  <a:lnTo>
                    <a:pt x="1293908" y="1050562"/>
                  </a:lnTo>
                  <a:lnTo>
                    <a:pt x="1293908" y="1041400"/>
                  </a:lnTo>
                  <a:close/>
                  <a:moveTo>
                    <a:pt x="1281940" y="1041400"/>
                  </a:moveTo>
                  <a:lnTo>
                    <a:pt x="1281845" y="1048123"/>
                  </a:lnTo>
                  <a:lnTo>
                    <a:pt x="1281940" y="1041400"/>
                  </a:lnTo>
                  <a:close/>
                  <a:moveTo>
                    <a:pt x="1370419" y="1028700"/>
                  </a:moveTo>
                  <a:lnTo>
                    <a:pt x="1368105" y="1029829"/>
                  </a:lnTo>
                  <a:lnTo>
                    <a:pt x="1371146" y="1043477"/>
                  </a:lnTo>
                  <a:lnTo>
                    <a:pt x="1375403" y="1041400"/>
                  </a:lnTo>
                  <a:lnTo>
                    <a:pt x="1370419" y="1028700"/>
                  </a:lnTo>
                  <a:close/>
                  <a:moveTo>
                    <a:pt x="1370419" y="1028700"/>
                  </a:moveTo>
                  <a:lnTo>
                    <a:pt x="1367853" y="1028700"/>
                  </a:lnTo>
                  <a:lnTo>
                    <a:pt x="1368105" y="1029829"/>
                  </a:lnTo>
                  <a:lnTo>
                    <a:pt x="1370419" y="1028700"/>
                  </a:lnTo>
                  <a:close/>
                  <a:moveTo>
                    <a:pt x="139503" y="990600"/>
                  </a:moveTo>
                  <a:lnTo>
                    <a:pt x="134987" y="996932"/>
                  </a:lnTo>
                  <a:lnTo>
                    <a:pt x="132372" y="1003300"/>
                  </a:lnTo>
                  <a:lnTo>
                    <a:pt x="130446" y="1003300"/>
                  </a:lnTo>
                  <a:lnTo>
                    <a:pt x="145042" y="1028700"/>
                  </a:lnTo>
                  <a:lnTo>
                    <a:pt x="148306" y="1019535"/>
                  </a:lnTo>
                  <a:lnTo>
                    <a:pt x="146718" y="1016000"/>
                  </a:lnTo>
                  <a:lnTo>
                    <a:pt x="152006" y="1012356"/>
                  </a:lnTo>
                  <a:lnTo>
                    <a:pt x="146801" y="1003300"/>
                  </a:lnTo>
                  <a:lnTo>
                    <a:pt x="132372" y="1003300"/>
                  </a:lnTo>
                  <a:lnTo>
                    <a:pt x="131174" y="1002279"/>
                  </a:lnTo>
                  <a:lnTo>
                    <a:pt x="146215" y="1002279"/>
                  </a:lnTo>
                  <a:lnTo>
                    <a:pt x="139503" y="990600"/>
                  </a:lnTo>
                  <a:close/>
                  <a:moveTo>
                    <a:pt x="148306" y="1019535"/>
                  </a:moveTo>
                  <a:lnTo>
                    <a:pt x="145042" y="1028700"/>
                  </a:lnTo>
                  <a:lnTo>
                    <a:pt x="149571" y="1022350"/>
                  </a:lnTo>
                  <a:lnTo>
                    <a:pt x="148306" y="1019535"/>
                  </a:lnTo>
                  <a:close/>
                  <a:moveTo>
                    <a:pt x="149571" y="1022350"/>
                  </a:moveTo>
                  <a:lnTo>
                    <a:pt x="145042" y="1028700"/>
                  </a:lnTo>
                  <a:lnTo>
                    <a:pt x="152424" y="1028700"/>
                  </a:lnTo>
                  <a:lnTo>
                    <a:pt x="149571" y="1022350"/>
                  </a:lnTo>
                  <a:close/>
                  <a:moveTo>
                    <a:pt x="150653" y="1020832"/>
                  </a:moveTo>
                  <a:lnTo>
                    <a:pt x="149571" y="1022350"/>
                  </a:lnTo>
                  <a:lnTo>
                    <a:pt x="152424" y="1028700"/>
                  </a:lnTo>
                  <a:lnTo>
                    <a:pt x="150653" y="1020832"/>
                  </a:lnTo>
                  <a:close/>
                  <a:moveTo>
                    <a:pt x="202025" y="977900"/>
                  </a:moveTo>
                  <a:lnTo>
                    <a:pt x="152006" y="1012356"/>
                  </a:lnTo>
                  <a:lnTo>
                    <a:pt x="154100" y="1016000"/>
                  </a:lnTo>
                  <a:lnTo>
                    <a:pt x="150653" y="1020832"/>
                  </a:lnTo>
                  <a:lnTo>
                    <a:pt x="152424" y="1028700"/>
                  </a:lnTo>
                  <a:lnTo>
                    <a:pt x="203802" y="993313"/>
                  </a:lnTo>
                  <a:lnTo>
                    <a:pt x="201271" y="990600"/>
                  </a:lnTo>
                  <a:lnTo>
                    <a:pt x="203859" y="986050"/>
                  </a:lnTo>
                  <a:lnTo>
                    <a:pt x="202025" y="977900"/>
                  </a:lnTo>
                  <a:close/>
                  <a:moveTo>
                    <a:pt x="208496" y="977900"/>
                  </a:moveTo>
                  <a:lnTo>
                    <a:pt x="205990" y="986708"/>
                  </a:lnTo>
                  <a:lnTo>
                    <a:pt x="207742" y="990600"/>
                  </a:lnTo>
                  <a:lnTo>
                    <a:pt x="203802" y="993313"/>
                  </a:lnTo>
                  <a:lnTo>
                    <a:pt x="236799" y="1028700"/>
                  </a:lnTo>
                  <a:lnTo>
                    <a:pt x="236961" y="1028414"/>
                  </a:lnTo>
                  <a:lnTo>
                    <a:pt x="235238" y="1016000"/>
                  </a:lnTo>
                  <a:lnTo>
                    <a:pt x="244034" y="1016000"/>
                  </a:lnTo>
                  <a:lnTo>
                    <a:pt x="208496" y="977900"/>
                  </a:lnTo>
                  <a:close/>
                  <a:moveTo>
                    <a:pt x="244034" y="1016000"/>
                  </a:moveTo>
                  <a:lnTo>
                    <a:pt x="235238" y="1016000"/>
                  </a:lnTo>
                  <a:lnTo>
                    <a:pt x="236961" y="1028414"/>
                  </a:lnTo>
                  <a:lnTo>
                    <a:pt x="244034" y="1016000"/>
                  </a:lnTo>
                  <a:close/>
                  <a:moveTo>
                    <a:pt x="149566" y="1016000"/>
                  </a:moveTo>
                  <a:lnTo>
                    <a:pt x="148306" y="1019535"/>
                  </a:lnTo>
                  <a:lnTo>
                    <a:pt x="149571" y="1022350"/>
                  </a:lnTo>
                  <a:lnTo>
                    <a:pt x="150653" y="1020832"/>
                  </a:lnTo>
                  <a:lnTo>
                    <a:pt x="149566" y="1016000"/>
                  </a:lnTo>
                  <a:close/>
                  <a:moveTo>
                    <a:pt x="154100" y="1016000"/>
                  </a:moveTo>
                  <a:lnTo>
                    <a:pt x="149566" y="1016000"/>
                  </a:lnTo>
                  <a:lnTo>
                    <a:pt x="150653" y="1020832"/>
                  </a:lnTo>
                  <a:lnTo>
                    <a:pt x="154100" y="1016000"/>
                  </a:lnTo>
                  <a:close/>
                  <a:moveTo>
                    <a:pt x="152006" y="1012356"/>
                  </a:moveTo>
                  <a:lnTo>
                    <a:pt x="146718" y="1016000"/>
                  </a:lnTo>
                  <a:lnTo>
                    <a:pt x="148306" y="1019535"/>
                  </a:lnTo>
                  <a:lnTo>
                    <a:pt x="149566" y="1016000"/>
                  </a:lnTo>
                  <a:lnTo>
                    <a:pt x="154100" y="1016000"/>
                  </a:lnTo>
                  <a:lnTo>
                    <a:pt x="152006" y="1012356"/>
                  </a:lnTo>
                  <a:close/>
                  <a:moveTo>
                    <a:pt x="134987" y="996932"/>
                  </a:moveTo>
                  <a:lnTo>
                    <a:pt x="131174" y="1002279"/>
                  </a:lnTo>
                  <a:lnTo>
                    <a:pt x="132372" y="1003300"/>
                  </a:lnTo>
                  <a:lnTo>
                    <a:pt x="134987" y="996932"/>
                  </a:lnTo>
                  <a:close/>
                  <a:moveTo>
                    <a:pt x="122441" y="978471"/>
                  </a:moveTo>
                  <a:lnTo>
                    <a:pt x="117451" y="990600"/>
                  </a:lnTo>
                  <a:lnTo>
                    <a:pt x="131174" y="1002279"/>
                  </a:lnTo>
                  <a:lnTo>
                    <a:pt x="134987" y="996932"/>
                  </a:lnTo>
                  <a:lnTo>
                    <a:pt x="137587" y="990600"/>
                  </a:lnTo>
                  <a:lnTo>
                    <a:pt x="125116" y="990600"/>
                  </a:lnTo>
                  <a:lnTo>
                    <a:pt x="122441" y="978471"/>
                  </a:lnTo>
                  <a:close/>
                  <a:moveTo>
                    <a:pt x="203859" y="986050"/>
                  </a:moveTo>
                  <a:lnTo>
                    <a:pt x="201271" y="990600"/>
                  </a:lnTo>
                  <a:lnTo>
                    <a:pt x="203802" y="993313"/>
                  </a:lnTo>
                  <a:lnTo>
                    <a:pt x="207742" y="990600"/>
                  </a:lnTo>
                  <a:lnTo>
                    <a:pt x="204883" y="990600"/>
                  </a:lnTo>
                  <a:lnTo>
                    <a:pt x="203859" y="986050"/>
                  </a:lnTo>
                  <a:close/>
                  <a:moveTo>
                    <a:pt x="113912" y="939800"/>
                  </a:moveTo>
                  <a:lnTo>
                    <a:pt x="108819" y="946195"/>
                  </a:lnTo>
                  <a:lnTo>
                    <a:pt x="104530" y="952500"/>
                  </a:lnTo>
                  <a:lnTo>
                    <a:pt x="103797" y="952500"/>
                  </a:lnTo>
                  <a:lnTo>
                    <a:pt x="115012" y="990600"/>
                  </a:lnTo>
                  <a:lnTo>
                    <a:pt x="117451" y="990600"/>
                  </a:lnTo>
                  <a:lnTo>
                    <a:pt x="122441" y="978471"/>
                  </a:lnTo>
                  <a:lnTo>
                    <a:pt x="116713" y="952500"/>
                  </a:lnTo>
                  <a:lnTo>
                    <a:pt x="104530" y="952500"/>
                  </a:lnTo>
                  <a:lnTo>
                    <a:pt x="104189" y="952008"/>
                  </a:lnTo>
                  <a:lnTo>
                    <a:pt x="116605" y="952008"/>
                  </a:lnTo>
                  <a:lnTo>
                    <a:pt x="113912" y="939800"/>
                  </a:lnTo>
                  <a:close/>
                  <a:moveTo>
                    <a:pt x="122676" y="977900"/>
                  </a:moveTo>
                  <a:lnTo>
                    <a:pt x="122441" y="978471"/>
                  </a:lnTo>
                  <a:lnTo>
                    <a:pt x="125116" y="990600"/>
                  </a:lnTo>
                  <a:lnTo>
                    <a:pt x="137587" y="990600"/>
                  </a:lnTo>
                  <a:lnTo>
                    <a:pt x="122676" y="977900"/>
                  </a:lnTo>
                  <a:close/>
                  <a:moveTo>
                    <a:pt x="204883" y="984250"/>
                  </a:moveTo>
                  <a:lnTo>
                    <a:pt x="203859" y="986050"/>
                  </a:lnTo>
                  <a:lnTo>
                    <a:pt x="204883" y="990600"/>
                  </a:lnTo>
                  <a:lnTo>
                    <a:pt x="205990" y="986708"/>
                  </a:lnTo>
                  <a:lnTo>
                    <a:pt x="204883" y="984250"/>
                  </a:lnTo>
                  <a:close/>
                  <a:moveTo>
                    <a:pt x="205990" y="986708"/>
                  </a:moveTo>
                  <a:lnTo>
                    <a:pt x="204883" y="990600"/>
                  </a:lnTo>
                  <a:lnTo>
                    <a:pt x="207742" y="990600"/>
                  </a:lnTo>
                  <a:lnTo>
                    <a:pt x="205990" y="986708"/>
                  </a:lnTo>
                  <a:close/>
                  <a:moveTo>
                    <a:pt x="208496" y="977900"/>
                  </a:moveTo>
                  <a:lnTo>
                    <a:pt x="204883" y="984250"/>
                  </a:lnTo>
                  <a:lnTo>
                    <a:pt x="205990" y="986708"/>
                  </a:lnTo>
                  <a:lnTo>
                    <a:pt x="208496" y="977900"/>
                  </a:lnTo>
                  <a:close/>
                  <a:moveTo>
                    <a:pt x="202025" y="977900"/>
                  </a:moveTo>
                  <a:lnTo>
                    <a:pt x="203859" y="986050"/>
                  </a:lnTo>
                  <a:lnTo>
                    <a:pt x="204883" y="984250"/>
                  </a:lnTo>
                  <a:lnTo>
                    <a:pt x="202025" y="977900"/>
                  </a:lnTo>
                  <a:close/>
                  <a:moveTo>
                    <a:pt x="208496" y="977900"/>
                  </a:moveTo>
                  <a:lnTo>
                    <a:pt x="202025" y="977900"/>
                  </a:lnTo>
                  <a:lnTo>
                    <a:pt x="204883" y="984250"/>
                  </a:lnTo>
                  <a:lnTo>
                    <a:pt x="208496" y="977900"/>
                  </a:lnTo>
                  <a:close/>
                  <a:moveTo>
                    <a:pt x="1293625" y="939800"/>
                  </a:moveTo>
                  <a:lnTo>
                    <a:pt x="1285939" y="939800"/>
                  </a:lnTo>
                  <a:lnTo>
                    <a:pt x="1251993" y="977900"/>
                  </a:lnTo>
                  <a:lnTo>
                    <a:pt x="1259678" y="977900"/>
                  </a:lnTo>
                  <a:lnTo>
                    <a:pt x="1293625" y="939800"/>
                  </a:lnTo>
                  <a:close/>
                  <a:moveTo>
                    <a:pt x="108819" y="946195"/>
                  </a:moveTo>
                  <a:lnTo>
                    <a:pt x="104189" y="952008"/>
                  </a:lnTo>
                  <a:lnTo>
                    <a:pt x="104530" y="952500"/>
                  </a:lnTo>
                  <a:lnTo>
                    <a:pt x="108819" y="946195"/>
                  </a:lnTo>
                  <a:close/>
                  <a:moveTo>
                    <a:pt x="95515" y="914400"/>
                  </a:moveTo>
                  <a:lnTo>
                    <a:pt x="86866" y="927100"/>
                  </a:lnTo>
                  <a:lnTo>
                    <a:pt x="104189" y="952008"/>
                  </a:lnTo>
                  <a:lnTo>
                    <a:pt x="108819" y="946195"/>
                  </a:lnTo>
                  <a:lnTo>
                    <a:pt x="113169" y="939800"/>
                  </a:lnTo>
                  <a:lnTo>
                    <a:pt x="95515" y="914400"/>
                  </a:lnTo>
                  <a:close/>
                  <a:moveTo>
                    <a:pt x="1268128" y="901700"/>
                  </a:moveTo>
                  <a:lnTo>
                    <a:pt x="1263024" y="908050"/>
                  </a:lnTo>
                  <a:lnTo>
                    <a:pt x="1258904" y="914400"/>
                  </a:lnTo>
                  <a:lnTo>
                    <a:pt x="1257919" y="914400"/>
                  </a:lnTo>
                  <a:lnTo>
                    <a:pt x="1263521" y="939800"/>
                  </a:lnTo>
                  <a:lnTo>
                    <a:pt x="1268631" y="927100"/>
                  </a:lnTo>
                  <a:lnTo>
                    <a:pt x="1273741" y="927100"/>
                  </a:lnTo>
                  <a:lnTo>
                    <a:pt x="1270935" y="914400"/>
                  </a:lnTo>
                  <a:lnTo>
                    <a:pt x="1258904" y="914400"/>
                  </a:lnTo>
                  <a:lnTo>
                    <a:pt x="1258420" y="913777"/>
                  </a:lnTo>
                  <a:lnTo>
                    <a:pt x="1270797" y="913777"/>
                  </a:lnTo>
                  <a:lnTo>
                    <a:pt x="1268128" y="901700"/>
                  </a:lnTo>
                  <a:close/>
                  <a:moveTo>
                    <a:pt x="1268631" y="927100"/>
                  </a:moveTo>
                  <a:lnTo>
                    <a:pt x="1263521" y="939800"/>
                  </a:lnTo>
                  <a:lnTo>
                    <a:pt x="1267412" y="934964"/>
                  </a:lnTo>
                  <a:lnTo>
                    <a:pt x="1268631" y="927100"/>
                  </a:lnTo>
                  <a:close/>
                  <a:moveTo>
                    <a:pt x="1267412" y="934964"/>
                  </a:moveTo>
                  <a:lnTo>
                    <a:pt x="1263521" y="939800"/>
                  </a:lnTo>
                  <a:lnTo>
                    <a:pt x="1266663" y="939800"/>
                  </a:lnTo>
                  <a:lnTo>
                    <a:pt x="1267412" y="934964"/>
                  </a:lnTo>
                  <a:close/>
                  <a:moveTo>
                    <a:pt x="1272717" y="928371"/>
                  </a:moveTo>
                  <a:lnTo>
                    <a:pt x="1268631" y="933450"/>
                  </a:lnTo>
                  <a:lnTo>
                    <a:pt x="1266663" y="939800"/>
                  </a:lnTo>
                  <a:lnTo>
                    <a:pt x="1291751" y="939800"/>
                  </a:lnTo>
                  <a:lnTo>
                    <a:pt x="1272717" y="928371"/>
                  </a:lnTo>
                  <a:close/>
                  <a:moveTo>
                    <a:pt x="1270600" y="927100"/>
                  </a:moveTo>
                  <a:lnTo>
                    <a:pt x="1268631" y="927100"/>
                  </a:lnTo>
                  <a:lnTo>
                    <a:pt x="1267412" y="934964"/>
                  </a:lnTo>
                  <a:lnTo>
                    <a:pt x="1268631" y="933450"/>
                  </a:lnTo>
                  <a:lnTo>
                    <a:pt x="1270600" y="927100"/>
                  </a:lnTo>
                  <a:close/>
                  <a:moveTo>
                    <a:pt x="1270600" y="927100"/>
                  </a:moveTo>
                  <a:lnTo>
                    <a:pt x="1268631" y="933450"/>
                  </a:lnTo>
                  <a:lnTo>
                    <a:pt x="1272717" y="928371"/>
                  </a:lnTo>
                  <a:lnTo>
                    <a:pt x="1270600" y="927100"/>
                  </a:lnTo>
                  <a:close/>
                  <a:moveTo>
                    <a:pt x="1273741" y="927100"/>
                  </a:moveTo>
                  <a:lnTo>
                    <a:pt x="1270600" y="927100"/>
                  </a:lnTo>
                  <a:lnTo>
                    <a:pt x="1272717" y="928371"/>
                  </a:lnTo>
                  <a:lnTo>
                    <a:pt x="1273741" y="927100"/>
                  </a:lnTo>
                  <a:close/>
                  <a:moveTo>
                    <a:pt x="94300" y="889000"/>
                  </a:moveTo>
                  <a:lnTo>
                    <a:pt x="83850" y="889000"/>
                  </a:lnTo>
                  <a:lnTo>
                    <a:pt x="85965" y="914400"/>
                  </a:lnTo>
                  <a:lnTo>
                    <a:pt x="86070" y="927100"/>
                  </a:lnTo>
                  <a:lnTo>
                    <a:pt x="86866" y="927100"/>
                  </a:lnTo>
                  <a:lnTo>
                    <a:pt x="91190" y="914400"/>
                  </a:lnTo>
                  <a:lnTo>
                    <a:pt x="96415" y="914400"/>
                  </a:lnTo>
                  <a:lnTo>
                    <a:pt x="94300" y="889000"/>
                  </a:lnTo>
                  <a:close/>
                  <a:moveTo>
                    <a:pt x="1263024" y="908050"/>
                  </a:moveTo>
                  <a:lnTo>
                    <a:pt x="1258420" y="913777"/>
                  </a:lnTo>
                  <a:lnTo>
                    <a:pt x="1258904" y="914400"/>
                  </a:lnTo>
                  <a:lnTo>
                    <a:pt x="1263024" y="908050"/>
                  </a:lnTo>
                  <a:close/>
                  <a:moveTo>
                    <a:pt x="1238044" y="864257"/>
                  </a:moveTo>
                  <a:lnTo>
                    <a:pt x="1233433" y="869918"/>
                  </a:lnTo>
                  <a:lnTo>
                    <a:pt x="1229292" y="876300"/>
                  </a:lnTo>
                  <a:lnTo>
                    <a:pt x="1258420" y="913777"/>
                  </a:lnTo>
                  <a:lnTo>
                    <a:pt x="1263024" y="908050"/>
                  </a:lnTo>
                  <a:lnTo>
                    <a:pt x="1267144" y="901700"/>
                  </a:lnTo>
                  <a:lnTo>
                    <a:pt x="1238044" y="864257"/>
                  </a:lnTo>
                  <a:close/>
                  <a:moveTo>
                    <a:pt x="9685" y="876300"/>
                  </a:moveTo>
                  <a:lnTo>
                    <a:pt x="5382" y="889000"/>
                  </a:lnTo>
                  <a:lnTo>
                    <a:pt x="44302" y="901700"/>
                  </a:lnTo>
                  <a:lnTo>
                    <a:pt x="46454" y="895350"/>
                  </a:lnTo>
                  <a:lnTo>
                    <a:pt x="42302" y="889000"/>
                  </a:lnTo>
                  <a:lnTo>
                    <a:pt x="44357" y="887613"/>
                  </a:lnTo>
                  <a:lnTo>
                    <a:pt x="9685" y="876300"/>
                  </a:lnTo>
                  <a:close/>
                  <a:moveTo>
                    <a:pt x="68343" y="863600"/>
                  </a:moveTo>
                  <a:lnTo>
                    <a:pt x="64228" y="863600"/>
                  </a:lnTo>
                  <a:lnTo>
                    <a:pt x="61129" y="876300"/>
                  </a:lnTo>
                  <a:lnTo>
                    <a:pt x="44357" y="887613"/>
                  </a:lnTo>
                  <a:lnTo>
                    <a:pt x="48605" y="889000"/>
                  </a:lnTo>
                  <a:lnTo>
                    <a:pt x="46454" y="895350"/>
                  </a:lnTo>
                  <a:lnTo>
                    <a:pt x="50605" y="901700"/>
                  </a:lnTo>
                  <a:lnTo>
                    <a:pt x="67381" y="879055"/>
                  </a:lnTo>
                  <a:lnTo>
                    <a:pt x="62218" y="876300"/>
                  </a:lnTo>
                  <a:lnTo>
                    <a:pt x="68343" y="863600"/>
                  </a:lnTo>
                  <a:close/>
                  <a:moveTo>
                    <a:pt x="44357" y="887613"/>
                  </a:moveTo>
                  <a:lnTo>
                    <a:pt x="42302" y="889000"/>
                  </a:lnTo>
                  <a:lnTo>
                    <a:pt x="46454" y="895350"/>
                  </a:lnTo>
                  <a:lnTo>
                    <a:pt x="48605" y="889000"/>
                  </a:lnTo>
                  <a:lnTo>
                    <a:pt x="44357" y="887613"/>
                  </a:lnTo>
                  <a:close/>
                  <a:moveTo>
                    <a:pt x="16313" y="850900"/>
                  </a:moveTo>
                  <a:lnTo>
                    <a:pt x="16093" y="850900"/>
                  </a:lnTo>
                  <a:lnTo>
                    <a:pt x="6167" y="863600"/>
                  </a:lnTo>
                  <a:lnTo>
                    <a:pt x="4151" y="863600"/>
                  </a:lnTo>
                  <a:lnTo>
                    <a:pt x="2355" y="876300"/>
                  </a:lnTo>
                  <a:lnTo>
                    <a:pt x="1790" y="889000"/>
                  </a:lnTo>
                  <a:lnTo>
                    <a:pt x="5382" y="889000"/>
                  </a:lnTo>
                  <a:lnTo>
                    <a:pt x="7539" y="876300"/>
                  </a:lnTo>
                  <a:lnTo>
                    <a:pt x="12711" y="876300"/>
                  </a:lnTo>
                  <a:lnTo>
                    <a:pt x="14512" y="863600"/>
                  </a:lnTo>
                  <a:lnTo>
                    <a:pt x="6167" y="863600"/>
                  </a:lnTo>
                  <a:lnTo>
                    <a:pt x="4939" y="858031"/>
                  </a:lnTo>
                  <a:lnTo>
                    <a:pt x="15302" y="858031"/>
                  </a:lnTo>
                  <a:lnTo>
                    <a:pt x="16313" y="850900"/>
                  </a:lnTo>
                  <a:close/>
                  <a:moveTo>
                    <a:pt x="68343" y="863600"/>
                  </a:moveTo>
                  <a:lnTo>
                    <a:pt x="65275" y="876300"/>
                  </a:lnTo>
                  <a:lnTo>
                    <a:pt x="69421" y="876300"/>
                  </a:lnTo>
                  <a:lnTo>
                    <a:pt x="67381" y="879055"/>
                  </a:lnTo>
                  <a:lnTo>
                    <a:pt x="86018" y="889000"/>
                  </a:lnTo>
                  <a:lnTo>
                    <a:pt x="92133" y="889000"/>
                  </a:lnTo>
                  <a:lnTo>
                    <a:pt x="68343" y="863600"/>
                  </a:lnTo>
                  <a:close/>
                  <a:moveTo>
                    <a:pt x="68343" y="863600"/>
                  </a:moveTo>
                  <a:lnTo>
                    <a:pt x="62218" y="876300"/>
                  </a:lnTo>
                  <a:lnTo>
                    <a:pt x="67381" y="879055"/>
                  </a:lnTo>
                  <a:lnTo>
                    <a:pt x="69421" y="876300"/>
                  </a:lnTo>
                  <a:lnTo>
                    <a:pt x="65275" y="876300"/>
                  </a:lnTo>
                  <a:lnTo>
                    <a:pt x="68343" y="863600"/>
                  </a:lnTo>
                  <a:close/>
                  <a:moveTo>
                    <a:pt x="1231711" y="825500"/>
                  </a:moveTo>
                  <a:lnTo>
                    <a:pt x="1221365" y="825500"/>
                  </a:lnTo>
                  <a:lnTo>
                    <a:pt x="1228234" y="876300"/>
                  </a:lnTo>
                  <a:lnTo>
                    <a:pt x="1233407" y="863600"/>
                  </a:lnTo>
                  <a:lnTo>
                    <a:pt x="1238580" y="863600"/>
                  </a:lnTo>
                  <a:lnTo>
                    <a:pt x="1231711" y="825500"/>
                  </a:lnTo>
                  <a:close/>
                  <a:moveTo>
                    <a:pt x="1233407" y="863600"/>
                  </a:moveTo>
                  <a:lnTo>
                    <a:pt x="1228234" y="876300"/>
                  </a:lnTo>
                  <a:lnTo>
                    <a:pt x="1229990" y="874144"/>
                  </a:lnTo>
                  <a:lnTo>
                    <a:pt x="1233407" y="863600"/>
                  </a:lnTo>
                  <a:close/>
                  <a:moveTo>
                    <a:pt x="1229990" y="874144"/>
                  </a:moveTo>
                  <a:lnTo>
                    <a:pt x="1228234" y="876300"/>
                  </a:lnTo>
                  <a:lnTo>
                    <a:pt x="1229292" y="876300"/>
                  </a:lnTo>
                  <a:lnTo>
                    <a:pt x="1229990" y="874144"/>
                  </a:lnTo>
                  <a:close/>
                  <a:moveTo>
                    <a:pt x="1237532" y="863600"/>
                  </a:moveTo>
                  <a:lnTo>
                    <a:pt x="1233407" y="863600"/>
                  </a:lnTo>
                  <a:lnTo>
                    <a:pt x="1229990" y="874144"/>
                  </a:lnTo>
                  <a:lnTo>
                    <a:pt x="1233433" y="869918"/>
                  </a:lnTo>
                  <a:lnTo>
                    <a:pt x="1237532" y="863600"/>
                  </a:lnTo>
                  <a:close/>
                  <a:moveTo>
                    <a:pt x="1237532" y="863600"/>
                  </a:moveTo>
                  <a:lnTo>
                    <a:pt x="1233433" y="869918"/>
                  </a:lnTo>
                  <a:lnTo>
                    <a:pt x="1238044" y="864257"/>
                  </a:lnTo>
                  <a:lnTo>
                    <a:pt x="1237532" y="863600"/>
                  </a:lnTo>
                  <a:close/>
                  <a:moveTo>
                    <a:pt x="1238580" y="863600"/>
                  </a:moveTo>
                  <a:lnTo>
                    <a:pt x="1237532" y="863600"/>
                  </a:lnTo>
                  <a:lnTo>
                    <a:pt x="1238044" y="864257"/>
                  </a:lnTo>
                  <a:lnTo>
                    <a:pt x="1238580" y="863600"/>
                  </a:lnTo>
                  <a:close/>
                  <a:moveTo>
                    <a:pt x="16093" y="850900"/>
                  </a:moveTo>
                  <a:lnTo>
                    <a:pt x="5947" y="850900"/>
                  </a:lnTo>
                  <a:lnTo>
                    <a:pt x="4939" y="858031"/>
                  </a:lnTo>
                  <a:lnTo>
                    <a:pt x="6167" y="863600"/>
                  </a:lnTo>
                  <a:lnTo>
                    <a:pt x="16093" y="850900"/>
                  </a:lnTo>
                  <a:close/>
                  <a:moveTo>
                    <a:pt x="55772" y="838651"/>
                  </a:moveTo>
                  <a:lnTo>
                    <a:pt x="53647" y="844550"/>
                  </a:lnTo>
                  <a:lnTo>
                    <a:pt x="53024" y="850900"/>
                  </a:lnTo>
                  <a:lnTo>
                    <a:pt x="95326" y="863600"/>
                  </a:lnTo>
                  <a:lnTo>
                    <a:pt x="95955" y="850900"/>
                  </a:lnTo>
                  <a:lnTo>
                    <a:pt x="91243" y="850900"/>
                  </a:lnTo>
                  <a:lnTo>
                    <a:pt x="91838" y="849478"/>
                  </a:lnTo>
                  <a:lnTo>
                    <a:pt x="55772" y="838651"/>
                  </a:lnTo>
                  <a:close/>
                  <a:moveTo>
                    <a:pt x="91838" y="849478"/>
                  </a:moveTo>
                  <a:lnTo>
                    <a:pt x="91243" y="850900"/>
                  </a:lnTo>
                  <a:lnTo>
                    <a:pt x="95955" y="850900"/>
                  </a:lnTo>
                  <a:lnTo>
                    <a:pt x="95326" y="863600"/>
                  </a:lnTo>
                  <a:lnTo>
                    <a:pt x="96572" y="850900"/>
                  </a:lnTo>
                  <a:lnTo>
                    <a:pt x="91838" y="849478"/>
                  </a:lnTo>
                  <a:close/>
                  <a:moveTo>
                    <a:pt x="104047" y="820348"/>
                  </a:moveTo>
                  <a:lnTo>
                    <a:pt x="91838" y="849478"/>
                  </a:lnTo>
                  <a:lnTo>
                    <a:pt x="96572" y="850900"/>
                  </a:lnTo>
                  <a:lnTo>
                    <a:pt x="95326" y="863600"/>
                  </a:lnTo>
                  <a:lnTo>
                    <a:pt x="99023" y="863600"/>
                  </a:lnTo>
                  <a:lnTo>
                    <a:pt x="100656" y="850900"/>
                  </a:lnTo>
                  <a:lnTo>
                    <a:pt x="116624" y="825500"/>
                  </a:lnTo>
                  <a:lnTo>
                    <a:pt x="107630" y="825500"/>
                  </a:lnTo>
                  <a:lnTo>
                    <a:pt x="104047" y="820348"/>
                  </a:lnTo>
                  <a:close/>
                  <a:moveTo>
                    <a:pt x="10481" y="838200"/>
                  </a:moveTo>
                  <a:lnTo>
                    <a:pt x="565" y="838200"/>
                  </a:lnTo>
                  <a:lnTo>
                    <a:pt x="4939" y="858031"/>
                  </a:lnTo>
                  <a:lnTo>
                    <a:pt x="5947" y="850900"/>
                  </a:lnTo>
                  <a:lnTo>
                    <a:pt x="16093" y="850900"/>
                  </a:lnTo>
                  <a:lnTo>
                    <a:pt x="10481" y="838200"/>
                  </a:lnTo>
                  <a:close/>
                  <a:moveTo>
                    <a:pt x="26299" y="832892"/>
                  </a:moveTo>
                  <a:lnTo>
                    <a:pt x="24386" y="838200"/>
                  </a:lnTo>
                  <a:lnTo>
                    <a:pt x="51359" y="850900"/>
                  </a:lnTo>
                  <a:lnTo>
                    <a:pt x="53647" y="844550"/>
                  </a:lnTo>
                  <a:lnTo>
                    <a:pt x="54270" y="838200"/>
                  </a:lnTo>
                  <a:lnTo>
                    <a:pt x="26679" y="838200"/>
                  </a:lnTo>
                  <a:lnTo>
                    <a:pt x="26299" y="832892"/>
                  </a:lnTo>
                  <a:close/>
                  <a:moveTo>
                    <a:pt x="54270" y="838200"/>
                  </a:moveTo>
                  <a:lnTo>
                    <a:pt x="53647" y="844550"/>
                  </a:lnTo>
                  <a:lnTo>
                    <a:pt x="55772" y="838651"/>
                  </a:lnTo>
                  <a:lnTo>
                    <a:pt x="54270" y="838200"/>
                  </a:lnTo>
                  <a:close/>
                  <a:moveTo>
                    <a:pt x="28962" y="825500"/>
                  </a:moveTo>
                  <a:lnTo>
                    <a:pt x="27181" y="835406"/>
                  </a:lnTo>
                  <a:lnTo>
                    <a:pt x="27580" y="838200"/>
                  </a:lnTo>
                  <a:lnTo>
                    <a:pt x="54270" y="838200"/>
                  </a:lnTo>
                  <a:lnTo>
                    <a:pt x="55772" y="838651"/>
                  </a:lnTo>
                  <a:lnTo>
                    <a:pt x="55935" y="838200"/>
                  </a:lnTo>
                  <a:lnTo>
                    <a:pt x="28962" y="825500"/>
                  </a:lnTo>
                  <a:close/>
                  <a:moveTo>
                    <a:pt x="25768" y="825500"/>
                  </a:moveTo>
                  <a:lnTo>
                    <a:pt x="4617" y="838200"/>
                  </a:lnTo>
                  <a:lnTo>
                    <a:pt x="24386" y="838200"/>
                  </a:lnTo>
                  <a:lnTo>
                    <a:pt x="26299" y="832892"/>
                  </a:lnTo>
                  <a:lnTo>
                    <a:pt x="25768" y="825500"/>
                  </a:lnTo>
                  <a:close/>
                  <a:moveTo>
                    <a:pt x="26674" y="831850"/>
                  </a:moveTo>
                  <a:lnTo>
                    <a:pt x="26299" y="832892"/>
                  </a:lnTo>
                  <a:lnTo>
                    <a:pt x="26679" y="838200"/>
                  </a:lnTo>
                  <a:lnTo>
                    <a:pt x="27181" y="835406"/>
                  </a:lnTo>
                  <a:lnTo>
                    <a:pt x="26674" y="831850"/>
                  </a:lnTo>
                  <a:close/>
                  <a:moveTo>
                    <a:pt x="27181" y="835406"/>
                  </a:moveTo>
                  <a:lnTo>
                    <a:pt x="26679" y="838200"/>
                  </a:lnTo>
                  <a:lnTo>
                    <a:pt x="27580" y="838200"/>
                  </a:lnTo>
                  <a:lnTo>
                    <a:pt x="27181" y="835406"/>
                  </a:lnTo>
                  <a:close/>
                  <a:moveTo>
                    <a:pt x="28962" y="825500"/>
                  </a:moveTo>
                  <a:lnTo>
                    <a:pt x="26674" y="831850"/>
                  </a:lnTo>
                  <a:lnTo>
                    <a:pt x="27181" y="835406"/>
                  </a:lnTo>
                  <a:lnTo>
                    <a:pt x="28962" y="825500"/>
                  </a:lnTo>
                  <a:close/>
                  <a:moveTo>
                    <a:pt x="25768" y="825500"/>
                  </a:moveTo>
                  <a:lnTo>
                    <a:pt x="26299" y="832892"/>
                  </a:lnTo>
                  <a:lnTo>
                    <a:pt x="26674" y="831850"/>
                  </a:lnTo>
                  <a:lnTo>
                    <a:pt x="25768" y="825500"/>
                  </a:lnTo>
                  <a:close/>
                  <a:moveTo>
                    <a:pt x="28962" y="825500"/>
                  </a:moveTo>
                  <a:lnTo>
                    <a:pt x="25768" y="825500"/>
                  </a:lnTo>
                  <a:lnTo>
                    <a:pt x="26674" y="831850"/>
                  </a:lnTo>
                  <a:lnTo>
                    <a:pt x="28962" y="825500"/>
                  </a:lnTo>
                  <a:close/>
                  <a:moveTo>
                    <a:pt x="107211" y="812800"/>
                  </a:moveTo>
                  <a:lnTo>
                    <a:pt x="104047" y="820348"/>
                  </a:lnTo>
                  <a:lnTo>
                    <a:pt x="107630" y="825500"/>
                  </a:lnTo>
                  <a:lnTo>
                    <a:pt x="111920" y="819153"/>
                  </a:lnTo>
                  <a:lnTo>
                    <a:pt x="107211" y="812800"/>
                  </a:lnTo>
                  <a:close/>
                  <a:moveTo>
                    <a:pt x="111920" y="819153"/>
                  </a:moveTo>
                  <a:lnTo>
                    <a:pt x="107630" y="825500"/>
                  </a:lnTo>
                  <a:lnTo>
                    <a:pt x="111923" y="825500"/>
                  </a:lnTo>
                  <a:lnTo>
                    <a:pt x="113395" y="821143"/>
                  </a:lnTo>
                  <a:lnTo>
                    <a:pt x="111920" y="819153"/>
                  </a:lnTo>
                  <a:close/>
                  <a:moveTo>
                    <a:pt x="113395" y="821143"/>
                  </a:moveTo>
                  <a:lnTo>
                    <a:pt x="111923" y="825500"/>
                  </a:lnTo>
                  <a:lnTo>
                    <a:pt x="116624" y="825500"/>
                  </a:lnTo>
                  <a:lnTo>
                    <a:pt x="113395" y="821143"/>
                  </a:lnTo>
                  <a:close/>
                  <a:moveTo>
                    <a:pt x="116216" y="812800"/>
                  </a:moveTo>
                  <a:lnTo>
                    <a:pt x="113395" y="821143"/>
                  </a:lnTo>
                  <a:lnTo>
                    <a:pt x="116624" y="825500"/>
                  </a:lnTo>
                  <a:lnTo>
                    <a:pt x="117975" y="825500"/>
                  </a:lnTo>
                  <a:lnTo>
                    <a:pt x="116216" y="812800"/>
                  </a:lnTo>
                  <a:close/>
                  <a:moveTo>
                    <a:pt x="1216130" y="800100"/>
                  </a:moveTo>
                  <a:lnTo>
                    <a:pt x="1207533" y="812800"/>
                  </a:lnTo>
                  <a:lnTo>
                    <a:pt x="1222235" y="825500"/>
                  </a:lnTo>
                  <a:lnTo>
                    <a:pt x="1230831" y="825500"/>
                  </a:lnTo>
                  <a:lnTo>
                    <a:pt x="1216130" y="800100"/>
                  </a:lnTo>
                  <a:close/>
                  <a:moveTo>
                    <a:pt x="98551" y="787400"/>
                  </a:moveTo>
                  <a:lnTo>
                    <a:pt x="89965" y="800100"/>
                  </a:lnTo>
                  <a:lnTo>
                    <a:pt x="104047" y="820348"/>
                  </a:lnTo>
                  <a:lnTo>
                    <a:pt x="107211" y="812800"/>
                  </a:lnTo>
                  <a:lnTo>
                    <a:pt x="116216" y="812800"/>
                  </a:lnTo>
                  <a:lnTo>
                    <a:pt x="107384" y="800100"/>
                  </a:lnTo>
                  <a:lnTo>
                    <a:pt x="99494" y="800100"/>
                  </a:lnTo>
                  <a:lnTo>
                    <a:pt x="99765" y="789144"/>
                  </a:lnTo>
                  <a:lnTo>
                    <a:pt x="98551" y="787400"/>
                  </a:lnTo>
                  <a:close/>
                  <a:moveTo>
                    <a:pt x="116216" y="812800"/>
                  </a:moveTo>
                  <a:lnTo>
                    <a:pt x="107211" y="812800"/>
                  </a:lnTo>
                  <a:lnTo>
                    <a:pt x="111920" y="819153"/>
                  </a:lnTo>
                  <a:lnTo>
                    <a:pt x="116216" y="812800"/>
                  </a:lnTo>
                  <a:close/>
                  <a:moveTo>
                    <a:pt x="1211837" y="800100"/>
                  </a:moveTo>
                  <a:lnTo>
                    <a:pt x="1206256" y="800100"/>
                  </a:lnTo>
                  <a:lnTo>
                    <a:pt x="1207533" y="812800"/>
                  </a:lnTo>
                  <a:lnTo>
                    <a:pt x="1211837" y="800100"/>
                  </a:lnTo>
                  <a:close/>
                  <a:moveTo>
                    <a:pt x="100216" y="762000"/>
                  </a:moveTo>
                  <a:lnTo>
                    <a:pt x="97169" y="762000"/>
                  </a:lnTo>
                  <a:lnTo>
                    <a:pt x="94897" y="774700"/>
                  </a:lnTo>
                  <a:lnTo>
                    <a:pt x="89662" y="774700"/>
                  </a:lnTo>
                  <a:lnTo>
                    <a:pt x="89023" y="800100"/>
                  </a:lnTo>
                  <a:lnTo>
                    <a:pt x="89965" y="800100"/>
                  </a:lnTo>
                  <a:lnTo>
                    <a:pt x="98551" y="787400"/>
                  </a:lnTo>
                  <a:lnTo>
                    <a:pt x="99808" y="787400"/>
                  </a:lnTo>
                  <a:lnTo>
                    <a:pt x="100122" y="774700"/>
                  </a:lnTo>
                  <a:lnTo>
                    <a:pt x="100216" y="762000"/>
                  </a:lnTo>
                  <a:close/>
                  <a:moveTo>
                    <a:pt x="99765" y="789144"/>
                  </a:moveTo>
                  <a:lnTo>
                    <a:pt x="99494" y="800100"/>
                  </a:lnTo>
                  <a:lnTo>
                    <a:pt x="107384" y="800100"/>
                  </a:lnTo>
                  <a:lnTo>
                    <a:pt x="99765" y="789144"/>
                  </a:lnTo>
                  <a:close/>
                  <a:moveTo>
                    <a:pt x="1216894" y="762000"/>
                  </a:moveTo>
                  <a:lnTo>
                    <a:pt x="1213973" y="762000"/>
                  </a:lnTo>
                  <a:lnTo>
                    <a:pt x="1213366" y="774700"/>
                  </a:lnTo>
                  <a:lnTo>
                    <a:pt x="1206706" y="800100"/>
                  </a:lnTo>
                  <a:lnTo>
                    <a:pt x="1216968" y="800100"/>
                  </a:lnTo>
                  <a:lnTo>
                    <a:pt x="1223627" y="774700"/>
                  </a:lnTo>
                  <a:lnTo>
                    <a:pt x="1218496" y="774700"/>
                  </a:lnTo>
                  <a:lnTo>
                    <a:pt x="1216894" y="762000"/>
                  </a:lnTo>
                  <a:close/>
                  <a:moveTo>
                    <a:pt x="99808" y="787400"/>
                  </a:moveTo>
                  <a:lnTo>
                    <a:pt x="98551" y="787400"/>
                  </a:lnTo>
                  <a:lnTo>
                    <a:pt x="99765" y="789144"/>
                  </a:lnTo>
                  <a:lnTo>
                    <a:pt x="99808" y="787400"/>
                  </a:lnTo>
                  <a:close/>
                  <a:moveTo>
                    <a:pt x="15245" y="749300"/>
                  </a:moveTo>
                  <a:lnTo>
                    <a:pt x="6167" y="749300"/>
                  </a:lnTo>
                  <a:lnTo>
                    <a:pt x="20659" y="774700"/>
                  </a:lnTo>
                  <a:lnTo>
                    <a:pt x="22323" y="774700"/>
                  </a:lnTo>
                  <a:lnTo>
                    <a:pt x="25723" y="767664"/>
                  </a:lnTo>
                  <a:lnTo>
                    <a:pt x="15245" y="749300"/>
                  </a:lnTo>
                  <a:close/>
                  <a:moveTo>
                    <a:pt x="25723" y="767664"/>
                  </a:moveTo>
                  <a:lnTo>
                    <a:pt x="22323" y="774700"/>
                  </a:lnTo>
                  <a:lnTo>
                    <a:pt x="29737" y="774700"/>
                  </a:lnTo>
                  <a:lnTo>
                    <a:pt x="25723" y="767664"/>
                  </a:lnTo>
                  <a:close/>
                  <a:moveTo>
                    <a:pt x="28459" y="762000"/>
                  </a:moveTo>
                  <a:lnTo>
                    <a:pt x="25723" y="767664"/>
                  </a:lnTo>
                  <a:lnTo>
                    <a:pt x="29737" y="774700"/>
                  </a:lnTo>
                  <a:lnTo>
                    <a:pt x="31328" y="774700"/>
                  </a:lnTo>
                  <a:lnTo>
                    <a:pt x="28459" y="762000"/>
                  </a:lnTo>
                  <a:close/>
                  <a:moveTo>
                    <a:pt x="28459" y="762000"/>
                  </a:moveTo>
                  <a:lnTo>
                    <a:pt x="31328" y="774700"/>
                  </a:lnTo>
                  <a:lnTo>
                    <a:pt x="31185" y="768033"/>
                  </a:lnTo>
                  <a:lnTo>
                    <a:pt x="28459" y="762000"/>
                  </a:lnTo>
                  <a:close/>
                  <a:moveTo>
                    <a:pt x="31185" y="768033"/>
                  </a:moveTo>
                  <a:lnTo>
                    <a:pt x="31328" y="774700"/>
                  </a:lnTo>
                  <a:lnTo>
                    <a:pt x="31601" y="774700"/>
                  </a:lnTo>
                  <a:lnTo>
                    <a:pt x="31325" y="768342"/>
                  </a:lnTo>
                  <a:lnTo>
                    <a:pt x="31185" y="768033"/>
                  </a:lnTo>
                  <a:close/>
                  <a:moveTo>
                    <a:pt x="31328" y="768350"/>
                  </a:moveTo>
                  <a:lnTo>
                    <a:pt x="31601" y="774700"/>
                  </a:lnTo>
                  <a:lnTo>
                    <a:pt x="34197" y="774700"/>
                  </a:lnTo>
                  <a:lnTo>
                    <a:pt x="31328" y="768350"/>
                  </a:lnTo>
                  <a:close/>
                  <a:moveTo>
                    <a:pt x="85630" y="762000"/>
                  </a:moveTo>
                  <a:lnTo>
                    <a:pt x="31056" y="762000"/>
                  </a:lnTo>
                  <a:lnTo>
                    <a:pt x="31334" y="768363"/>
                  </a:lnTo>
                  <a:lnTo>
                    <a:pt x="34197" y="774700"/>
                  </a:lnTo>
                  <a:lnTo>
                    <a:pt x="83630" y="774700"/>
                  </a:lnTo>
                  <a:lnTo>
                    <a:pt x="85898" y="768363"/>
                  </a:lnTo>
                  <a:lnTo>
                    <a:pt x="85630" y="762000"/>
                  </a:lnTo>
                  <a:close/>
                  <a:moveTo>
                    <a:pt x="85903" y="768350"/>
                  </a:moveTo>
                  <a:lnTo>
                    <a:pt x="83630" y="774700"/>
                  </a:lnTo>
                  <a:lnTo>
                    <a:pt x="86175" y="774700"/>
                  </a:lnTo>
                  <a:lnTo>
                    <a:pt x="85903" y="768350"/>
                  </a:lnTo>
                  <a:close/>
                  <a:moveTo>
                    <a:pt x="97169" y="762000"/>
                  </a:moveTo>
                  <a:lnTo>
                    <a:pt x="88175" y="762000"/>
                  </a:lnTo>
                  <a:lnTo>
                    <a:pt x="86016" y="768033"/>
                  </a:lnTo>
                  <a:lnTo>
                    <a:pt x="85927" y="768922"/>
                  </a:lnTo>
                  <a:lnTo>
                    <a:pt x="86175" y="774700"/>
                  </a:lnTo>
                  <a:lnTo>
                    <a:pt x="92614" y="774700"/>
                  </a:lnTo>
                  <a:lnTo>
                    <a:pt x="97169" y="762000"/>
                  </a:lnTo>
                  <a:close/>
                  <a:moveTo>
                    <a:pt x="1241218" y="762000"/>
                  </a:moveTo>
                  <a:lnTo>
                    <a:pt x="1216894" y="762000"/>
                  </a:lnTo>
                  <a:lnTo>
                    <a:pt x="1220098" y="774700"/>
                  </a:lnTo>
                  <a:lnTo>
                    <a:pt x="1241962" y="774700"/>
                  </a:lnTo>
                  <a:lnTo>
                    <a:pt x="1242748" y="768922"/>
                  </a:lnTo>
                  <a:lnTo>
                    <a:pt x="1242647" y="767664"/>
                  </a:lnTo>
                  <a:lnTo>
                    <a:pt x="1241218" y="762000"/>
                  </a:lnTo>
                  <a:close/>
                  <a:moveTo>
                    <a:pt x="1242824" y="768363"/>
                  </a:moveTo>
                  <a:lnTo>
                    <a:pt x="1241962" y="774700"/>
                  </a:lnTo>
                  <a:lnTo>
                    <a:pt x="1244422" y="774700"/>
                  </a:lnTo>
                  <a:lnTo>
                    <a:pt x="1242824" y="768363"/>
                  </a:lnTo>
                  <a:close/>
                  <a:moveTo>
                    <a:pt x="1263485" y="762000"/>
                  </a:moveTo>
                  <a:lnTo>
                    <a:pt x="1243689" y="762000"/>
                  </a:lnTo>
                  <a:lnTo>
                    <a:pt x="1242824" y="768363"/>
                  </a:lnTo>
                  <a:lnTo>
                    <a:pt x="1244422" y="774700"/>
                  </a:lnTo>
                  <a:lnTo>
                    <a:pt x="1264809" y="774700"/>
                  </a:lnTo>
                  <a:lnTo>
                    <a:pt x="1263485" y="762000"/>
                  </a:lnTo>
                  <a:close/>
                  <a:moveTo>
                    <a:pt x="1272558" y="749300"/>
                  </a:moveTo>
                  <a:lnTo>
                    <a:pt x="1262160" y="749300"/>
                  </a:lnTo>
                  <a:lnTo>
                    <a:pt x="1264809" y="774700"/>
                  </a:lnTo>
                  <a:lnTo>
                    <a:pt x="1269535" y="768922"/>
                  </a:lnTo>
                  <a:lnTo>
                    <a:pt x="1270003" y="762000"/>
                  </a:lnTo>
                  <a:lnTo>
                    <a:pt x="1275196" y="762000"/>
                  </a:lnTo>
                  <a:lnTo>
                    <a:pt x="1272558" y="749300"/>
                  </a:lnTo>
                  <a:close/>
                  <a:moveTo>
                    <a:pt x="1269535" y="768922"/>
                  </a:moveTo>
                  <a:lnTo>
                    <a:pt x="1264809" y="774700"/>
                  </a:lnTo>
                  <a:lnTo>
                    <a:pt x="1269144" y="774700"/>
                  </a:lnTo>
                  <a:lnTo>
                    <a:pt x="1269535" y="768922"/>
                  </a:lnTo>
                  <a:close/>
                  <a:moveTo>
                    <a:pt x="1270009" y="768342"/>
                  </a:moveTo>
                  <a:lnTo>
                    <a:pt x="1269535" y="768922"/>
                  </a:lnTo>
                  <a:lnTo>
                    <a:pt x="1269144" y="774700"/>
                  </a:lnTo>
                  <a:lnTo>
                    <a:pt x="1270009" y="768342"/>
                  </a:lnTo>
                  <a:close/>
                  <a:moveTo>
                    <a:pt x="1275196" y="762000"/>
                  </a:moveTo>
                  <a:lnTo>
                    <a:pt x="1270009" y="768342"/>
                  </a:lnTo>
                  <a:lnTo>
                    <a:pt x="1269144" y="774700"/>
                  </a:lnTo>
                  <a:lnTo>
                    <a:pt x="1276065" y="774700"/>
                  </a:lnTo>
                  <a:lnTo>
                    <a:pt x="1275196" y="762000"/>
                  </a:lnTo>
                  <a:close/>
                  <a:moveTo>
                    <a:pt x="1270872" y="762000"/>
                  </a:moveTo>
                  <a:lnTo>
                    <a:pt x="1270003" y="762000"/>
                  </a:lnTo>
                  <a:lnTo>
                    <a:pt x="1269535" y="768922"/>
                  </a:lnTo>
                  <a:lnTo>
                    <a:pt x="1269992" y="768363"/>
                  </a:lnTo>
                  <a:lnTo>
                    <a:pt x="1270101" y="767664"/>
                  </a:lnTo>
                  <a:lnTo>
                    <a:pt x="1270872" y="762000"/>
                  </a:lnTo>
                  <a:close/>
                  <a:moveTo>
                    <a:pt x="1275196" y="762000"/>
                  </a:moveTo>
                  <a:lnTo>
                    <a:pt x="1270872" y="762000"/>
                  </a:lnTo>
                  <a:lnTo>
                    <a:pt x="1270009" y="768342"/>
                  </a:lnTo>
                  <a:lnTo>
                    <a:pt x="1275196" y="762000"/>
                  </a:lnTo>
                  <a:close/>
                  <a:moveTo>
                    <a:pt x="31056" y="762000"/>
                  </a:moveTo>
                  <a:lnTo>
                    <a:pt x="28459" y="762000"/>
                  </a:lnTo>
                  <a:lnTo>
                    <a:pt x="31185" y="768033"/>
                  </a:lnTo>
                  <a:lnTo>
                    <a:pt x="31056" y="762000"/>
                  </a:lnTo>
                  <a:close/>
                  <a:moveTo>
                    <a:pt x="7769" y="685800"/>
                  </a:moveTo>
                  <a:lnTo>
                    <a:pt x="0" y="685800"/>
                  </a:lnTo>
                  <a:lnTo>
                    <a:pt x="732" y="698500"/>
                  </a:lnTo>
                  <a:lnTo>
                    <a:pt x="5486" y="749300"/>
                  </a:lnTo>
                  <a:lnTo>
                    <a:pt x="15926" y="749300"/>
                  </a:lnTo>
                  <a:lnTo>
                    <a:pt x="11161" y="698500"/>
                  </a:lnTo>
                  <a:lnTo>
                    <a:pt x="4125" y="698500"/>
                  </a:lnTo>
                  <a:lnTo>
                    <a:pt x="7769" y="685800"/>
                  </a:lnTo>
                  <a:close/>
                  <a:moveTo>
                    <a:pt x="1267164" y="720760"/>
                  </a:moveTo>
                  <a:lnTo>
                    <a:pt x="1262254" y="749300"/>
                  </a:lnTo>
                  <a:lnTo>
                    <a:pt x="1272463" y="749300"/>
                  </a:lnTo>
                  <a:lnTo>
                    <a:pt x="1279018" y="723900"/>
                  </a:lnTo>
                  <a:lnTo>
                    <a:pt x="1270118" y="723900"/>
                  </a:lnTo>
                  <a:lnTo>
                    <a:pt x="1267164" y="720760"/>
                  </a:lnTo>
                  <a:close/>
                  <a:moveTo>
                    <a:pt x="1268809" y="711200"/>
                  </a:moveTo>
                  <a:lnTo>
                    <a:pt x="1267164" y="720760"/>
                  </a:lnTo>
                  <a:lnTo>
                    <a:pt x="1270118" y="723900"/>
                  </a:lnTo>
                  <a:lnTo>
                    <a:pt x="1273914" y="717550"/>
                  </a:lnTo>
                  <a:lnTo>
                    <a:pt x="1268809" y="711200"/>
                  </a:lnTo>
                  <a:close/>
                  <a:moveTo>
                    <a:pt x="1273914" y="717550"/>
                  </a:moveTo>
                  <a:lnTo>
                    <a:pt x="1270118" y="723900"/>
                  </a:lnTo>
                  <a:lnTo>
                    <a:pt x="1273919" y="723900"/>
                  </a:lnTo>
                  <a:lnTo>
                    <a:pt x="1275299" y="719274"/>
                  </a:lnTo>
                  <a:lnTo>
                    <a:pt x="1273914" y="717550"/>
                  </a:lnTo>
                  <a:close/>
                  <a:moveTo>
                    <a:pt x="1275299" y="719274"/>
                  </a:moveTo>
                  <a:lnTo>
                    <a:pt x="1273919" y="723900"/>
                  </a:lnTo>
                  <a:lnTo>
                    <a:pt x="1279018" y="723900"/>
                  </a:lnTo>
                  <a:lnTo>
                    <a:pt x="1275299" y="719274"/>
                  </a:lnTo>
                  <a:close/>
                  <a:moveTo>
                    <a:pt x="1279646" y="711200"/>
                  </a:moveTo>
                  <a:lnTo>
                    <a:pt x="1277709" y="711200"/>
                  </a:lnTo>
                  <a:lnTo>
                    <a:pt x="1275299" y="719274"/>
                  </a:lnTo>
                  <a:lnTo>
                    <a:pt x="1279018" y="723900"/>
                  </a:lnTo>
                  <a:lnTo>
                    <a:pt x="1279646" y="711200"/>
                  </a:lnTo>
                  <a:close/>
                  <a:moveTo>
                    <a:pt x="1265762" y="698500"/>
                  </a:moveTo>
                  <a:lnTo>
                    <a:pt x="1258171" y="711200"/>
                  </a:lnTo>
                  <a:lnTo>
                    <a:pt x="1267164" y="720760"/>
                  </a:lnTo>
                  <a:lnTo>
                    <a:pt x="1268809" y="711200"/>
                  </a:lnTo>
                  <a:lnTo>
                    <a:pt x="1267197" y="711200"/>
                  </a:lnTo>
                  <a:lnTo>
                    <a:pt x="1267351" y="700188"/>
                  </a:lnTo>
                  <a:lnTo>
                    <a:pt x="1265762" y="698500"/>
                  </a:lnTo>
                  <a:close/>
                  <a:moveTo>
                    <a:pt x="1267351" y="700188"/>
                  </a:moveTo>
                  <a:lnTo>
                    <a:pt x="1267197" y="711200"/>
                  </a:lnTo>
                  <a:lnTo>
                    <a:pt x="1268809" y="711200"/>
                  </a:lnTo>
                  <a:lnTo>
                    <a:pt x="1273914" y="717550"/>
                  </a:lnTo>
                  <a:lnTo>
                    <a:pt x="1277709" y="711200"/>
                  </a:lnTo>
                  <a:lnTo>
                    <a:pt x="1267351" y="700188"/>
                  </a:lnTo>
                  <a:close/>
                  <a:moveTo>
                    <a:pt x="1259626" y="673100"/>
                  </a:moveTo>
                  <a:lnTo>
                    <a:pt x="1257260" y="673100"/>
                  </a:lnTo>
                  <a:lnTo>
                    <a:pt x="1256736" y="711200"/>
                  </a:lnTo>
                  <a:lnTo>
                    <a:pt x="1258171" y="711200"/>
                  </a:lnTo>
                  <a:lnTo>
                    <a:pt x="1265762" y="698500"/>
                  </a:lnTo>
                  <a:lnTo>
                    <a:pt x="1267375" y="698500"/>
                  </a:lnTo>
                  <a:lnTo>
                    <a:pt x="1267553" y="685800"/>
                  </a:lnTo>
                  <a:lnTo>
                    <a:pt x="1265364" y="685800"/>
                  </a:lnTo>
                  <a:lnTo>
                    <a:pt x="1259626" y="673100"/>
                  </a:lnTo>
                  <a:close/>
                  <a:moveTo>
                    <a:pt x="1267375" y="698500"/>
                  </a:moveTo>
                  <a:lnTo>
                    <a:pt x="1265762" y="698500"/>
                  </a:lnTo>
                  <a:lnTo>
                    <a:pt x="1267351" y="700188"/>
                  </a:lnTo>
                  <a:lnTo>
                    <a:pt x="1267375" y="698500"/>
                  </a:lnTo>
                  <a:close/>
                  <a:moveTo>
                    <a:pt x="7769" y="685800"/>
                  </a:moveTo>
                  <a:lnTo>
                    <a:pt x="4125" y="698500"/>
                  </a:lnTo>
                  <a:lnTo>
                    <a:pt x="5947" y="698500"/>
                  </a:lnTo>
                  <a:lnTo>
                    <a:pt x="7769" y="685800"/>
                  </a:lnTo>
                  <a:close/>
                  <a:moveTo>
                    <a:pt x="7769" y="685800"/>
                  </a:moveTo>
                  <a:lnTo>
                    <a:pt x="5947" y="698500"/>
                  </a:lnTo>
                  <a:lnTo>
                    <a:pt x="15119" y="698500"/>
                  </a:lnTo>
                  <a:lnTo>
                    <a:pt x="17720" y="696368"/>
                  </a:lnTo>
                  <a:lnTo>
                    <a:pt x="7769" y="685800"/>
                  </a:lnTo>
                  <a:close/>
                  <a:moveTo>
                    <a:pt x="17720" y="696368"/>
                  </a:moveTo>
                  <a:lnTo>
                    <a:pt x="15119" y="698500"/>
                  </a:lnTo>
                  <a:lnTo>
                    <a:pt x="19727" y="698500"/>
                  </a:lnTo>
                  <a:lnTo>
                    <a:pt x="17720" y="696368"/>
                  </a:lnTo>
                  <a:close/>
                  <a:moveTo>
                    <a:pt x="44670" y="674282"/>
                  </a:moveTo>
                  <a:lnTo>
                    <a:pt x="17720" y="696368"/>
                  </a:lnTo>
                  <a:lnTo>
                    <a:pt x="19727" y="698500"/>
                  </a:lnTo>
                  <a:lnTo>
                    <a:pt x="20669" y="698500"/>
                  </a:lnTo>
                  <a:lnTo>
                    <a:pt x="51663" y="685800"/>
                  </a:lnTo>
                  <a:lnTo>
                    <a:pt x="48888" y="679450"/>
                  </a:lnTo>
                  <a:lnTo>
                    <a:pt x="44670" y="674282"/>
                  </a:lnTo>
                  <a:close/>
                  <a:moveTo>
                    <a:pt x="50783" y="681771"/>
                  </a:moveTo>
                  <a:lnTo>
                    <a:pt x="51663" y="685800"/>
                  </a:lnTo>
                  <a:lnTo>
                    <a:pt x="54071" y="685800"/>
                  </a:lnTo>
                  <a:lnTo>
                    <a:pt x="50783" y="681771"/>
                  </a:lnTo>
                  <a:close/>
                  <a:moveTo>
                    <a:pt x="48888" y="673100"/>
                  </a:moveTo>
                  <a:lnTo>
                    <a:pt x="50783" y="681771"/>
                  </a:lnTo>
                  <a:lnTo>
                    <a:pt x="54071" y="685800"/>
                  </a:lnTo>
                  <a:lnTo>
                    <a:pt x="48888" y="673100"/>
                  </a:lnTo>
                  <a:close/>
                  <a:moveTo>
                    <a:pt x="55867" y="673100"/>
                  </a:moveTo>
                  <a:lnTo>
                    <a:pt x="48888" y="673100"/>
                  </a:lnTo>
                  <a:lnTo>
                    <a:pt x="54071" y="685800"/>
                  </a:lnTo>
                  <a:lnTo>
                    <a:pt x="55867" y="673100"/>
                  </a:lnTo>
                  <a:close/>
                  <a:moveTo>
                    <a:pt x="1267448" y="665004"/>
                  </a:moveTo>
                  <a:lnTo>
                    <a:pt x="1259626" y="673100"/>
                  </a:lnTo>
                  <a:lnTo>
                    <a:pt x="1265364" y="685800"/>
                  </a:lnTo>
                  <a:lnTo>
                    <a:pt x="1267585" y="683501"/>
                  </a:lnTo>
                  <a:lnTo>
                    <a:pt x="1267731" y="673100"/>
                  </a:lnTo>
                  <a:lnTo>
                    <a:pt x="1269898" y="673100"/>
                  </a:lnTo>
                  <a:lnTo>
                    <a:pt x="1267448" y="665004"/>
                  </a:lnTo>
                  <a:close/>
                  <a:moveTo>
                    <a:pt x="1267585" y="683501"/>
                  </a:moveTo>
                  <a:lnTo>
                    <a:pt x="1265364" y="685800"/>
                  </a:lnTo>
                  <a:lnTo>
                    <a:pt x="1267553" y="685800"/>
                  </a:lnTo>
                  <a:lnTo>
                    <a:pt x="1267585" y="683501"/>
                  </a:lnTo>
                  <a:close/>
                  <a:moveTo>
                    <a:pt x="1276084" y="669664"/>
                  </a:moveTo>
                  <a:lnTo>
                    <a:pt x="1274767" y="673100"/>
                  </a:lnTo>
                  <a:lnTo>
                    <a:pt x="1267731" y="673100"/>
                  </a:lnTo>
                  <a:lnTo>
                    <a:pt x="1267585" y="683501"/>
                  </a:lnTo>
                  <a:lnTo>
                    <a:pt x="1277636" y="673100"/>
                  </a:lnTo>
                  <a:lnTo>
                    <a:pt x="1276084" y="669664"/>
                  </a:lnTo>
                  <a:close/>
                  <a:moveTo>
                    <a:pt x="48888" y="673100"/>
                  </a:moveTo>
                  <a:lnTo>
                    <a:pt x="46113" y="673100"/>
                  </a:lnTo>
                  <a:lnTo>
                    <a:pt x="48888" y="679450"/>
                  </a:lnTo>
                  <a:lnTo>
                    <a:pt x="50783" y="681771"/>
                  </a:lnTo>
                  <a:lnTo>
                    <a:pt x="48888" y="673100"/>
                  </a:lnTo>
                  <a:close/>
                  <a:moveTo>
                    <a:pt x="46113" y="673100"/>
                  </a:moveTo>
                  <a:lnTo>
                    <a:pt x="44670" y="674282"/>
                  </a:lnTo>
                  <a:lnTo>
                    <a:pt x="48888" y="679450"/>
                  </a:lnTo>
                  <a:lnTo>
                    <a:pt x="46113" y="673100"/>
                  </a:lnTo>
                  <a:close/>
                  <a:moveTo>
                    <a:pt x="47296" y="647700"/>
                  </a:moveTo>
                  <a:lnTo>
                    <a:pt x="43705" y="673100"/>
                  </a:lnTo>
                  <a:lnTo>
                    <a:pt x="44670" y="674282"/>
                  </a:lnTo>
                  <a:lnTo>
                    <a:pt x="46113" y="673100"/>
                  </a:lnTo>
                  <a:lnTo>
                    <a:pt x="55867" y="673100"/>
                  </a:lnTo>
                  <a:lnTo>
                    <a:pt x="57663" y="660400"/>
                  </a:lnTo>
                  <a:lnTo>
                    <a:pt x="47244" y="660400"/>
                  </a:lnTo>
                  <a:lnTo>
                    <a:pt x="47535" y="647991"/>
                  </a:lnTo>
                  <a:lnTo>
                    <a:pt x="47296" y="647700"/>
                  </a:lnTo>
                  <a:close/>
                  <a:moveTo>
                    <a:pt x="1271898" y="660400"/>
                  </a:moveTo>
                  <a:lnTo>
                    <a:pt x="1267448" y="665004"/>
                  </a:lnTo>
                  <a:lnTo>
                    <a:pt x="1269898" y="673100"/>
                  </a:lnTo>
                  <a:lnTo>
                    <a:pt x="1274767" y="666750"/>
                  </a:lnTo>
                  <a:lnTo>
                    <a:pt x="1271898" y="660400"/>
                  </a:lnTo>
                  <a:close/>
                  <a:moveTo>
                    <a:pt x="1274767" y="666750"/>
                  </a:moveTo>
                  <a:lnTo>
                    <a:pt x="1269898" y="673100"/>
                  </a:lnTo>
                  <a:lnTo>
                    <a:pt x="1274767" y="673100"/>
                  </a:lnTo>
                  <a:lnTo>
                    <a:pt x="1276084" y="669664"/>
                  </a:lnTo>
                  <a:lnTo>
                    <a:pt x="1274767" y="666750"/>
                  </a:lnTo>
                  <a:close/>
                  <a:moveTo>
                    <a:pt x="1279636" y="660400"/>
                  </a:moveTo>
                  <a:lnTo>
                    <a:pt x="1276084" y="669664"/>
                  </a:lnTo>
                  <a:lnTo>
                    <a:pt x="1277636" y="673100"/>
                  </a:lnTo>
                  <a:lnTo>
                    <a:pt x="1281196" y="673100"/>
                  </a:lnTo>
                  <a:lnTo>
                    <a:pt x="1279636" y="660400"/>
                  </a:lnTo>
                  <a:close/>
                  <a:moveTo>
                    <a:pt x="1279636" y="660400"/>
                  </a:moveTo>
                  <a:lnTo>
                    <a:pt x="1271898" y="660400"/>
                  </a:lnTo>
                  <a:lnTo>
                    <a:pt x="1274767" y="666750"/>
                  </a:lnTo>
                  <a:lnTo>
                    <a:pt x="1279636" y="660400"/>
                  </a:lnTo>
                  <a:close/>
                  <a:moveTo>
                    <a:pt x="1259061" y="635000"/>
                  </a:moveTo>
                  <a:lnTo>
                    <a:pt x="1258370" y="635000"/>
                  </a:lnTo>
                  <a:lnTo>
                    <a:pt x="1267448" y="665004"/>
                  </a:lnTo>
                  <a:lnTo>
                    <a:pt x="1271898" y="660400"/>
                  </a:lnTo>
                  <a:lnTo>
                    <a:pt x="1279636" y="660400"/>
                  </a:lnTo>
                  <a:lnTo>
                    <a:pt x="1273872" y="647700"/>
                  </a:lnTo>
                  <a:lnTo>
                    <a:pt x="1267406" y="647700"/>
                  </a:lnTo>
                  <a:lnTo>
                    <a:pt x="1259061" y="635000"/>
                  </a:lnTo>
                  <a:close/>
                  <a:moveTo>
                    <a:pt x="47535" y="647991"/>
                  </a:moveTo>
                  <a:lnTo>
                    <a:pt x="47244" y="660400"/>
                  </a:lnTo>
                  <a:lnTo>
                    <a:pt x="57663" y="660400"/>
                  </a:lnTo>
                  <a:lnTo>
                    <a:pt x="47535" y="647991"/>
                  </a:lnTo>
                  <a:close/>
                  <a:moveTo>
                    <a:pt x="50480" y="584200"/>
                  </a:moveTo>
                  <a:lnTo>
                    <a:pt x="48783" y="584200"/>
                  </a:lnTo>
                  <a:lnTo>
                    <a:pt x="48731" y="596900"/>
                  </a:lnTo>
                  <a:lnTo>
                    <a:pt x="47535" y="647991"/>
                  </a:lnTo>
                  <a:lnTo>
                    <a:pt x="57663" y="660400"/>
                  </a:lnTo>
                  <a:lnTo>
                    <a:pt x="59191" y="596900"/>
                  </a:lnTo>
                  <a:lnTo>
                    <a:pt x="53966" y="596900"/>
                  </a:lnTo>
                  <a:lnTo>
                    <a:pt x="50480" y="584200"/>
                  </a:lnTo>
                  <a:close/>
                  <a:moveTo>
                    <a:pt x="1280635" y="601792"/>
                  </a:moveTo>
                  <a:lnTo>
                    <a:pt x="1259061" y="635000"/>
                  </a:lnTo>
                  <a:lnTo>
                    <a:pt x="1267406" y="647700"/>
                  </a:lnTo>
                  <a:lnTo>
                    <a:pt x="1271212" y="641841"/>
                  </a:lnTo>
                  <a:lnTo>
                    <a:pt x="1268107" y="635000"/>
                  </a:lnTo>
                  <a:lnTo>
                    <a:pt x="1275657" y="635000"/>
                  </a:lnTo>
                  <a:lnTo>
                    <a:pt x="1292159" y="609600"/>
                  </a:lnTo>
                  <a:lnTo>
                    <a:pt x="1282976" y="609600"/>
                  </a:lnTo>
                  <a:lnTo>
                    <a:pt x="1280635" y="601792"/>
                  </a:lnTo>
                  <a:close/>
                  <a:moveTo>
                    <a:pt x="1271212" y="641841"/>
                  </a:moveTo>
                  <a:lnTo>
                    <a:pt x="1267406" y="647700"/>
                  </a:lnTo>
                  <a:lnTo>
                    <a:pt x="1273872" y="647700"/>
                  </a:lnTo>
                  <a:lnTo>
                    <a:pt x="1271212" y="641841"/>
                  </a:lnTo>
                  <a:close/>
                  <a:moveTo>
                    <a:pt x="1275657" y="635000"/>
                  </a:moveTo>
                  <a:lnTo>
                    <a:pt x="1268107" y="635000"/>
                  </a:lnTo>
                  <a:lnTo>
                    <a:pt x="1271212" y="641841"/>
                  </a:lnTo>
                  <a:lnTo>
                    <a:pt x="1275657" y="635000"/>
                  </a:lnTo>
                  <a:close/>
                  <a:moveTo>
                    <a:pt x="1283814" y="596900"/>
                  </a:moveTo>
                  <a:lnTo>
                    <a:pt x="1280635" y="601792"/>
                  </a:lnTo>
                  <a:lnTo>
                    <a:pt x="1282976" y="609600"/>
                  </a:lnTo>
                  <a:lnTo>
                    <a:pt x="1292159" y="609600"/>
                  </a:lnTo>
                  <a:lnTo>
                    <a:pt x="1283814" y="596900"/>
                  </a:lnTo>
                  <a:close/>
                  <a:moveTo>
                    <a:pt x="1289182" y="596900"/>
                  </a:moveTo>
                  <a:lnTo>
                    <a:pt x="1283814" y="596900"/>
                  </a:lnTo>
                  <a:lnTo>
                    <a:pt x="1292159" y="609600"/>
                  </a:lnTo>
                  <a:lnTo>
                    <a:pt x="1292986" y="609600"/>
                  </a:lnTo>
                  <a:lnTo>
                    <a:pt x="1289182" y="596900"/>
                  </a:lnTo>
                  <a:close/>
                  <a:moveTo>
                    <a:pt x="1281573" y="571500"/>
                  </a:moveTo>
                  <a:lnTo>
                    <a:pt x="1271552" y="571500"/>
                  </a:lnTo>
                  <a:lnTo>
                    <a:pt x="1280635" y="601792"/>
                  </a:lnTo>
                  <a:lnTo>
                    <a:pt x="1283814" y="596900"/>
                  </a:lnTo>
                  <a:lnTo>
                    <a:pt x="1289182" y="596900"/>
                  </a:lnTo>
                  <a:lnTo>
                    <a:pt x="1281573" y="571500"/>
                  </a:lnTo>
                  <a:close/>
                  <a:moveTo>
                    <a:pt x="125346" y="533400"/>
                  </a:moveTo>
                  <a:lnTo>
                    <a:pt x="118373" y="533400"/>
                  </a:lnTo>
                  <a:lnTo>
                    <a:pt x="50480" y="584200"/>
                  </a:lnTo>
                  <a:lnTo>
                    <a:pt x="57443" y="596900"/>
                  </a:lnTo>
                  <a:lnTo>
                    <a:pt x="125346" y="533400"/>
                  </a:lnTo>
                  <a:close/>
                  <a:moveTo>
                    <a:pt x="1269511" y="546100"/>
                  </a:moveTo>
                  <a:lnTo>
                    <a:pt x="1264244" y="546100"/>
                  </a:lnTo>
                  <a:lnTo>
                    <a:pt x="1265449" y="557259"/>
                  </a:lnTo>
                  <a:lnTo>
                    <a:pt x="1271971" y="571500"/>
                  </a:lnTo>
                  <a:lnTo>
                    <a:pt x="1281144" y="571500"/>
                  </a:lnTo>
                  <a:lnTo>
                    <a:pt x="1269511" y="546100"/>
                  </a:lnTo>
                  <a:close/>
                  <a:moveTo>
                    <a:pt x="1220671" y="536895"/>
                  </a:moveTo>
                  <a:lnTo>
                    <a:pt x="1217407" y="546100"/>
                  </a:lnTo>
                  <a:lnTo>
                    <a:pt x="1235386" y="558800"/>
                  </a:lnTo>
                  <a:lnTo>
                    <a:pt x="1237214" y="548485"/>
                  </a:lnTo>
                  <a:lnTo>
                    <a:pt x="1236957" y="546100"/>
                  </a:lnTo>
                  <a:lnTo>
                    <a:pt x="1224371" y="546100"/>
                  </a:lnTo>
                  <a:lnTo>
                    <a:pt x="1220671" y="536895"/>
                  </a:lnTo>
                  <a:close/>
                  <a:moveTo>
                    <a:pt x="1237214" y="548485"/>
                  </a:moveTo>
                  <a:lnTo>
                    <a:pt x="1235386" y="558800"/>
                  </a:lnTo>
                  <a:lnTo>
                    <a:pt x="1237641" y="552438"/>
                  </a:lnTo>
                  <a:lnTo>
                    <a:pt x="1237214" y="548485"/>
                  </a:lnTo>
                  <a:close/>
                  <a:moveTo>
                    <a:pt x="1237641" y="552438"/>
                  </a:moveTo>
                  <a:lnTo>
                    <a:pt x="1235386" y="558800"/>
                  </a:lnTo>
                  <a:lnTo>
                    <a:pt x="1238328" y="558800"/>
                  </a:lnTo>
                  <a:lnTo>
                    <a:pt x="1237641" y="552438"/>
                  </a:lnTo>
                  <a:close/>
                  <a:moveTo>
                    <a:pt x="1237937" y="551605"/>
                  </a:moveTo>
                  <a:lnTo>
                    <a:pt x="1237641" y="552438"/>
                  </a:lnTo>
                  <a:lnTo>
                    <a:pt x="1238328" y="558800"/>
                  </a:lnTo>
                  <a:lnTo>
                    <a:pt x="1237937" y="551605"/>
                  </a:lnTo>
                  <a:close/>
                  <a:moveTo>
                    <a:pt x="1260338" y="546100"/>
                  </a:moveTo>
                  <a:lnTo>
                    <a:pt x="1239888" y="546100"/>
                  </a:lnTo>
                  <a:lnTo>
                    <a:pt x="1237937" y="551605"/>
                  </a:lnTo>
                  <a:lnTo>
                    <a:pt x="1238328" y="558800"/>
                  </a:lnTo>
                  <a:lnTo>
                    <a:pt x="1265615" y="558800"/>
                  </a:lnTo>
                  <a:lnTo>
                    <a:pt x="1265449" y="557259"/>
                  </a:lnTo>
                  <a:lnTo>
                    <a:pt x="1260338" y="546100"/>
                  </a:lnTo>
                  <a:close/>
                  <a:moveTo>
                    <a:pt x="1264244" y="546100"/>
                  </a:moveTo>
                  <a:lnTo>
                    <a:pt x="1260338" y="546100"/>
                  </a:lnTo>
                  <a:lnTo>
                    <a:pt x="1265449" y="557259"/>
                  </a:lnTo>
                  <a:lnTo>
                    <a:pt x="1264244" y="546100"/>
                  </a:lnTo>
                  <a:close/>
                  <a:moveTo>
                    <a:pt x="1237637" y="546100"/>
                  </a:moveTo>
                  <a:lnTo>
                    <a:pt x="1237214" y="548485"/>
                  </a:lnTo>
                  <a:lnTo>
                    <a:pt x="1237641" y="552438"/>
                  </a:lnTo>
                  <a:lnTo>
                    <a:pt x="1237937" y="551605"/>
                  </a:lnTo>
                  <a:lnTo>
                    <a:pt x="1237637" y="546100"/>
                  </a:lnTo>
                  <a:close/>
                  <a:moveTo>
                    <a:pt x="1221910" y="533400"/>
                  </a:moveTo>
                  <a:lnTo>
                    <a:pt x="1220671" y="536895"/>
                  </a:lnTo>
                  <a:lnTo>
                    <a:pt x="1224371" y="546100"/>
                  </a:lnTo>
                  <a:lnTo>
                    <a:pt x="1237637" y="546100"/>
                  </a:lnTo>
                  <a:lnTo>
                    <a:pt x="1237937" y="551605"/>
                  </a:lnTo>
                  <a:lnTo>
                    <a:pt x="1239888" y="546100"/>
                  </a:lnTo>
                  <a:lnTo>
                    <a:pt x="1221910" y="533400"/>
                  </a:lnTo>
                  <a:close/>
                  <a:moveTo>
                    <a:pt x="1237637" y="546100"/>
                  </a:moveTo>
                  <a:lnTo>
                    <a:pt x="1236957" y="546100"/>
                  </a:lnTo>
                  <a:lnTo>
                    <a:pt x="1237214" y="548485"/>
                  </a:lnTo>
                  <a:lnTo>
                    <a:pt x="1237637" y="546100"/>
                  </a:lnTo>
                  <a:close/>
                  <a:moveTo>
                    <a:pt x="1199251" y="501650"/>
                  </a:moveTo>
                  <a:lnTo>
                    <a:pt x="1194550" y="508000"/>
                  </a:lnTo>
                  <a:lnTo>
                    <a:pt x="1214957" y="546100"/>
                  </a:lnTo>
                  <a:lnTo>
                    <a:pt x="1217407" y="546100"/>
                  </a:lnTo>
                  <a:lnTo>
                    <a:pt x="1220671" y="536895"/>
                  </a:lnTo>
                  <a:lnTo>
                    <a:pt x="1209057" y="508000"/>
                  </a:lnTo>
                  <a:lnTo>
                    <a:pt x="1203418" y="508000"/>
                  </a:lnTo>
                  <a:lnTo>
                    <a:pt x="1199251" y="501650"/>
                  </a:lnTo>
                  <a:close/>
                  <a:moveTo>
                    <a:pt x="126739" y="508000"/>
                  </a:moveTo>
                  <a:lnTo>
                    <a:pt x="117326" y="533400"/>
                  </a:lnTo>
                  <a:lnTo>
                    <a:pt x="126394" y="533400"/>
                  </a:lnTo>
                  <a:lnTo>
                    <a:pt x="135807" y="520700"/>
                  </a:lnTo>
                  <a:lnTo>
                    <a:pt x="126100" y="520700"/>
                  </a:lnTo>
                  <a:lnTo>
                    <a:pt x="127687" y="509327"/>
                  </a:lnTo>
                  <a:lnTo>
                    <a:pt x="126739" y="508000"/>
                  </a:lnTo>
                  <a:close/>
                  <a:moveTo>
                    <a:pt x="127687" y="509327"/>
                  </a:moveTo>
                  <a:lnTo>
                    <a:pt x="126100" y="520700"/>
                  </a:lnTo>
                  <a:lnTo>
                    <a:pt x="135807" y="520700"/>
                  </a:lnTo>
                  <a:lnTo>
                    <a:pt x="127687" y="509327"/>
                  </a:lnTo>
                  <a:close/>
                  <a:moveTo>
                    <a:pt x="143534" y="469900"/>
                  </a:moveTo>
                  <a:lnTo>
                    <a:pt x="133189" y="469900"/>
                  </a:lnTo>
                  <a:lnTo>
                    <a:pt x="127687" y="509327"/>
                  </a:lnTo>
                  <a:lnTo>
                    <a:pt x="135807" y="520700"/>
                  </a:lnTo>
                  <a:lnTo>
                    <a:pt x="136446" y="520700"/>
                  </a:lnTo>
                  <a:lnTo>
                    <a:pt x="143534" y="469900"/>
                  </a:lnTo>
                  <a:close/>
                  <a:moveTo>
                    <a:pt x="1195084" y="495300"/>
                  </a:moveTo>
                  <a:lnTo>
                    <a:pt x="1193136" y="495300"/>
                  </a:lnTo>
                  <a:lnTo>
                    <a:pt x="1194550" y="508000"/>
                  </a:lnTo>
                  <a:lnTo>
                    <a:pt x="1197748" y="499359"/>
                  </a:lnTo>
                  <a:lnTo>
                    <a:pt x="1195084" y="495300"/>
                  </a:lnTo>
                  <a:close/>
                  <a:moveTo>
                    <a:pt x="1203952" y="495300"/>
                  </a:moveTo>
                  <a:lnTo>
                    <a:pt x="1199251" y="501650"/>
                  </a:lnTo>
                  <a:lnTo>
                    <a:pt x="1203418" y="508000"/>
                  </a:lnTo>
                  <a:lnTo>
                    <a:pt x="1207060" y="503031"/>
                  </a:lnTo>
                  <a:lnTo>
                    <a:pt x="1203952" y="495300"/>
                  </a:lnTo>
                  <a:close/>
                  <a:moveTo>
                    <a:pt x="1207060" y="503031"/>
                  </a:moveTo>
                  <a:lnTo>
                    <a:pt x="1203418" y="508000"/>
                  </a:lnTo>
                  <a:lnTo>
                    <a:pt x="1209057" y="508000"/>
                  </a:lnTo>
                  <a:lnTo>
                    <a:pt x="1207060" y="503031"/>
                  </a:lnTo>
                  <a:close/>
                  <a:moveTo>
                    <a:pt x="1208554" y="488950"/>
                  </a:moveTo>
                  <a:lnTo>
                    <a:pt x="1203387" y="495300"/>
                  </a:lnTo>
                  <a:lnTo>
                    <a:pt x="1203952" y="495300"/>
                  </a:lnTo>
                  <a:lnTo>
                    <a:pt x="1207060" y="503031"/>
                  </a:lnTo>
                  <a:lnTo>
                    <a:pt x="1212727" y="495300"/>
                  </a:lnTo>
                  <a:lnTo>
                    <a:pt x="1208554" y="488950"/>
                  </a:lnTo>
                  <a:close/>
                  <a:moveTo>
                    <a:pt x="1203952" y="495300"/>
                  </a:moveTo>
                  <a:lnTo>
                    <a:pt x="1199251" y="495300"/>
                  </a:lnTo>
                  <a:lnTo>
                    <a:pt x="1197748" y="499359"/>
                  </a:lnTo>
                  <a:lnTo>
                    <a:pt x="1199251" y="501650"/>
                  </a:lnTo>
                  <a:lnTo>
                    <a:pt x="1203952" y="495300"/>
                  </a:lnTo>
                  <a:close/>
                  <a:moveTo>
                    <a:pt x="1202319" y="485416"/>
                  </a:moveTo>
                  <a:lnTo>
                    <a:pt x="1195084" y="495300"/>
                  </a:lnTo>
                  <a:lnTo>
                    <a:pt x="1197748" y="499359"/>
                  </a:lnTo>
                  <a:lnTo>
                    <a:pt x="1199251" y="495300"/>
                  </a:lnTo>
                  <a:lnTo>
                    <a:pt x="1203387" y="495300"/>
                  </a:lnTo>
                  <a:lnTo>
                    <a:pt x="1202319" y="485416"/>
                  </a:lnTo>
                  <a:close/>
                  <a:moveTo>
                    <a:pt x="1204382" y="482600"/>
                  </a:moveTo>
                  <a:lnTo>
                    <a:pt x="1202319" y="485416"/>
                  </a:lnTo>
                  <a:lnTo>
                    <a:pt x="1203387" y="495300"/>
                  </a:lnTo>
                  <a:lnTo>
                    <a:pt x="1208554" y="488950"/>
                  </a:lnTo>
                  <a:lnTo>
                    <a:pt x="1204382" y="482600"/>
                  </a:lnTo>
                  <a:close/>
                  <a:moveTo>
                    <a:pt x="1213722" y="482600"/>
                  </a:moveTo>
                  <a:lnTo>
                    <a:pt x="1210043" y="487120"/>
                  </a:lnTo>
                  <a:lnTo>
                    <a:pt x="1212727" y="495300"/>
                  </a:lnTo>
                  <a:lnTo>
                    <a:pt x="1214088" y="495300"/>
                  </a:lnTo>
                  <a:lnTo>
                    <a:pt x="1213722" y="482600"/>
                  </a:lnTo>
                  <a:close/>
                  <a:moveTo>
                    <a:pt x="1208560" y="482600"/>
                  </a:moveTo>
                  <a:lnTo>
                    <a:pt x="1204382" y="482600"/>
                  </a:lnTo>
                  <a:lnTo>
                    <a:pt x="1208554" y="488950"/>
                  </a:lnTo>
                  <a:lnTo>
                    <a:pt x="1210043" y="487120"/>
                  </a:lnTo>
                  <a:lnTo>
                    <a:pt x="1208560" y="482600"/>
                  </a:lnTo>
                  <a:close/>
                  <a:moveTo>
                    <a:pt x="1213009" y="479314"/>
                  </a:moveTo>
                  <a:lnTo>
                    <a:pt x="1209041" y="482600"/>
                  </a:lnTo>
                  <a:lnTo>
                    <a:pt x="1208560" y="482600"/>
                  </a:lnTo>
                  <a:lnTo>
                    <a:pt x="1210043" y="487120"/>
                  </a:lnTo>
                  <a:lnTo>
                    <a:pt x="1213722" y="482600"/>
                  </a:lnTo>
                  <a:lnTo>
                    <a:pt x="1213009" y="479314"/>
                  </a:lnTo>
                  <a:close/>
                  <a:moveTo>
                    <a:pt x="1202570" y="469900"/>
                  </a:moveTo>
                  <a:lnTo>
                    <a:pt x="1200644" y="469900"/>
                  </a:lnTo>
                  <a:lnTo>
                    <a:pt x="1202319" y="485416"/>
                  </a:lnTo>
                  <a:lnTo>
                    <a:pt x="1204382" y="482600"/>
                  </a:lnTo>
                  <a:lnTo>
                    <a:pt x="1209041" y="482600"/>
                  </a:lnTo>
                  <a:lnTo>
                    <a:pt x="1202570" y="469900"/>
                  </a:lnTo>
                  <a:close/>
                  <a:moveTo>
                    <a:pt x="1217910" y="457200"/>
                  </a:moveTo>
                  <a:lnTo>
                    <a:pt x="1202570" y="469900"/>
                  </a:lnTo>
                  <a:lnTo>
                    <a:pt x="1209041" y="482600"/>
                  </a:lnTo>
                  <a:lnTo>
                    <a:pt x="1213009" y="479314"/>
                  </a:lnTo>
                  <a:lnTo>
                    <a:pt x="1210968" y="469900"/>
                  </a:lnTo>
                  <a:lnTo>
                    <a:pt x="1224381" y="469900"/>
                  </a:lnTo>
                  <a:lnTo>
                    <a:pt x="1217910" y="457200"/>
                  </a:lnTo>
                  <a:close/>
                  <a:moveTo>
                    <a:pt x="1224381" y="469900"/>
                  </a:moveTo>
                  <a:lnTo>
                    <a:pt x="1210968" y="469900"/>
                  </a:lnTo>
                  <a:lnTo>
                    <a:pt x="1213009" y="479314"/>
                  </a:lnTo>
                  <a:lnTo>
                    <a:pt x="1224381" y="469900"/>
                  </a:lnTo>
                  <a:close/>
                  <a:moveTo>
                    <a:pt x="99065" y="431800"/>
                  </a:moveTo>
                  <a:lnTo>
                    <a:pt x="88604" y="431800"/>
                  </a:lnTo>
                  <a:lnTo>
                    <a:pt x="88070" y="457200"/>
                  </a:lnTo>
                  <a:lnTo>
                    <a:pt x="87976" y="469900"/>
                  </a:lnTo>
                  <a:lnTo>
                    <a:pt x="92248" y="469900"/>
                  </a:lnTo>
                  <a:lnTo>
                    <a:pt x="93306" y="457200"/>
                  </a:lnTo>
                  <a:lnTo>
                    <a:pt x="98541" y="457200"/>
                  </a:lnTo>
                  <a:lnTo>
                    <a:pt x="99065" y="431800"/>
                  </a:lnTo>
                  <a:close/>
                  <a:moveTo>
                    <a:pt x="94363" y="457200"/>
                  </a:moveTo>
                  <a:lnTo>
                    <a:pt x="92248" y="469900"/>
                  </a:lnTo>
                  <a:lnTo>
                    <a:pt x="139419" y="469900"/>
                  </a:lnTo>
                  <a:lnTo>
                    <a:pt x="94363" y="457200"/>
                  </a:lnTo>
                  <a:close/>
                  <a:moveTo>
                    <a:pt x="1226465" y="457200"/>
                  </a:moveTo>
                  <a:lnTo>
                    <a:pt x="1221146" y="457200"/>
                  </a:lnTo>
                  <a:lnTo>
                    <a:pt x="1224381" y="469900"/>
                  </a:lnTo>
                  <a:lnTo>
                    <a:pt x="1226465" y="457200"/>
                  </a:lnTo>
                  <a:close/>
                  <a:moveTo>
                    <a:pt x="1224371" y="393700"/>
                  </a:moveTo>
                  <a:lnTo>
                    <a:pt x="1221491" y="393700"/>
                  </a:lnTo>
                  <a:lnTo>
                    <a:pt x="1219240" y="406400"/>
                  </a:lnTo>
                  <a:lnTo>
                    <a:pt x="1214004" y="406400"/>
                  </a:lnTo>
                  <a:lnTo>
                    <a:pt x="1215910" y="457200"/>
                  </a:lnTo>
                  <a:lnTo>
                    <a:pt x="1226371" y="457200"/>
                  </a:lnTo>
                  <a:lnTo>
                    <a:pt x="1224475" y="406400"/>
                  </a:lnTo>
                  <a:lnTo>
                    <a:pt x="1224371" y="393700"/>
                  </a:lnTo>
                  <a:close/>
                  <a:moveTo>
                    <a:pt x="842728" y="393700"/>
                  </a:moveTo>
                  <a:lnTo>
                    <a:pt x="833838" y="393700"/>
                  </a:lnTo>
                  <a:lnTo>
                    <a:pt x="860172" y="444500"/>
                  </a:lnTo>
                  <a:lnTo>
                    <a:pt x="864622" y="431800"/>
                  </a:lnTo>
                  <a:lnTo>
                    <a:pt x="869062" y="431800"/>
                  </a:lnTo>
                  <a:lnTo>
                    <a:pt x="842728" y="393700"/>
                  </a:lnTo>
                  <a:close/>
                  <a:moveTo>
                    <a:pt x="864622" y="431800"/>
                  </a:moveTo>
                  <a:lnTo>
                    <a:pt x="860172" y="444500"/>
                  </a:lnTo>
                  <a:lnTo>
                    <a:pt x="864612" y="438157"/>
                  </a:lnTo>
                  <a:lnTo>
                    <a:pt x="864622" y="431800"/>
                  </a:lnTo>
                  <a:close/>
                  <a:moveTo>
                    <a:pt x="864622" y="438142"/>
                  </a:moveTo>
                  <a:lnTo>
                    <a:pt x="860172" y="444500"/>
                  </a:lnTo>
                  <a:lnTo>
                    <a:pt x="864622" y="444500"/>
                  </a:lnTo>
                  <a:lnTo>
                    <a:pt x="864622" y="438142"/>
                  </a:lnTo>
                  <a:close/>
                  <a:moveTo>
                    <a:pt x="869251" y="431800"/>
                  </a:moveTo>
                  <a:lnTo>
                    <a:pt x="869062" y="431800"/>
                  </a:lnTo>
                  <a:lnTo>
                    <a:pt x="864622" y="438142"/>
                  </a:lnTo>
                  <a:lnTo>
                    <a:pt x="864622" y="444500"/>
                  </a:lnTo>
                  <a:lnTo>
                    <a:pt x="873722" y="444500"/>
                  </a:lnTo>
                  <a:lnTo>
                    <a:pt x="873711" y="438142"/>
                  </a:lnTo>
                  <a:lnTo>
                    <a:pt x="869251" y="431800"/>
                  </a:lnTo>
                  <a:close/>
                  <a:moveTo>
                    <a:pt x="873722" y="438157"/>
                  </a:moveTo>
                  <a:lnTo>
                    <a:pt x="873722" y="444500"/>
                  </a:lnTo>
                  <a:lnTo>
                    <a:pt x="878182" y="444500"/>
                  </a:lnTo>
                  <a:lnTo>
                    <a:pt x="873722" y="438157"/>
                  </a:lnTo>
                  <a:close/>
                  <a:moveTo>
                    <a:pt x="873722" y="431800"/>
                  </a:moveTo>
                  <a:lnTo>
                    <a:pt x="873722" y="438157"/>
                  </a:lnTo>
                  <a:lnTo>
                    <a:pt x="878182" y="444500"/>
                  </a:lnTo>
                  <a:lnTo>
                    <a:pt x="873722" y="431800"/>
                  </a:lnTo>
                  <a:close/>
                  <a:moveTo>
                    <a:pt x="884423" y="431800"/>
                  </a:moveTo>
                  <a:lnTo>
                    <a:pt x="873722" y="431800"/>
                  </a:lnTo>
                  <a:lnTo>
                    <a:pt x="878182" y="444500"/>
                  </a:lnTo>
                  <a:lnTo>
                    <a:pt x="884423" y="431800"/>
                  </a:lnTo>
                  <a:close/>
                  <a:moveTo>
                    <a:pt x="890663" y="419100"/>
                  </a:moveTo>
                  <a:lnTo>
                    <a:pt x="881732" y="419100"/>
                  </a:lnTo>
                  <a:lnTo>
                    <a:pt x="869251" y="431800"/>
                  </a:lnTo>
                  <a:lnTo>
                    <a:pt x="873722" y="438157"/>
                  </a:lnTo>
                  <a:lnTo>
                    <a:pt x="873722" y="431800"/>
                  </a:lnTo>
                  <a:lnTo>
                    <a:pt x="884423" y="431800"/>
                  </a:lnTo>
                  <a:lnTo>
                    <a:pt x="890663" y="419100"/>
                  </a:lnTo>
                  <a:close/>
                  <a:moveTo>
                    <a:pt x="869062" y="431800"/>
                  </a:moveTo>
                  <a:lnTo>
                    <a:pt x="864622" y="431800"/>
                  </a:lnTo>
                  <a:lnTo>
                    <a:pt x="864622" y="438142"/>
                  </a:lnTo>
                  <a:lnTo>
                    <a:pt x="869062" y="431800"/>
                  </a:lnTo>
                  <a:close/>
                  <a:moveTo>
                    <a:pt x="101996" y="381000"/>
                  </a:moveTo>
                  <a:lnTo>
                    <a:pt x="88782" y="431800"/>
                  </a:lnTo>
                  <a:lnTo>
                    <a:pt x="98887" y="431800"/>
                  </a:lnTo>
                  <a:lnTo>
                    <a:pt x="112111" y="393700"/>
                  </a:lnTo>
                  <a:lnTo>
                    <a:pt x="107535" y="393700"/>
                  </a:lnTo>
                  <a:lnTo>
                    <a:pt x="107054" y="387350"/>
                  </a:lnTo>
                  <a:lnTo>
                    <a:pt x="101996" y="381000"/>
                  </a:lnTo>
                  <a:close/>
                  <a:moveTo>
                    <a:pt x="910548" y="355600"/>
                  </a:moveTo>
                  <a:lnTo>
                    <a:pt x="900558" y="355600"/>
                  </a:lnTo>
                  <a:lnTo>
                    <a:pt x="881198" y="419100"/>
                  </a:lnTo>
                  <a:lnTo>
                    <a:pt x="891187" y="419100"/>
                  </a:lnTo>
                  <a:lnTo>
                    <a:pt x="910548" y="355600"/>
                  </a:lnTo>
                  <a:close/>
                  <a:moveTo>
                    <a:pt x="1221491" y="393700"/>
                  </a:moveTo>
                  <a:lnTo>
                    <a:pt x="1199010" y="393700"/>
                  </a:lnTo>
                  <a:lnTo>
                    <a:pt x="1216989" y="406400"/>
                  </a:lnTo>
                  <a:lnTo>
                    <a:pt x="1221491" y="393700"/>
                  </a:lnTo>
                  <a:close/>
                  <a:moveTo>
                    <a:pt x="107054" y="387350"/>
                  </a:moveTo>
                  <a:lnTo>
                    <a:pt x="107535" y="393700"/>
                  </a:lnTo>
                  <a:lnTo>
                    <a:pt x="112111" y="393700"/>
                  </a:lnTo>
                  <a:lnTo>
                    <a:pt x="107054" y="387350"/>
                  </a:lnTo>
                  <a:close/>
                  <a:moveTo>
                    <a:pt x="141210" y="381000"/>
                  </a:moveTo>
                  <a:lnTo>
                    <a:pt x="106572" y="381000"/>
                  </a:lnTo>
                  <a:lnTo>
                    <a:pt x="107054" y="387350"/>
                  </a:lnTo>
                  <a:lnTo>
                    <a:pt x="112111" y="393700"/>
                  </a:lnTo>
                  <a:lnTo>
                    <a:pt x="143922" y="393700"/>
                  </a:lnTo>
                  <a:lnTo>
                    <a:pt x="143435" y="387350"/>
                  </a:lnTo>
                  <a:lnTo>
                    <a:pt x="141210" y="381000"/>
                  </a:lnTo>
                  <a:close/>
                  <a:moveTo>
                    <a:pt x="143711" y="388137"/>
                  </a:moveTo>
                  <a:lnTo>
                    <a:pt x="143922" y="393700"/>
                  </a:lnTo>
                  <a:lnTo>
                    <a:pt x="145660" y="393700"/>
                  </a:lnTo>
                  <a:lnTo>
                    <a:pt x="143711" y="388137"/>
                  </a:lnTo>
                  <a:close/>
                  <a:moveTo>
                    <a:pt x="143440" y="381000"/>
                  </a:moveTo>
                  <a:lnTo>
                    <a:pt x="143711" y="388137"/>
                  </a:lnTo>
                  <a:lnTo>
                    <a:pt x="145660" y="393700"/>
                  </a:lnTo>
                  <a:lnTo>
                    <a:pt x="143440" y="381000"/>
                  </a:lnTo>
                  <a:close/>
                  <a:moveTo>
                    <a:pt x="162424" y="381000"/>
                  </a:moveTo>
                  <a:lnTo>
                    <a:pt x="143440" y="381000"/>
                  </a:lnTo>
                  <a:lnTo>
                    <a:pt x="145660" y="393700"/>
                  </a:lnTo>
                  <a:lnTo>
                    <a:pt x="162424" y="381000"/>
                  </a:lnTo>
                  <a:close/>
                  <a:moveTo>
                    <a:pt x="708481" y="381000"/>
                  </a:moveTo>
                  <a:lnTo>
                    <a:pt x="706355" y="381000"/>
                  </a:lnTo>
                  <a:lnTo>
                    <a:pt x="706355" y="393700"/>
                  </a:lnTo>
                  <a:lnTo>
                    <a:pt x="714690" y="393700"/>
                  </a:lnTo>
                  <a:lnTo>
                    <a:pt x="708481" y="381000"/>
                  </a:lnTo>
                  <a:close/>
                  <a:moveTo>
                    <a:pt x="716826" y="375471"/>
                  </a:moveTo>
                  <a:lnTo>
                    <a:pt x="712421" y="378389"/>
                  </a:lnTo>
                  <a:lnTo>
                    <a:pt x="711590" y="381000"/>
                  </a:lnTo>
                  <a:lnTo>
                    <a:pt x="708481" y="381000"/>
                  </a:lnTo>
                  <a:lnTo>
                    <a:pt x="714690" y="393700"/>
                  </a:lnTo>
                  <a:lnTo>
                    <a:pt x="716826" y="391931"/>
                  </a:lnTo>
                  <a:lnTo>
                    <a:pt x="716826" y="381000"/>
                  </a:lnTo>
                  <a:lnTo>
                    <a:pt x="711590" y="381000"/>
                  </a:lnTo>
                  <a:lnTo>
                    <a:pt x="712421" y="378389"/>
                  </a:lnTo>
                  <a:lnTo>
                    <a:pt x="716826" y="378389"/>
                  </a:lnTo>
                  <a:lnTo>
                    <a:pt x="716826" y="375471"/>
                  </a:lnTo>
                  <a:close/>
                  <a:moveTo>
                    <a:pt x="716826" y="391931"/>
                  </a:moveTo>
                  <a:lnTo>
                    <a:pt x="714690" y="393700"/>
                  </a:lnTo>
                  <a:lnTo>
                    <a:pt x="716826" y="393700"/>
                  </a:lnTo>
                  <a:lnTo>
                    <a:pt x="716826" y="391931"/>
                  </a:lnTo>
                  <a:close/>
                  <a:moveTo>
                    <a:pt x="796823" y="355600"/>
                  </a:moveTo>
                  <a:lnTo>
                    <a:pt x="790489" y="368300"/>
                  </a:lnTo>
                  <a:lnTo>
                    <a:pt x="835115" y="393700"/>
                  </a:lnTo>
                  <a:lnTo>
                    <a:pt x="841461" y="393700"/>
                  </a:lnTo>
                  <a:lnTo>
                    <a:pt x="796823" y="355600"/>
                  </a:lnTo>
                  <a:close/>
                  <a:moveTo>
                    <a:pt x="1189523" y="374642"/>
                  </a:moveTo>
                  <a:lnTo>
                    <a:pt x="1184937" y="381000"/>
                  </a:lnTo>
                  <a:lnTo>
                    <a:pt x="1196686" y="393700"/>
                  </a:lnTo>
                  <a:lnTo>
                    <a:pt x="1205837" y="393700"/>
                  </a:lnTo>
                  <a:lnTo>
                    <a:pt x="1199968" y="381000"/>
                  </a:lnTo>
                  <a:lnTo>
                    <a:pt x="1189523" y="381000"/>
                  </a:lnTo>
                  <a:lnTo>
                    <a:pt x="1189523" y="374642"/>
                  </a:lnTo>
                  <a:close/>
                  <a:moveTo>
                    <a:pt x="783369" y="331385"/>
                  </a:moveTo>
                  <a:lnTo>
                    <a:pt x="716826" y="375471"/>
                  </a:lnTo>
                  <a:lnTo>
                    <a:pt x="716826" y="391931"/>
                  </a:lnTo>
                  <a:lnTo>
                    <a:pt x="784351" y="336011"/>
                  </a:lnTo>
                  <a:lnTo>
                    <a:pt x="783369" y="331385"/>
                  </a:lnTo>
                  <a:close/>
                  <a:moveTo>
                    <a:pt x="143440" y="381000"/>
                  </a:moveTo>
                  <a:lnTo>
                    <a:pt x="142948" y="381000"/>
                  </a:lnTo>
                  <a:lnTo>
                    <a:pt x="143435" y="387350"/>
                  </a:lnTo>
                  <a:lnTo>
                    <a:pt x="143711" y="388137"/>
                  </a:lnTo>
                  <a:lnTo>
                    <a:pt x="143440" y="381000"/>
                  </a:lnTo>
                  <a:close/>
                  <a:moveTo>
                    <a:pt x="179188" y="368300"/>
                  </a:moveTo>
                  <a:lnTo>
                    <a:pt x="174738" y="368300"/>
                  </a:lnTo>
                  <a:lnTo>
                    <a:pt x="141210" y="381000"/>
                  </a:lnTo>
                  <a:lnTo>
                    <a:pt x="143435" y="387350"/>
                  </a:lnTo>
                  <a:lnTo>
                    <a:pt x="142948" y="381000"/>
                  </a:lnTo>
                  <a:lnTo>
                    <a:pt x="162424" y="381000"/>
                  </a:lnTo>
                  <a:lnTo>
                    <a:pt x="179188" y="368300"/>
                  </a:lnTo>
                  <a:close/>
                  <a:moveTo>
                    <a:pt x="695015" y="342900"/>
                  </a:moveTo>
                  <a:lnTo>
                    <a:pt x="686911" y="355600"/>
                  </a:lnTo>
                  <a:lnTo>
                    <a:pt x="707538" y="381000"/>
                  </a:lnTo>
                  <a:lnTo>
                    <a:pt x="715632" y="368300"/>
                  </a:lnTo>
                  <a:lnTo>
                    <a:pt x="705324" y="355600"/>
                  </a:lnTo>
                  <a:lnTo>
                    <a:pt x="696198" y="355600"/>
                  </a:lnTo>
                  <a:lnTo>
                    <a:pt x="696417" y="344627"/>
                  </a:lnTo>
                  <a:lnTo>
                    <a:pt x="695015" y="342900"/>
                  </a:lnTo>
                  <a:close/>
                  <a:moveTo>
                    <a:pt x="1139169" y="342900"/>
                  </a:moveTo>
                  <a:lnTo>
                    <a:pt x="1131138" y="355600"/>
                  </a:lnTo>
                  <a:lnTo>
                    <a:pt x="1152299" y="381000"/>
                  </a:lnTo>
                  <a:lnTo>
                    <a:pt x="1156310" y="368300"/>
                  </a:lnTo>
                  <a:lnTo>
                    <a:pt x="1160331" y="368300"/>
                  </a:lnTo>
                  <a:lnTo>
                    <a:pt x="1139169" y="342900"/>
                  </a:lnTo>
                  <a:close/>
                  <a:moveTo>
                    <a:pt x="1156310" y="368300"/>
                  </a:moveTo>
                  <a:lnTo>
                    <a:pt x="1152299" y="381000"/>
                  </a:lnTo>
                  <a:lnTo>
                    <a:pt x="1156310" y="374658"/>
                  </a:lnTo>
                  <a:lnTo>
                    <a:pt x="1156310" y="368300"/>
                  </a:lnTo>
                  <a:close/>
                  <a:moveTo>
                    <a:pt x="1156310" y="374658"/>
                  </a:moveTo>
                  <a:lnTo>
                    <a:pt x="1152299" y="381000"/>
                  </a:lnTo>
                  <a:lnTo>
                    <a:pt x="1156310" y="381000"/>
                  </a:lnTo>
                  <a:lnTo>
                    <a:pt x="1156310" y="374658"/>
                  </a:lnTo>
                  <a:close/>
                  <a:moveTo>
                    <a:pt x="1189523" y="368300"/>
                  </a:moveTo>
                  <a:lnTo>
                    <a:pt x="1160331" y="368300"/>
                  </a:lnTo>
                  <a:lnTo>
                    <a:pt x="1156320" y="374642"/>
                  </a:lnTo>
                  <a:lnTo>
                    <a:pt x="1156310" y="381000"/>
                  </a:lnTo>
                  <a:lnTo>
                    <a:pt x="1184937" y="381000"/>
                  </a:lnTo>
                  <a:lnTo>
                    <a:pt x="1189512" y="374658"/>
                  </a:lnTo>
                  <a:lnTo>
                    <a:pt x="1189523" y="368300"/>
                  </a:lnTo>
                  <a:close/>
                  <a:moveTo>
                    <a:pt x="1194099" y="368300"/>
                  </a:moveTo>
                  <a:lnTo>
                    <a:pt x="1189523" y="374642"/>
                  </a:lnTo>
                  <a:lnTo>
                    <a:pt x="1189523" y="381000"/>
                  </a:lnTo>
                  <a:lnTo>
                    <a:pt x="1199968" y="381000"/>
                  </a:lnTo>
                  <a:lnTo>
                    <a:pt x="1194099" y="368300"/>
                  </a:lnTo>
                  <a:close/>
                  <a:moveTo>
                    <a:pt x="716826" y="368300"/>
                  </a:moveTo>
                  <a:lnTo>
                    <a:pt x="715632" y="368300"/>
                  </a:lnTo>
                  <a:lnTo>
                    <a:pt x="712421" y="378389"/>
                  </a:lnTo>
                  <a:lnTo>
                    <a:pt x="716826" y="375471"/>
                  </a:lnTo>
                  <a:lnTo>
                    <a:pt x="716826" y="368300"/>
                  </a:lnTo>
                  <a:close/>
                  <a:moveTo>
                    <a:pt x="1160331" y="368300"/>
                  </a:moveTo>
                  <a:lnTo>
                    <a:pt x="1156310" y="368300"/>
                  </a:lnTo>
                  <a:lnTo>
                    <a:pt x="1156310" y="374658"/>
                  </a:lnTo>
                  <a:lnTo>
                    <a:pt x="1160331" y="368300"/>
                  </a:lnTo>
                  <a:close/>
                  <a:moveTo>
                    <a:pt x="195698" y="326464"/>
                  </a:moveTo>
                  <a:lnTo>
                    <a:pt x="186989" y="368300"/>
                  </a:lnTo>
                  <a:lnTo>
                    <a:pt x="197187" y="368300"/>
                  </a:lnTo>
                  <a:lnTo>
                    <a:pt x="205119" y="330200"/>
                  </a:lnTo>
                  <a:lnTo>
                    <a:pt x="199166" y="330200"/>
                  </a:lnTo>
                  <a:lnTo>
                    <a:pt x="195698" y="326464"/>
                  </a:lnTo>
                  <a:close/>
                  <a:moveTo>
                    <a:pt x="793410" y="330200"/>
                  </a:moveTo>
                  <a:lnTo>
                    <a:pt x="791368" y="330200"/>
                  </a:lnTo>
                  <a:lnTo>
                    <a:pt x="784351" y="336011"/>
                  </a:lnTo>
                  <a:lnTo>
                    <a:pt x="788510" y="355600"/>
                  </a:lnTo>
                  <a:lnTo>
                    <a:pt x="788876" y="368300"/>
                  </a:lnTo>
                  <a:lnTo>
                    <a:pt x="790489" y="368300"/>
                  </a:lnTo>
                  <a:lnTo>
                    <a:pt x="793661" y="355600"/>
                  </a:lnTo>
                  <a:lnTo>
                    <a:pt x="798802" y="355600"/>
                  </a:lnTo>
                  <a:lnTo>
                    <a:pt x="793410" y="330200"/>
                  </a:lnTo>
                  <a:close/>
                  <a:moveTo>
                    <a:pt x="697622" y="279400"/>
                  </a:moveTo>
                  <a:lnTo>
                    <a:pt x="690806" y="292100"/>
                  </a:lnTo>
                  <a:lnTo>
                    <a:pt x="693654" y="292100"/>
                  </a:lnTo>
                  <a:lnTo>
                    <a:pt x="686932" y="295216"/>
                  </a:lnTo>
                  <a:lnTo>
                    <a:pt x="685727" y="355600"/>
                  </a:lnTo>
                  <a:lnTo>
                    <a:pt x="686911" y="355600"/>
                  </a:lnTo>
                  <a:lnTo>
                    <a:pt x="695015" y="342900"/>
                  </a:lnTo>
                  <a:lnTo>
                    <a:pt x="696452" y="342900"/>
                  </a:lnTo>
                  <a:lnTo>
                    <a:pt x="697481" y="290805"/>
                  </a:lnTo>
                  <a:lnTo>
                    <a:pt x="697622" y="279400"/>
                  </a:lnTo>
                  <a:close/>
                  <a:moveTo>
                    <a:pt x="696417" y="344627"/>
                  </a:moveTo>
                  <a:lnTo>
                    <a:pt x="696198" y="355600"/>
                  </a:lnTo>
                  <a:lnTo>
                    <a:pt x="705324" y="355600"/>
                  </a:lnTo>
                  <a:lnTo>
                    <a:pt x="696417" y="344627"/>
                  </a:lnTo>
                  <a:close/>
                  <a:moveTo>
                    <a:pt x="891281" y="330200"/>
                  </a:moveTo>
                  <a:lnTo>
                    <a:pt x="884077" y="342900"/>
                  </a:lnTo>
                  <a:lnTo>
                    <a:pt x="901951" y="355600"/>
                  </a:lnTo>
                  <a:lnTo>
                    <a:pt x="909155" y="355600"/>
                  </a:lnTo>
                  <a:lnTo>
                    <a:pt x="900218" y="342900"/>
                  </a:lnTo>
                  <a:lnTo>
                    <a:pt x="892915" y="342900"/>
                  </a:lnTo>
                  <a:lnTo>
                    <a:pt x="892915" y="332521"/>
                  </a:lnTo>
                  <a:lnTo>
                    <a:pt x="891281" y="330200"/>
                  </a:lnTo>
                  <a:close/>
                  <a:moveTo>
                    <a:pt x="1131326" y="330200"/>
                  </a:moveTo>
                  <a:lnTo>
                    <a:pt x="1121641" y="330200"/>
                  </a:lnTo>
                  <a:lnTo>
                    <a:pt x="1130311" y="342900"/>
                  </a:lnTo>
                  <a:lnTo>
                    <a:pt x="1130625" y="355600"/>
                  </a:lnTo>
                  <a:lnTo>
                    <a:pt x="1131138" y="355600"/>
                  </a:lnTo>
                  <a:lnTo>
                    <a:pt x="1135159" y="342900"/>
                  </a:lnTo>
                  <a:lnTo>
                    <a:pt x="1140007" y="342900"/>
                  </a:lnTo>
                  <a:lnTo>
                    <a:pt x="1131326" y="330200"/>
                  </a:lnTo>
                  <a:close/>
                  <a:moveTo>
                    <a:pt x="696452" y="342900"/>
                  </a:moveTo>
                  <a:lnTo>
                    <a:pt x="695015" y="342900"/>
                  </a:lnTo>
                  <a:lnTo>
                    <a:pt x="696417" y="344627"/>
                  </a:lnTo>
                  <a:lnTo>
                    <a:pt x="696452" y="342900"/>
                  </a:lnTo>
                  <a:close/>
                  <a:moveTo>
                    <a:pt x="892915" y="317500"/>
                  </a:moveTo>
                  <a:lnTo>
                    <a:pt x="882444" y="317500"/>
                  </a:lnTo>
                  <a:lnTo>
                    <a:pt x="882444" y="342900"/>
                  </a:lnTo>
                  <a:lnTo>
                    <a:pt x="884077" y="342900"/>
                  </a:lnTo>
                  <a:lnTo>
                    <a:pt x="891281" y="330200"/>
                  </a:lnTo>
                  <a:lnTo>
                    <a:pt x="892915" y="330200"/>
                  </a:lnTo>
                  <a:lnTo>
                    <a:pt x="892915" y="317500"/>
                  </a:lnTo>
                  <a:close/>
                  <a:moveTo>
                    <a:pt x="892915" y="332521"/>
                  </a:moveTo>
                  <a:lnTo>
                    <a:pt x="892915" y="342900"/>
                  </a:lnTo>
                  <a:lnTo>
                    <a:pt x="900218" y="342900"/>
                  </a:lnTo>
                  <a:lnTo>
                    <a:pt x="892915" y="332521"/>
                  </a:lnTo>
                  <a:close/>
                  <a:moveTo>
                    <a:pt x="791892" y="317500"/>
                  </a:moveTo>
                  <a:lnTo>
                    <a:pt x="785159" y="330200"/>
                  </a:lnTo>
                  <a:lnTo>
                    <a:pt x="783369" y="331385"/>
                  </a:lnTo>
                  <a:lnTo>
                    <a:pt x="784351" y="336011"/>
                  </a:lnTo>
                  <a:lnTo>
                    <a:pt x="791368" y="330200"/>
                  </a:lnTo>
                  <a:lnTo>
                    <a:pt x="793410" y="330200"/>
                  </a:lnTo>
                  <a:lnTo>
                    <a:pt x="791892" y="317500"/>
                  </a:lnTo>
                  <a:close/>
                  <a:moveTo>
                    <a:pt x="892915" y="330200"/>
                  </a:moveTo>
                  <a:lnTo>
                    <a:pt x="891281" y="330200"/>
                  </a:lnTo>
                  <a:lnTo>
                    <a:pt x="892915" y="332521"/>
                  </a:lnTo>
                  <a:lnTo>
                    <a:pt x="892915" y="330200"/>
                  </a:lnTo>
                  <a:close/>
                  <a:moveTo>
                    <a:pt x="785159" y="330200"/>
                  </a:moveTo>
                  <a:lnTo>
                    <a:pt x="783117" y="330200"/>
                  </a:lnTo>
                  <a:lnTo>
                    <a:pt x="783369" y="331385"/>
                  </a:lnTo>
                  <a:lnTo>
                    <a:pt x="785159" y="330200"/>
                  </a:lnTo>
                  <a:close/>
                  <a:moveTo>
                    <a:pt x="151367" y="317500"/>
                  </a:moveTo>
                  <a:lnTo>
                    <a:pt x="132100" y="317500"/>
                  </a:lnTo>
                  <a:lnTo>
                    <a:pt x="150089" y="330200"/>
                  </a:lnTo>
                  <a:lnTo>
                    <a:pt x="151367" y="317500"/>
                  </a:lnTo>
                  <a:close/>
                  <a:moveTo>
                    <a:pt x="152655" y="317500"/>
                  </a:moveTo>
                  <a:lnTo>
                    <a:pt x="151367" y="317500"/>
                  </a:lnTo>
                  <a:lnTo>
                    <a:pt x="150089" y="330200"/>
                  </a:lnTo>
                  <a:lnTo>
                    <a:pt x="152655" y="317500"/>
                  </a:lnTo>
                  <a:close/>
                  <a:moveTo>
                    <a:pt x="158560" y="266700"/>
                  </a:moveTo>
                  <a:lnTo>
                    <a:pt x="153377" y="266700"/>
                  </a:lnTo>
                  <a:lnTo>
                    <a:pt x="146184" y="317500"/>
                  </a:lnTo>
                  <a:lnTo>
                    <a:pt x="152655" y="317500"/>
                  </a:lnTo>
                  <a:lnTo>
                    <a:pt x="150089" y="330200"/>
                  </a:lnTo>
                  <a:lnTo>
                    <a:pt x="155712" y="330200"/>
                  </a:lnTo>
                  <a:lnTo>
                    <a:pt x="156550" y="317500"/>
                  </a:lnTo>
                  <a:lnTo>
                    <a:pt x="161945" y="279400"/>
                  </a:lnTo>
                  <a:lnTo>
                    <a:pt x="158560" y="279400"/>
                  </a:lnTo>
                  <a:lnTo>
                    <a:pt x="158560" y="266700"/>
                  </a:lnTo>
                  <a:close/>
                  <a:moveTo>
                    <a:pt x="206161" y="317500"/>
                  </a:moveTo>
                  <a:lnTo>
                    <a:pt x="197564" y="317500"/>
                  </a:lnTo>
                  <a:lnTo>
                    <a:pt x="195698" y="326464"/>
                  </a:lnTo>
                  <a:lnTo>
                    <a:pt x="199166" y="330200"/>
                  </a:lnTo>
                  <a:lnTo>
                    <a:pt x="206161" y="317500"/>
                  </a:lnTo>
                  <a:close/>
                  <a:moveTo>
                    <a:pt x="207763" y="317500"/>
                  </a:moveTo>
                  <a:lnTo>
                    <a:pt x="206161" y="317500"/>
                  </a:lnTo>
                  <a:lnTo>
                    <a:pt x="199166" y="330200"/>
                  </a:lnTo>
                  <a:lnTo>
                    <a:pt x="205119" y="330200"/>
                  </a:lnTo>
                  <a:lnTo>
                    <a:pt x="207763" y="317500"/>
                  </a:lnTo>
                  <a:close/>
                  <a:moveTo>
                    <a:pt x="1123370" y="314524"/>
                  </a:moveTo>
                  <a:lnTo>
                    <a:pt x="1121348" y="330200"/>
                  </a:lnTo>
                  <a:lnTo>
                    <a:pt x="1131619" y="330200"/>
                  </a:lnTo>
                  <a:lnTo>
                    <a:pt x="1133258" y="317500"/>
                  </a:lnTo>
                  <a:lnTo>
                    <a:pt x="1126855" y="317500"/>
                  </a:lnTo>
                  <a:lnTo>
                    <a:pt x="1123370" y="314524"/>
                  </a:lnTo>
                  <a:close/>
                  <a:moveTo>
                    <a:pt x="181657" y="293759"/>
                  </a:moveTo>
                  <a:lnTo>
                    <a:pt x="175586" y="304800"/>
                  </a:lnTo>
                  <a:lnTo>
                    <a:pt x="195698" y="326464"/>
                  </a:lnTo>
                  <a:lnTo>
                    <a:pt x="197564" y="317500"/>
                  </a:lnTo>
                  <a:lnTo>
                    <a:pt x="206161" y="317500"/>
                  </a:lnTo>
                  <a:lnTo>
                    <a:pt x="194365" y="304800"/>
                  </a:lnTo>
                  <a:lnTo>
                    <a:pt x="184109" y="304800"/>
                  </a:lnTo>
                  <a:lnTo>
                    <a:pt x="181657" y="293759"/>
                  </a:lnTo>
                  <a:close/>
                  <a:moveTo>
                    <a:pt x="130226" y="279400"/>
                  </a:moveTo>
                  <a:lnTo>
                    <a:pt x="128425" y="279400"/>
                  </a:lnTo>
                  <a:lnTo>
                    <a:pt x="122529" y="290805"/>
                  </a:lnTo>
                  <a:lnTo>
                    <a:pt x="128310" y="317500"/>
                  </a:lnTo>
                  <a:lnTo>
                    <a:pt x="138466" y="317500"/>
                  </a:lnTo>
                  <a:lnTo>
                    <a:pt x="130226" y="279400"/>
                  </a:lnTo>
                  <a:close/>
                  <a:moveTo>
                    <a:pt x="910453" y="292100"/>
                  </a:moveTo>
                  <a:lnTo>
                    <a:pt x="902129" y="292100"/>
                  </a:lnTo>
                  <a:lnTo>
                    <a:pt x="883512" y="317500"/>
                  </a:lnTo>
                  <a:lnTo>
                    <a:pt x="891847" y="317500"/>
                  </a:lnTo>
                  <a:lnTo>
                    <a:pt x="910453" y="292100"/>
                  </a:lnTo>
                  <a:close/>
                  <a:moveTo>
                    <a:pt x="1132677" y="304800"/>
                  </a:moveTo>
                  <a:lnTo>
                    <a:pt x="1124625" y="304800"/>
                  </a:lnTo>
                  <a:lnTo>
                    <a:pt x="1123370" y="314524"/>
                  </a:lnTo>
                  <a:lnTo>
                    <a:pt x="1126855" y="317500"/>
                  </a:lnTo>
                  <a:lnTo>
                    <a:pt x="1132677" y="304800"/>
                  </a:lnTo>
                  <a:close/>
                  <a:moveTo>
                    <a:pt x="1134897" y="304800"/>
                  </a:moveTo>
                  <a:lnTo>
                    <a:pt x="1132677" y="304800"/>
                  </a:lnTo>
                  <a:lnTo>
                    <a:pt x="1126855" y="317500"/>
                  </a:lnTo>
                  <a:lnTo>
                    <a:pt x="1133258" y="317500"/>
                  </a:lnTo>
                  <a:lnTo>
                    <a:pt x="1134897" y="304800"/>
                  </a:lnTo>
                  <a:close/>
                  <a:moveTo>
                    <a:pt x="1088040" y="279400"/>
                  </a:moveTo>
                  <a:lnTo>
                    <a:pt x="1082228" y="279400"/>
                  </a:lnTo>
                  <a:lnTo>
                    <a:pt x="1123370" y="314524"/>
                  </a:lnTo>
                  <a:lnTo>
                    <a:pt x="1124625" y="304800"/>
                  </a:lnTo>
                  <a:lnTo>
                    <a:pt x="1132677" y="304800"/>
                  </a:lnTo>
                  <a:lnTo>
                    <a:pt x="1088040" y="279400"/>
                  </a:lnTo>
                  <a:close/>
                  <a:moveTo>
                    <a:pt x="175649" y="266700"/>
                  </a:moveTo>
                  <a:lnTo>
                    <a:pt x="170617" y="273050"/>
                  </a:lnTo>
                  <a:lnTo>
                    <a:pt x="170612" y="279400"/>
                  </a:lnTo>
                  <a:lnTo>
                    <a:pt x="165586" y="279400"/>
                  </a:lnTo>
                  <a:lnTo>
                    <a:pt x="174047" y="304800"/>
                  </a:lnTo>
                  <a:lnTo>
                    <a:pt x="175586" y="304800"/>
                  </a:lnTo>
                  <a:lnTo>
                    <a:pt x="181657" y="293759"/>
                  </a:lnTo>
                  <a:lnTo>
                    <a:pt x="178469" y="279400"/>
                  </a:lnTo>
                  <a:lnTo>
                    <a:pt x="170612" y="279400"/>
                  </a:lnTo>
                  <a:lnTo>
                    <a:pt x="170612" y="273056"/>
                  </a:lnTo>
                  <a:lnTo>
                    <a:pt x="177060" y="273056"/>
                  </a:lnTo>
                  <a:lnTo>
                    <a:pt x="175649" y="266700"/>
                  </a:lnTo>
                  <a:close/>
                  <a:moveTo>
                    <a:pt x="182570" y="292100"/>
                  </a:moveTo>
                  <a:lnTo>
                    <a:pt x="181657" y="293759"/>
                  </a:lnTo>
                  <a:lnTo>
                    <a:pt x="184109" y="304800"/>
                  </a:lnTo>
                  <a:lnTo>
                    <a:pt x="194365" y="304800"/>
                  </a:lnTo>
                  <a:lnTo>
                    <a:pt x="182570" y="292100"/>
                  </a:lnTo>
                  <a:close/>
                  <a:moveTo>
                    <a:pt x="646975" y="279400"/>
                  </a:moveTo>
                  <a:lnTo>
                    <a:pt x="640399" y="292100"/>
                  </a:lnTo>
                  <a:lnTo>
                    <a:pt x="661561" y="304800"/>
                  </a:lnTo>
                  <a:lnTo>
                    <a:pt x="664839" y="298457"/>
                  </a:lnTo>
                  <a:lnTo>
                    <a:pt x="663414" y="292100"/>
                  </a:lnTo>
                  <a:lnTo>
                    <a:pt x="668126" y="292100"/>
                  </a:lnTo>
                  <a:lnTo>
                    <a:pt x="646975" y="279400"/>
                  </a:lnTo>
                  <a:close/>
                  <a:moveTo>
                    <a:pt x="686994" y="292100"/>
                  </a:moveTo>
                  <a:lnTo>
                    <a:pt x="668126" y="292100"/>
                  </a:lnTo>
                  <a:lnTo>
                    <a:pt x="664839" y="298457"/>
                  </a:lnTo>
                  <a:lnTo>
                    <a:pt x="666262" y="304800"/>
                  </a:lnTo>
                  <a:lnTo>
                    <a:pt x="686932" y="295216"/>
                  </a:lnTo>
                  <a:lnTo>
                    <a:pt x="686994" y="292100"/>
                  </a:lnTo>
                  <a:close/>
                  <a:moveTo>
                    <a:pt x="668126" y="292100"/>
                  </a:moveTo>
                  <a:lnTo>
                    <a:pt x="663414" y="292100"/>
                  </a:lnTo>
                  <a:lnTo>
                    <a:pt x="664839" y="298457"/>
                  </a:lnTo>
                  <a:lnTo>
                    <a:pt x="668126" y="292100"/>
                  </a:lnTo>
                  <a:close/>
                  <a:moveTo>
                    <a:pt x="693654" y="292100"/>
                  </a:moveTo>
                  <a:lnTo>
                    <a:pt x="686994" y="292100"/>
                  </a:lnTo>
                  <a:lnTo>
                    <a:pt x="686932" y="295216"/>
                  </a:lnTo>
                  <a:lnTo>
                    <a:pt x="693654" y="292100"/>
                  </a:lnTo>
                  <a:close/>
                  <a:moveTo>
                    <a:pt x="107274" y="266700"/>
                  </a:moveTo>
                  <a:lnTo>
                    <a:pt x="106038" y="266700"/>
                  </a:lnTo>
                  <a:lnTo>
                    <a:pt x="103558" y="270122"/>
                  </a:lnTo>
                  <a:lnTo>
                    <a:pt x="121860" y="292100"/>
                  </a:lnTo>
                  <a:lnTo>
                    <a:pt x="122529" y="290805"/>
                  </a:lnTo>
                  <a:lnTo>
                    <a:pt x="120059" y="279400"/>
                  </a:lnTo>
                  <a:lnTo>
                    <a:pt x="128425" y="279400"/>
                  </a:lnTo>
                  <a:lnTo>
                    <a:pt x="107274" y="266700"/>
                  </a:lnTo>
                  <a:close/>
                  <a:moveTo>
                    <a:pt x="643687" y="279400"/>
                  </a:moveTo>
                  <a:lnTo>
                    <a:pt x="637980" y="279400"/>
                  </a:lnTo>
                  <a:lnTo>
                    <a:pt x="640399" y="292100"/>
                  </a:lnTo>
                  <a:lnTo>
                    <a:pt x="643687" y="279400"/>
                  </a:lnTo>
                  <a:close/>
                  <a:moveTo>
                    <a:pt x="920348" y="254000"/>
                  </a:moveTo>
                  <a:lnTo>
                    <a:pt x="916013" y="254000"/>
                  </a:lnTo>
                  <a:lnTo>
                    <a:pt x="914192" y="266700"/>
                  </a:lnTo>
                  <a:lnTo>
                    <a:pt x="901501" y="292100"/>
                  </a:lnTo>
                  <a:lnTo>
                    <a:pt x="911082" y="292100"/>
                  </a:lnTo>
                  <a:lnTo>
                    <a:pt x="922781" y="268684"/>
                  </a:lnTo>
                  <a:lnTo>
                    <a:pt x="917626" y="266700"/>
                  </a:lnTo>
                  <a:lnTo>
                    <a:pt x="920348" y="254000"/>
                  </a:lnTo>
                  <a:close/>
                  <a:moveTo>
                    <a:pt x="128425" y="279400"/>
                  </a:moveTo>
                  <a:lnTo>
                    <a:pt x="120059" y="279400"/>
                  </a:lnTo>
                  <a:lnTo>
                    <a:pt x="122529" y="290805"/>
                  </a:lnTo>
                  <a:lnTo>
                    <a:pt x="128425" y="279400"/>
                  </a:lnTo>
                  <a:close/>
                  <a:moveTo>
                    <a:pt x="64950" y="241300"/>
                  </a:moveTo>
                  <a:lnTo>
                    <a:pt x="62903" y="250430"/>
                  </a:lnTo>
                  <a:lnTo>
                    <a:pt x="63924" y="254000"/>
                  </a:lnTo>
                  <a:lnTo>
                    <a:pt x="61295" y="255578"/>
                  </a:lnTo>
                  <a:lnTo>
                    <a:pt x="91944" y="279400"/>
                  </a:lnTo>
                  <a:lnTo>
                    <a:pt x="93946" y="270440"/>
                  </a:lnTo>
                  <a:lnTo>
                    <a:pt x="92740" y="266700"/>
                  </a:lnTo>
                  <a:lnTo>
                    <a:pt x="97630" y="266700"/>
                  </a:lnTo>
                  <a:lnTo>
                    <a:pt x="64950" y="241300"/>
                  </a:lnTo>
                  <a:close/>
                  <a:moveTo>
                    <a:pt x="93946" y="270440"/>
                  </a:moveTo>
                  <a:lnTo>
                    <a:pt x="91944" y="279400"/>
                  </a:lnTo>
                  <a:lnTo>
                    <a:pt x="94787" y="273050"/>
                  </a:lnTo>
                  <a:lnTo>
                    <a:pt x="93946" y="270440"/>
                  </a:lnTo>
                  <a:close/>
                  <a:moveTo>
                    <a:pt x="94787" y="273050"/>
                  </a:moveTo>
                  <a:lnTo>
                    <a:pt x="91944" y="279400"/>
                  </a:lnTo>
                  <a:lnTo>
                    <a:pt x="96834" y="279400"/>
                  </a:lnTo>
                  <a:lnTo>
                    <a:pt x="94787" y="273050"/>
                  </a:lnTo>
                  <a:close/>
                  <a:moveTo>
                    <a:pt x="95537" y="271374"/>
                  </a:moveTo>
                  <a:lnTo>
                    <a:pt x="94789" y="273056"/>
                  </a:lnTo>
                  <a:lnTo>
                    <a:pt x="96834" y="279400"/>
                  </a:lnTo>
                  <a:lnTo>
                    <a:pt x="95537" y="271374"/>
                  </a:lnTo>
                  <a:close/>
                  <a:moveTo>
                    <a:pt x="100708" y="266700"/>
                  </a:moveTo>
                  <a:lnTo>
                    <a:pt x="97630" y="266700"/>
                  </a:lnTo>
                  <a:lnTo>
                    <a:pt x="95537" y="271374"/>
                  </a:lnTo>
                  <a:lnTo>
                    <a:pt x="96834" y="279400"/>
                  </a:lnTo>
                  <a:lnTo>
                    <a:pt x="103558" y="270122"/>
                  </a:lnTo>
                  <a:lnTo>
                    <a:pt x="100708" y="266700"/>
                  </a:lnTo>
                  <a:close/>
                  <a:moveTo>
                    <a:pt x="163743" y="266700"/>
                  </a:moveTo>
                  <a:lnTo>
                    <a:pt x="158560" y="266700"/>
                  </a:lnTo>
                  <a:lnTo>
                    <a:pt x="158560" y="279400"/>
                  </a:lnTo>
                  <a:lnTo>
                    <a:pt x="161945" y="279400"/>
                  </a:lnTo>
                  <a:lnTo>
                    <a:pt x="163743" y="266700"/>
                  </a:lnTo>
                  <a:close/>
                  <a:moveTo>
                    <a:pt x="170612" y="266700"/>
                  </a:moveTo>
                  <a:lnTo>
                    <a:pt x="163743" y="266700"/>
                  </a:lnTo>
                  <a:lnTo>
                    <a:pt x="161945" y="279400"/>
                  </a:lnTo>
                  <a:lnTo>
                    <a:pt x="165586" y="279400"/>
                  </a:lnTo>
                  <a:lnTo>
                    <a:pt x="170612" y="273056"/>
                  </a:lnTo>
                  <a:lnTo>
                    <a:pt x="170612" y="266700"/>
                  </a:lnTo>
                  <a:close/>
                  <a:moveTo>
                    <a:pt x="643599" y="250920"/>
                  </a:moveTo>
                  <a:lnTo>
                    <a:pt x="638535" y="279400"/>
                  </a:lnTo>
                  <a:lnTo>
                    <a:pt x="648838" y="279400"/>
                  </a:lnTo>
                  <a:lnTo>
                    <a:pt x="653348" y="254000"/>
                  </a:lnTo>
                  <a:lnTo>
                    <a:pt x="648304" y="254000"/>
                  </a:lnTo>
                  <a:lnTo>
                    <a:pt x="643599" y="250920"/>
                  </a:lnTo>
                  <a:close/>
                  <a:moveTo>
                    <a:pt x="951489" y="266700"/>
                  </a:moveTo>
                  <a:lnTo>
                    <a:pt x="923772" y="266700"/>
                  </a:lnTo>
                  <a:lnTo>
                    <a:pt x="922781" y="268684"/>
                  </a:lnTo>
                  <a:lnTo>
                    <a:pt x="950620" y="279400"/>
                  </a:lnTo>
                  <a:lnTo>
                    <a:pt x="951580" y="270440"/>
                  </a:lnTo>
                  <a:lnTo>
                    <a:pt x="951643" y="268684"/>
                  </a:lnTo>
                  <a:lnTo>
                    <a:pt x="951489" y="266700"/>
                  </a:lnTo>
                  <a:close/>
                  <a:moveTo>
                    <a:pt x="951695" y="269364"/>
                  </a:moveTo>
                  <a:lnTo>
                    <a:pt x="950620" y="279400"/>
                  </a:lnTo>
                  <a:lnTo>
                    <a:pt x="951980" y="273056"/>
                  </a:lnTo>
                  <a:lnTo>
                    <a:pt x="951695" y="269364"/>
                  </a:lnTo>
                  <a:close/>
                  <a:moveTo>
                    <a:pt x="951981" y="273050"/>
                  </a:moveTo>
                  <a:lnTo>
                    <a:pt x="950620" y="279400"/>
                  </a:lnTo>
                  <a:lnTo>
                    <a:pt x="952473" y="279400"/>
                  </a:lnTo>
                  <a:lnTo>
                    <a:pt x="951981" y="273050"/>
                  </a:lnTo>
                  <a:close/>
                  <a:moveTo>
                    <a:pt x="952189" y="272077"/>
                  </a:moveTo>
                  <a:lnTo>
                    <a:pt x="951981" y="273056"/>
                  </a:lnTo>
                  <a:lnTo>
                    <a:pt x="952473" y="279400"/>
                  </a:lnTo>
                  <a:lnTo>
                    <a:pt x="952189" y="272077"/>
                  </a:lnTo>
                  <a:close/>
                  <a:moveTo>
                    <a:pt x="1025026" y="266700"/>
                  </a:moveTo>
                  <a:lnTo>
                    <a:pt x="953342" y="266700"/>
                  </a:lnTo>
                  <a:lnTo>
                    <a:pt x="952340" y="271374"/>
                  </a:lnTo>
                  <a:lnTo>
                    <a:pt x="952227" y="273056"/>
                  </a:lnTo>
                  <a:lnTo>
                    <a:pt x="952473" y="279400"/>
                  </a:lnTo>
                  <a:lnTo>
                    <a:pt x="1025026" y="266700"/>
                  </a:lnTo>
                  <a:close/>
                  <a:moveTo>
                    <a:pt x="1105882" y="241300"/>
                  </a:moveTo>
                  <a:lnTo>
                    <a:pt x="1096113" y="241300"/>
                  </a:lnTo>
                  <a:lnTo>
                    <a:pt x="1080249" y="279400"/>
                  </a:lnTo>
                  <a:lnTo>
                    <a:pt x="1090019" y="279400"/>
                  </a:lnTo>
                  <a:lnTo>
                    <a:pt x="1105882" y="241300"/>
                  </a:lnTo>
                  <a:close/>
                  <a:moveTo>
                    <a:pt x="94782" y="266700"/>
                  </a:moveTo>
                  <a:lnTo>
                    <a:pt x="93946" y="270440"/>
                  </a:lnTo>
                  <a:lnTo>
                    <a:pt x="94787" y="273050"/>
                  </a:lnTo>
                  <a:lnTo>
                    <a:pt x="95537" y="271374"/>
                  </a:lnTo>
                  <a:lnTo>
                    <a:pt x="94782" y="266700"/>
                  </a:lnTo>
                  <a:close/>
                  <a:moveTo>
                    <a:pt x="951981" y="266700"/>
                  </a:moveTo>
                  <a:lnTo>
                    <a:pt x="951768" y="268684"/>
                  </a:lnTo>
                  <a:lnTo>
                    <a:pt x="951779" y="270440"/>
                  </a:lnTo>
                  <a:lnTo>
                    <a:pt x="951981" y="273050"/>
                  </a:lnTo>
                  <a:lnTo>
                    <a:pt x="952189" y="272077"/>
                  </a:lnTo>
                  <a:lnTo>
                    <a:pt x="951981" y="266700"/>
                  </a:lnTo>
                  <a:close/>
                  <a:moveTo>
                    <a:pt x="920348" y="254000"/>
                  </a:moveTo>
                  <a:lnTo>
                    <a:pt x="918987" y="266700"/>
                  </a:lnTo>
                  <a:lnTo>
                    <a:pt x="951981" y="266700"/>
                  </a:lnTo>
                  <a:lnTo>
                    <a:pt x="952189" y="272077"/>
                  </a:lnTo>
                  <a:lnTo>
                    <a:pt x="953342" y="266700"/>
                  </a:lnTo>
                  <a:lnTo>
                    <a:pt x="920348" y="254000"/>
                  </a:lnTo>
                  <a:close/>
                  <a:moveTo>
                    <a:pt x="97630" y="266700"/>
                  </a:moveTo>
                  <a:lnTo>
                    <a:pt x="94782" y="266700"/>
                  </a:lnTo>
                  <a:lnTo>
                    <a:pt x="95537" y="271374"/>
                  </a:lnTo>
                  <a:lnTo>
                    <a:pt x="97630" y="266700"/>
                  </a:lnTo>
                  <a:close/>
                  <a:moveTo>
                    <a:pt x="94782" y="266700"/>
                  </a:moveTo>
                  <a:lnTo>
                    <a:pt x="92740" y="266700"/>
                  </a:lnTo>
                  <a:lnTo>
                    <a:pt x="93946" y="270440"/>
                  </a:lnTo>
                  <a:lnTo>
                    <a:pt x="94782" y="266700"/>
                  </a:lnTo>
                  <a:close/>
                  <a:moveTo>
                    <a:pt x="106038" y="266700"/>
                  </a:moveTo>
                  <a:lnTo>
                    <a:pt x="100708" y="266700"/>
                  </a:lnTo>
                  <a:lnTo>
                    <a:pt x="103558" y="270122"/>
                  </a:lnTo>
                  <a:lnTo>
                    <a:pt x="106038" y="266700"/>
                  </a:lnTo>
                  <a:close/>
                  <a:moveTo>
                    <a:pt x="951981" y="266700"/>
                  </a:moveTo>
                  <a:lnTo>
                    <a:pt x="951489" y="266700"/>
                  </a:lnTo>
                  <a:lnTo>
                    <a:pt x="951695" y="269364"/>
                  </a:lnTo>
                  <a:lnTo>
                    <a:pt x="951981" y="266700"/>
                  </a:lnTo>
                  <a:close/>
                  <a:moveTo>
                    <a:pt x="920348" y="254000"/>
                  </a:moveTo>
                  <a:lnTo>
                    <a:pt x="917626" y="266700"/>
                  </a:lnTo>
                  <a:lnTo>
                    <a:pt x="922781" y="268684"/>
                  </a:lnTo>
                  <a:lnTo>
                    <a:pt x="923772" y="266700"/>
                  </a:lnTo>
                  <a:lnTo>
                    <a:pt x="918987" y="266700"/>
                  </a:lnTo>
                  <a:lnTo>
                    <a:pt x="920348" y="254000"/>
                  </a:lnTo>
                  <a:close/>
                  <a:moveTo>
                    <a:pt x="47883" y="190500"/>
                  </a:moveTo>
                  <a:lnTo>
                    <a:pt x="37412" y="190500"/>
                  </a:lnTo>
                  <a:lnTo>
                    <a:pt x="35811" y="250430"/>
                  </a:lnTo>
                  <a:lnTo>
                    <a:pt x="35694" y="255578"/>
                  </a:lnTo>
                  <a:lnTo>
                    <a:pt x="35538" y="266700"/>
                  </a:lnTo>
                  <a:lnTo>
                    <a:pt x="42773" y="266700"/>
                  </a:lnTo>
                  <a:lnTo>
                    <a:pt x="39140" y="254000"/>
                  </a:lnTo>
                  <a:lnTo>
                    <a:pt x="46301" y="249699"/>
                  </a:lnTo>
                  <a:lnTo>
                    <a:pt x="47883" y="190500"/>
                  </a:lnTo>
                  <a:close/>
                  <a:moveTo>
                    <a:pt x="46301" y="249699"/>
                  </a:moveTo>
                  <a:lnTo>
                    <a:pt x="39140" y="254000"/>
                  </a:lnTo>
                  <a:lnTo>
                    <a:pt x="42773" y="266700"/>
                  </a:lnTo>
                  <a:lnTo>
                    <a:pt x="40951" y="254000"/>
                  </a:lnTo>
                  <a:lnTo>
                    <a:pt x="46187" y="254000"/>
                  </a:lnTo>
                  <a:lnTo>
                    <a:pt x="46301" y="249699"/>
                  </a:lnTo>
                  <a:close/>
                  <a:moveTo>
                    <a:pt x="60291" y="241300"/>
                  </a:moveTo>
                  <a:lnTo>
                    <a:pt x="46301" y="249699"/>
                  </a:lnTo>
                  <a:lnTo>
                    <a:pt x="46187" y="254000"/>
                  </a:lnTo>
                  <a:lnTo>
                    <a:pt x="40951" y="254000"/>
                  </a:lnTo>
                  <a:lnTo>
                    <a:pt x="42773" y="266700"/>
                  </a:lnTo>
                  <a:lnTo>
                    <a:pt x="61295" y="255578"/>
                  </a:lnTo>
                  <a:lnTo>
                    <a:pt x="59265" y="254000"/>
                  </a:lnTo>
                  <a:lnTo>
                    <a:pt x="61417" y="249193"/>
                  </a:lnTo>
                  <a:lnTo>
                    <a:pt x="60291" y="241300"/>
                  </a:lnTo>
                  <a:close/>
                  <a:moveTo>
                    <a:pt x="1076254" y="216030"/>
                  </a:moveTo>
                  <a:lnTo>
                    <a:pt x="1021078" y="266700"/>
                  </a:lnTo>
                  <a:lnTo>
                    <a:pt x="1027989" y="266700"/>
                  </a:lnTo>
                  <a:lnTo>
                    <a:pt x="1079244" y="219621"/>
                  </a:lnTo>
                  <a:lnTo>
                    <a:pt x="1076254" y="216030"/>
                  </a:lnTo>
                  <a:close/>
                  <a:moveTo>
                    <a:pt x="61417" y="249193"/>
                  </a:moveTo>
                  <a:lnTo>
                    <a:pt x="59265" y="254000"/>
                  </a:lnTo>
                  <a:lnTo>
                    <a:pt x="61295" y="255578"/>
                  </a:lnTo>
                  <a:lnTo>
                    <a:pt x="63924" y="254000"/>
                  </a:lnTo>
                  <a:lnTo>
                    <a:pt x="62102" y="254000"/>
                  </a:lnTo>
                  <a:lnTo>
                    <a:pt x="61417" y="249193"/>
                  </a:lnTo>
                  <a:close/>
                  <a:moveTo>
                    <a:pt x="62108" y="247650"/>
                  </a:moveTo>
                  <a:lnTo>
                    <a:pt x="61417" y="249193"/>
                  </a:lnTo>
                  <a:lnTo>
                    <a:pt x="62102" y="254000"/>
                  </a:lnTo>
                  <a:lnTo>
                    <a:pt x="62903" y="250430"/>
                  </a:lnTo>
                  <a:lnTo>
                    <a:pt x="62108" y="247650"/>
                  </a:lnTo>
                  <a:close/>
                  <a:moveTo>
                    <a:pt x="62903" y="250430"/>
                  </a:moveTo>
                  <a:lnTo>
                    <a:pt x="62102" y="254000"/>
                  </a:lnTo>
                  <a:lnTo>
                    <a:pt x="63924" y="254000"/>
                  </a:lnTo>
                  <a:lnTo>
                    <a:pt x="62903" y="250430"/>
                  </a:lnTo>
                  <a:close/>
                  <a:moveTo>
                    <a:pt x="652597" y="241300"/>
                  </a:moveTo>
                  <a:lnTo>
                    <a:pt x="645310" y="241300"/>
                  </a:lnTo>
                  <a:lnTo>
                    <a:pt x="643599" y="250920"/>
                  </a:lnTo>
                  <a:lnTo>
                    <a:pt x="648304" y="254000"/>
                  </a:lnTo>
                  <a:lnTo>
                    <a:pt x="652597" y="241300"/>
                  </a:lnTo>
                  <a:close/>
                  <a:moveTo>
                    <a:pt x="655603" y="241300"/>
                  </a:moveTo>
                  <a:lnTo>
                    <a:pt x="652597" y="241300"/>
                  </a:lnTo>
                  <a:lnTo>
                    <a:pt x="648304" y="254000"/>
                  </a:lnTo>
                  <a:lnTo>
                    <a:pt x="653348" y="254000"/>
                  </a:lnTo>
                  <a:lnTo>
                    <a:pt x="655603" y="241300"/>
                  </a:lnTo>
                  <a:close/>
                  <a:moveTo>
                    <a:pt x="613792" y="228600"/>
                  </a:moveTo>
                  <a:lnTo>
                    <a:pt x="609489" y="228600"/>
                  </a:lnTo>
                  <a:lnTo>
                    <a:pt x="643599" y="250920"/>
                  </a:lnTo>
                  <a:lnTo>
                    <a:pt x="645310" y="241300"/>
                  </a:lnTo>
                  <a:lnTo>
                    <a:pt x="652597" y="241300"/>
                  </a:lnTo>
                  <a:lnTo>
                    <a:pt x="613792" y="228600"/>
                  </a:lnTo>
                  <a:close/>
                  <a:moveTo>
                    <a:pt x="64950" y="241300"/>
                  </a:moveTo>
                  <a:lnTo>
                    <a:pt x="62108" y="247650"/>
                  </a:lnTo>
                  <a:lnTo>
                    <a:pt x="62903" y="250430"/>
                  </a:lnTo>
                  <a:lnTo>
                    <a:pt x="64950" y="241300"/>
                  </a:lnTo>
                  <a:close/>
                  <a:moveTo>
                    <a:pt x="60291" y="241300"/>
                  </a:moveTo>
                  <a:lnTo>
                    <a:pt x="61417" y="249193"/>
                  </a:lnTo>
                  <a:lnTo>
                    <a:pt x="62108" y="247650"/>
                  </a:lnTo>
                  <a:lnTo>
                    <a:pt x="60291" y="241300"/>
                  </a:lnTo>
                  <a:close/>
                  <a:moveTo>
                    <a:pt x="64950" y="241300"/>
                  </a:moveTo>
                  <a:lnTo>
                    <a:pt x="60291" y="241300"/>
                  </a:lnTo>
                  <a:lnTo>
                    <a:pt x="62108" y="247650"/>
                  </a:lnTo>
                  <a:lnTo>
                    <a:pt x="64950" y="241300"/>
                  </a:lnTo>
                  <a:close/>
                  <a:moveTo>
                    <a:pt x="1083548" y="215900"/>
                  </a:moveTo>
                  <a:lnTo>
                    <a:pt x="1083296" y="215900"/>
                  </a:lnTo>
                  <a:lnTo>
                    <a:pt x="1079244" y="219621"/>
                  </a:lnTo>
                  <a:lnTo>
                    <a:pt x="1097296" y="241300"/>
                  </a:lnTo>
                  <a:lnTo>
                    <a:pt x="1104699" y="228600"/>
                  </a:lnTo>
                  <a:lnTo>
                    <a:pt x="1083548" y="215900"/>
                  </a:lnTo>
                  <a:close/>
                  <a:moveTo>
                    <a:pt x="1104699" y="228600"/>
                  </a:moveTo>
                  <a:lnTo>
                    <a:pt x="1101003" y="241300"/>
                  </a:lnTo>
                  <a:lnTo>
                    <a:pt x="1107107" y="241300"/>
                  </a:lnTo>
                  <a:lnTo>
                    <a:pt x="1104699" y="228600"/>
                  </a:lnTo>
                  <a:close/>
                  <a:moveTo>
                    <a:pt x="610421" y="177800"/>
                  </a:moveTo>
                  <a:lnTo>
                    <a:pt x="607321" y="177800"/>
                  </a:lnTo>
                  <a:lnTo>
                    <a:pt x="607248" y="190500"/>
                  </a:lnTo>
                  <a:lnTo>
                    <a:pt x="606410" y="228600"/>
                  </a:lnTo>
                  <a:lnTo>
                    <a:pt x="616871" y="228600"/>
                  </a:lnTo>
                  <a:lnTo>
                    <a:pt x="617719" y="190500"/>
                  </a:lnTo>
                  <a:lnTo>
                    <a:pt x="612483" y="190500"/>
                  </a:lnTo>
                  <a:lnTo>
                    <a:pt x="610421" y="177800"/>
                  </a:lnTo>
                  <a:close/>
                  <a:moveTo>
                    <a:pt x="1083296" y="215900"/>
                  </a:moveTo>
                  <a:lnTo>
                    <a:pt x="1076396" y="215900"/>
                  </a:lnTo>
                  <a:lnTo>
                    <a:pt x="1076254" y="216030"/>
                  </a:lnTo>
                  <a:lnTo>
                    <a:pt x="1079244" y="219621"/>
                  </a:lnTo>
                  <a:lnTo>
                    <a:pt x="1083296" y="215900"/>
                  </a:lnTo>
                  <a:close/>
                  <a:moveTo>
                    <a:pt x="1076396" y="215900"/>
                  </a:moveTo>
                  <a:lnTo>
                    <a:pt x="1076145" y="215900"/>
                  </a:lnTo>
                  <a:lnTo>
                    <a:pt x="1076254" y="216030"/>
                  </a:lnTo>
                  <a:lnTo>
                    <a:pt x="1076396" y="215900"/>
                  </a:lnTo>
                  <a:close/>
                  <a:moveTo>
                    <a:pt x="107033" y="198406"/>
                  </a:moveTo>
                  <a:lnTo>
                    <a:pt x="104282" y="202840"/>
                  </a:lnTo>
                  <a:lnTo>
                    <a:pt x="104698" y="203200"/>
                  </a:lnTo>
                  <a:lnTo>
                    <a:pt x="109619" y="215900"/>
                  </a:lnTo>
                  <a:lnTo>
                    <a:pt x="113221" y="203200"/>
                  </a:lnTo>
                  <a:lnTo>
                    <a:pt x="112582" y="203200"/>
                  </a:lnTo>
                  <a:lnTo>
                    <a:pt x="107033" y="198406"/>
                  </a:lnTo>
                  <a:close/>
                  <a:moveTo>
                    <a:pt x="104282" y="202840"/>
                  </a:moveTo>
                  <a:lnTo>
                    <a:pt x="104059" y="203200"/>
                  </a:lnTo>
                  <a:lnTo>
                    <a:pt x="104698" y="203200"/>
                  </a:lnTo>
                  <a:lnTo>
                    <a:pt x="104282" y="202840"/>
                  </a:lnTo>
                  <a:close/>
                  <a:moveTo>
                    <a:pt x="124519" y="165100"/>
                  </a:moveTo>
                  <a:lnTo>
                    <a:pt x="121347" y="165100"/>
                  </a:lnTo>
                  <a:lnTo>
                    <a:pt x="119818" y="177800"/>
                  </a:lnTo>
                  <a:lnTo>
                    <a:pt x="107033" y="198406"/>
                  </a:lnTo>
                  <a:lnTo>
                    <a:pt x="112582" y="203200"/>
                  </a:lnTo>
                  <a:lnTo>
                    <a:pt x="113221" y="203200"/>
                  </a:lnTo>
                  <a:lnTo>
                    <a:pt x="128980" y="177800"/>
                  </a:lnTo>
                  <a:lnTo>
                    <a:pt x="124278" y="177800"/>
                  </a:lnTo>
                  <a:lnTo>
                    <a:pt x="124519" y="165100"/>
                  </a:lnTo>
                  <a:close/>
                  <a:moveTo>
                    <a:pt x="97881" y="190500"/>
                  </a:moveTo>
                  <a:lnTo>
                    <a:pt x="89997" y="190500"/>
                  </a:lnTo>
                  <a:lnTo>
                    <a:pt x="104282" y="202840"/>
                  </a:lnTo>
                  <a:lnTo>
                    <a:pt x="107033" y="198406"/>
                  </a:lnTo>
                  <a:lnTo>
                    <a:pt x="97881" y="190500"/>
                  </a:lnTo>
                  <a:close/>
                  <a:moveTo>
                    <a:pt x="50176" y="127000"/>
                  </a:moveTo>
                  <a:lnTo>
                    <a:pt x="44857" y="127000"/>
                  </a:lnTo>
                  <a:lnTo>
                    <a:pt x="37454" y="190500"/>
                  </a:lnTo>
                  <a:lnTo>
                    <a:pt x="47841" y="190500"/>
                  </a:lnTo>
                  <a:lnTo>
                    <a:pt x="53763" y="139700"/>
                  </a:lnTo>
                  <a:lnTo>
                    <a:pt x="49925" y="139700"/>
                  </a:lnTo>
                  <a:lnTo>
                    <a:pt x="50176" y="127000"/>
                  </a:lnTo>
                  <a:close/>
                  <a:moveTo>
                    <a:pt x="77348" y="127000"/>
                  </a:moveTo>
                  <a:lnTo>
                    <a:pt x="72196" y="127000"/>
                  </a:lnTo>
                  <a:lnTo>
                    <a:pt x="88908" y="190500"/>
                  </a:lnTo>
                  <a:lnTo>
                    <a:pt x="98970" y="190500"/>
                  </a:lnTo>
                  <a:lnTo>
                    <a:pt x="85601" y="139700"/>
                  </a:lnTo>
                  <a:lnTo>
                    <a:pt x="77107" y="139700"/>
                  </a:lnTo>
                  <a:lnTo>
                    <a:pt x="77348" y="127000"/>
                  </a:lnTo>
                  <a:close/>
                  <a:moveTo>
                    <a:pt x="619509" y="177800"/>
                  </a:moveTo>
                  <a:lnTo>
                    <a:pt x="610421" y="177800"/>
                  </a:lnTo>
                  <a:lnTo>
                    <a:pt x="614557" y="190500"/>
                  </a:lnTo>
                  <a:lnTo>
                    <a:pt x="623656" y="190500"/>
                  </a:lnTo>
                  <a:lnTo>
                    <a:pt x="619509" y="177800"/>
                  </a:lnTo>
                  <a:close/>
                  <a:moveTo>
                    <a:pt x="624242" y="165100"/>
                  </a:moveTo>
                  <a:lnTo>
                    <a:pt x="613845" y="165100"/>
                  </a:lnTo>
                  <a:lnTo>
                    <a:pt x="616389" y="177800"/>
                  </a:lnTo>
                  <a:lnTo>
                    <a:pt x="621583" y="177800"/>
                  </a:lnTo>
                  <a:lnTo>
                    <a:pt x="623656" y="190500"/>
                  </a:lnTo>
                  <a:lnTo>
                    <a:pt x="627247" y="190500"/>
                  </a:lnTo>
                  <a:lnTo>
                    <a:pt x="626776" y="177800"/>
                  </a:lnTo>
                  <a:lnTo>
                    <a:pt x="624242" y="165100"/>
                  </a:lnTo>
                  <a:close/>
                  <a:moveTo>
                    <a:pt x="124519" y="165100"/>
                  </a:moveTo>
                  <a:lnTo>
                    <a:pt x="124278" y="177800"/>
                  </a:lnTo>
                  <a:lnTo>
                    <a:pt x="124519" y="165100"/>
                  </a:lnTo>
                  <a:close/>
                  <a:moveTo>
                    <a:pt x="124519" y="165100"/>
                  </a:moveTo>
                  <a:lnTo>
                    <a:pt x="124404" y="177800"/>
                  </a:lnTo>
                  <a:lnTo>
                    <a:pt x="153450" y="177800"/>
                  </a:lnTo>
                  <a:lnTo>
                    <a:pt x="154386" y="176523"/>
                  </a:lnTo>
                  <a:lnTo>
                    <a:pt x="124519" y="165100"/>
                  </a:lnTo>
                  <a:close/>
                  <a:moveTo>
                    <a:pt x="154386" y="176523"/>
                  </a:moveTo>
                  <a:lnTo>
                    <a:pt x="153450" y="177800"/>
                  </a:lnTo>
                  <a:lnTo>
                    <a:pt x="157722" y="177800"/>
                  </a:lnTo>
                  <a:lnTo>
                    <a:pt x="154386" y="176523"/>
                  </a:lnTo>
                  <a:close/>
                  <a:moveTo>
                    <a:pt x="171073" y="165100"/>
                  </a:moveTo>
                  <a:lnTo>
                    <a:pt x="162759" y="165100"/>
                  </a:lnTo>
                  <a:lnTo>
                    <a:pt x="154386" y="176523"/>
                  </a:lnTo>
                  <a:lnTo>
                    <a:pt x="157722" y="177800"/>
                  </a:lnTo>
                  <a:lnTo>
                    <a:pt x="161764" y="177800"/>
                  </a:lnTo>
                  <a:lnTo>
                    <a:pt x="171073" y="165100"/>
                  </a:lnTo>
                  <a:close/>
                  <a:moveTo>
                    <a:pt x="157314" y="114300"/>
                  </a:moveTo>
                  <a:lnTo>
                    <a:pt x="156068" y="114300"/>
                  </a:lnTo>
                  <a:lnTo>
                    <a:pt x="150187" y="124261"/>
                  </a:lnTo>
                  <a:lnTo>
                    <a:pt x="161921" y="165100"/>
                  </a:lnTo>
                  <a:lnTo>
                    <a:pt x="171910" y="165100"/>
                  </a:lnTo>
                  <a:lnTo>
                    <a:pt x="157314" y="114300"/>
                  </a:lnTo>
                  <a:close/>
                  <a:moveTo>
                    <a:pt x="595112" y="139700"/>
                  </a:moveTo>
                  <a:lnTo>
                    <a:pt x="589458" y="152400"/>
                  </a:lnTo>
                  <a:lnTo>
                    <a:pt x="616222" y="165100"/>
                  </a:lnTo>
                  <a:lnTo>
                    <a:pt x="621865" y="152400"/>
                  </a:lnTo>
                  <a:lnTo>
                    <a:pt x="595112" y="139700"/>
                  </a:lnTo>
                  <a:close/>
                  <a:moveTo>
                    <a:pt x="621865" y="152400"/>
                  </a:moveTo>
                  <a:lnTo>
                    <a:pt x="619049" y="165100"/>
                  </a:lnTo>
                  <a:lnTo>
                    <a:pt x="623949" y="165100"/>
                  </a:lnTo>
                  <a:lnTo>
                    <a:pt x="621865" y="152400"/>
                  </a:lnTo>
                  <a:close/>
                  <a:moveTo>
                    <a:pt x="588055" y="114300"/>
                  </a:moveTo>
                  <a:lnTo>
                    <a:pt x="587584" y="114300"/>
                  </a:lnTo>
                  <a:lnTo>
                    <a:pt x="587050" y="139700"/>
                  </a:lnTo>
                  <a:lnTo>
                    <a:pt x="586987" y="152400"/>
                  </a:lnTo>
                  <a:lnTo>
                    <a:pt x="589458" y="152400"/>
                  </a:lnTo>
                  <a:lnTo>
                    <a:pt x="592285" y="139700"/>
                  </a:lnTo>
                  <a:lnTo>
                    <a:pt x="597521" y="139700"/>
                  </a:lnTo>
                  <a:lnTo>
                    <a:pt x="597788" y="127000"/>
                  </a:lnTo>
                  <a:lnTo>
                    <a:pt x="597573" y="127000"/>
                  </a:lnTo>
                  <a:lnTo>
                    <a:pt x="588055" y="114300"/>
                  </a:lnTo>
                  <a:close/>
                  <a:moveTo>
                    <a:pt x="55244" y="127000"/>
                  </a:moveTo>
                  <a:lnTo>
                    <a:pt x="50176" y="127000"/>
                  </a:lnTo>
                  <a:lnTo>
                    <a:pt x="49925" y="139700"/>
                  </a:lnTo>
                  <a:lnTo>
                    <a:pt x="53763" y="139700"/>
                  </a:lnTo>
                  <a:lnTo>
                    <a:pt x="55244" y="127000"/>
                  </a:lnTo>
                  <a:close/>
                  <a:moveTo>
                    <a:pt x="72196" y="127000"/>
                  </a:moveTo>
                  <a:lnTo>
                    <a:pt x="55244" y="127000"/>
                  </a:lnTo>
                  <a:lnTo>
                    <a:pt x="53763" y="139700"/>
                  </a:lnTo>
                  <a:lnTo>
                    <a:pt x="75539" y="139700"/>
                  </a:lnTo>
                  <a:lnTo>
                    <a:pt x="72196" y="127000"/>
                  </a:lnTo>
                  <a:close/>
                  <a:moveTo>
                    <a:pt x="82259" y="127000"/>
                  </a:moveTo>
                  <a:lnTo>
                    <a:pt x="77348" y="127000"/>
                  </a:lnTo>
                  <a:lnTo>
                    <a:pt x="77107" y="139700"/>
                  </a:lnTo>
                  <a:lnTo>
                    <a:pt x="85601" y="139700"/>
                  </a:lnTo>
                  <a:lnTo>
                    <a:pt x="82259" y="127000"/>
                  </a:lnTo>
                  <a:close/>
                  <a:moveTo>
                    <a:pt x="459336" y="101600"/>
                  </a:moveTo>
                  <a:lnTo>
                    <a:pt x="456900" y="109336"/>
                  </a:lnTo>
                  <a:lnTo>
                    <a:pt x="461033" y="114300"/>
                  </a:lnTo>
                  <a:lnTo>
                    <a:pt x="455336" y="114300"/>
                  </a:lnTo>
                  <a:lnTo>
                    <a:pt x="497639" y="139700"/>
                  </a:lnTo>
                  <a:lnTo>
                    <a:pt x="499080" y="130548"/>
                  </a:lnTo>
                  <a:lnTo>
                    <a:pt x="498372" y="127000"/>
                  </a:lnTo>
                  <a:lnTo>
                    <a:pt x="501639" y="127000"/>
                  </a:lnTo>
                  <a:lnTo>
                    <a:pt x="480487" y="114300"/>
                  </a:lnTo>
                  <a:lnTo>
                    <a:pt x="461033" y="114300"/>
                  </a:lnTo>
                  <a:lnTo>
                    <a:pt x="456900" y="109336"/>
                  </a:lnTo>
                  <a:lnTo>
                    <a:pt x="472222" y="109336"/>
                  </a:lnTo>
                  <a:lnTo>
                    <a:pt x="459336" y="101600"/>
                  </a:lnTo>
                  <a:close/>
                  <a:moveTo>
                    <a:pt x="499080" y="130548"/>
                  </a:moveTo>
                  <a:lnTo>
                    <a:pt x="497639" y="139700"/>
                  </a:lnTo>
                  <a:lnTo>
                    <a:pt x="499639" y="133350"/>
                  </a:lnTo>
                  <a:lnTo>
                    <a:pt x="499080" y="130548"/>
                  </a:lnTo>
                  <a:close/>
                  <a:moveTo>
                    <a:pt x="499639" y="133350"/>
                  </a:moveTo>
                  <a:lnTo>
                    <a:pt x="497639" y="139700"/>
                  </a:lnTo>
                  <a:lnTo>
                    <a:pt x="500906" y="139700"/>
                  </a:lnTo>
                  <a:lnTo>
                    <a:pt x="499639" y="133350"/>
                  </a:lnTo>
                  <a:close/>
                  <a:moveTo>
                    <a:pt x="500120" y="131822"/>
                  </a:moveTo>
                  <a:lnTo>
                    <a:pt x="499639" y="133350"/>
                  </a:lnTo>
                  <a:lnTo>
                    <a:pt x="500906" y="139700"/>
                  </a:lnTo>
                  <a:lnTo>
                    <a:pt x="500120" y="131822"/>
                  </a:lnTo>
                  <a:close/>
                  <a:moveTo>
                    <a:pt x="516141" y="127000"/>
                  </a:moveTo>
                  <a:lnTo>
                    <a:pt x="501639" y="127000"/>
                  </a:lnTo>
                  <a:lnTo>
                    <a:pt x="500120" y="131822"/>
                  </a:lnTo>
                  <a:lnTo>
                    <a:pt x="500906" y="139700"/>
                  </a:lnTo>
                  <a:lnTo>
                    <a:pt x="516141" y="127000"/>
                  </a:lnTo>
                  <a:close/>
                  <a:moveTo>
                    <a:pt x="499639" y="127000"/>
                  </a:moveTo>
                  <a:lnTo>
                    <a:pt x="499080" y="130548"/>
                  </a:lnTo>
                  <a:lnTo>
                    <a:pt x="499639" y="133350"/>
                  </a:lnTo>
                  <a:lnTo>
                    <a:pt x="500120" y="131822"/>
                  </a:lnTo>
                  <a:lnTo>
                    <a:pt x="499639" y="127000"/>
                  </a:lnTo>
                  <a:close/>
                  <a:moveTo>
                    <a:pt x="501639" y="127000"/>
                  </a:moveTo>
                  <a:lnTo>
                    <a:pt x="499639" y="127000"/>
                  </a:lnTo>
                  <a:lnTo>
                    <a:pt x="500120" y="131822"/>
                  </a:lnTo>
                  <a:lnTo>
                    <a:pt x="501639" y="127000"/>
                  </a:lnTo>
                  <a:close/>
                  <a:moveTo>
                    <a:pt x="499639" y="127000"/>
                  </a:moveTo>
                  <a:lnTo>
                    <a:pt x="498372" y="127000"/>
                  </a:lnTo>
                  <a:lnTo>
                    <a:pt x="499080" y="130548"/>
                  </a:lnTo>
                  <a:lnTo>
                    <a:pt x="499639" y="127000"/>
                  </a:lnTo>
                  <a:close/>
                  <a:moveTo>
                    <a:pt x="130583" y="97133"/>
                  </a:moveTo>
                  <a:lnTo>
                    <a:pt x="127943" y="101600"/>
                  </a:lnTo>
                  <a:lnTo>
                    <a:pt x="148571" y="127000"/>
                  </a:lnTo>
                  <a:lnTo>
                    <a:pt x="150187" y="124261"/>
                  </a:lnTo>
                  <a:lnTo>
                    <a:pt x="147325" y="114300"/>
                  </a:lnTo>
                  <a:lnTo>
                    <a:pt x="156068" y="114300"/>
                  </a:lnTo>
                  <a:lnTo>
                    <a:pt x="145759" y="101600"/>
                  </a:lnTo>
                  <a:lnTo>
                    <a:pt x="131692" y="101600"/>
                  </a:lnTo>
                  <a:lnTo>
                    <a:pt x="130583" y="97133"/>
                  </a:lnTo>
                  <a:close/>
                  <a:moveTo>
                    <a:pt x="544758" y="63500"/>
                  </a:moveTo>
                  <a:lnTo>
                    <a:pt x="510382" y="127000"/>
                  </a:lnTo>
                  <a:lnTo>
                    <a:pt x="519355" y="127000"/>
                  </a:lnTo>
                  <a:lnTo>
                    <a:pt x="553731" y="76200"/>
                  </a:lnTo>
                  <a:lnTo>
                    <a:pt x="544758" y="63500"/>
                  </a:lnTo>
                  <a:close/>
                  <a:moveTo>
                    <a:pt x="602232" y="88900"/>
                  </a:moveTo>
                  <a:lnTo>
                    <a:pt x="598871" y="88900"/>
                  </a:lnTo>
                  <a:lnTo>
                    <a:pt x="597468" y="101600"/>
                  </a:lnTo>
                  <a:lnTo>
                    <a:pt x="588055" y="114300"/>
                  </a:lnTo>
                  <a:lnTo>
                    <a:pt x="597573" y="127000"/>
                  </a:lnTo>
                  <a:lnTo>
                    <a:pt x="597800" y="126385"/>
                  </a:lnTo>
                  <a:lnTo>
                    <a:pt x="598055" y="114300"/>
                  </a:lnTo>
                  <a:lnTo>
                    <a:pt x="602280" y="114300"/>
                  </a:lnTo>
                  <a:lnTo>
                    <a:pt x="606986" y="101600"/>
                  </a:lnTo>
                  <a:lnTo>
                    <a:pt x="602232" y="101600"/>
                  </a:lnTo>
                  <a:lnTo>
                    <a:pt x="602232" y="88900"/>
                  </a:lnTo>
                  <a:close/>
                  <a:moveTo>
                    <a:pt x="597800" y="126385"/>
                  </a:moveTo>
                  <a:lnTo>
                    <a:pt x="597573" y="127000"/>
                  </a:lnTo>
                  <a:lnTo>
                    <a:pt x="597788" y="127000"/>
                  </a:lnTo>
                  <a:lnTo>
                    <a:pt x="597800" y="126385"/>
                  </a:lnTo>
                  <a:close/>
                  <a:moveTo>
                    <a:pt x="602280" y="114300"/>
                  </a:moveTo>
                  <a:lnTo>
                    <a:pt x="598055" y="114300"/>
                  </a:lnTo>
                  <a:lnTo>
                    <a:pt x="597800" y="126385"/>
                  </a:lnTo>
                  <a:lnTo>
                    <a:pt x="602280" y="114300"/>
                  </a:lnTo>
                  <a:close/>
                  <a:moveTo>
                    <a:pt x="156068" y="114300"/>
                  </a:moveTo>
                  <a:lnTo>
                    <a:pt x="147325" y="114300"/>
                  </a:lnTo>
                  <a:lnTo>
                    <a:pt x="150187" y="124261"/>
                  </a:lnTo>
                  <a:lnTo>
                    <a:pt x="156068" y="114300"/>
                  </a:lnTo>
                  <a:close/>
                  <a:moveTo>
                    <a:pt x="439881" y="88900"/>
                  </a:moveTo>
                  <a:lnTo>
                    <a:pt x="432478" y="88900"/>
                  </a:lnTo>
                  <a:lnTo>
                    <a:pt x="453630" y="114300"/>
                  </a:lnTo>
                  <a:lnTo>
                    <a:pt x="455336" y="114300"/>
                  </a:lnTo>
                  <a:lnTo>
                    <a:pt x="456900" y="109336"/>
                  </a:lnTo>
                  <a:lnTo>
                    <a:pt x="439881" y="88900"/>
                  </a:lnTo>
                  <a:close/>
                  <a:moveTo>
                    <a:pt x="128540" y="88900"/>
                  </a:moveTo>
                  <a:lnTo>
                    <a:pt x="123797" y="101600"/>
                  </a:lnTo>
                  <a:lnTo>
                    <a:pt x="127943" y="101600"/>
                  </a:lnTo>
                  <a:lnTo>
                    <a:pt x="130583" y="97133"/>
                  </a:lnTo>
                  <a:lnTo>
                    <a:pt x="128540" y="88900"/>
                  </a:lnTo>
                  <a:close/>
                  <a:moveTo>
                    <a:pt x="131697" y="95250"/>
                  </a:moveTo>
                  <a:lnTo>
                    <a:pt x="130583" y="97133"/>
                  </a:lnTo>
                  <a:lnTo>
                    <a:pt x="131692" y="101600"/>
                  </a:lnTo>
                  <a:lnTo>
                    <a:pt x="134854" y="101600"/>
                  </a:lnTo>
                  <a:lnTo>
                    <a:pt x="131697" y="95250"/>
                  </a:lnTo>
                  <a:close/>
                  <a:moveTo>
                    <a:pt x="135451" y="88900"/>
                  </a:moveTo>
                  <a:lnTo>
                    <a:pt x="131697" y="95250"/>
                  </a:lnTo>
                  <a:lnTo>
                    <a:pt x="134854" y="101600"/>
                  </a:lnTo>
                  <a:lnTo>
                    <a:pt x="142186" y="97197"/>
                  </a:lnTo>
                  <a:lnTo>
                    <a:pt x="135451" y="88900"/>
                  </a:lnTo>
                  <a:close/>
                  <a:moveTo>
                    <a:pt x="142186" y="97197"/>
                  </a:moveTo>
                  <a:lnTo>
                    <a:pt x="134854" y="101600"/>
                  </a:lnTo>
                  <a:lnTo>
                    <a:pt x="145759" y="101600"/>
                  </a:lnTo>
                  <a:lnTo>
                    <a:pt x="142186" y="97197"/>
                  </a:lnTo>
                  <a:close/>
                  <a:moveTo>
                    <a:pt x="626316" y="88900"/>
                  </a:moveTo>
                  <a:lnTo>
                    <a:pt x="602232" y="88900"/>
                  </a:lnTo>
                  <a:lnTo>
                    <a:pt x="602232" y="101600"/>
                  </a:lnTo>
                  <a:lnTo>
                    <a:pt x="621583" y="101600"/>
                  </a:lnTo>
                  <a:lnTo>
                    <a:pt x="626316" y="88900"/>
                  </a:lnTo>
                  <a:close/>
                  <a:moveTo>
                    <a:pt x="639160" y="54433"/>
                  </a:moveTo>
                  <a:lnTo>
                    <a:pt x="621583" y="101600"/>
                  </a:lnTo>
                  <a:lnTo>
                    <a:pt x="626347" y="101600"/>
                  </a:lnTo>
                  <a:lnTo>
                    <a:pt x="626347" y="88900"/>
                  </a:lnTo>
                  <a:lnTo>
                    <a:pt x="637411" y="88900"/>
                  </a:lnTo>
                  <a:lnTo>
                    <a:pt x="650032" y="63500"/>
                  </a:lnTo>
                  <a:lnTo>
                    <a:pt x="640106" y="63500"/>
                  </a:lnTo>
                  <a:lnTo>
                    <a:pt x="639160" y="54433"/>
                  </a:lnTo>
                  <a:close/>
                  <a:moveTo>
                    <a:pt x="637411" y="88900"/>
                  </a:moveTo>
                  <a:lnTo>
                    <a:pt x="626347" y="88900"/>
                  </a:lnTo>
                  <a:lnTo>
                    <a:pt x="626347" y="101600"/>
                  </a:lnTo>
                  <a:lnTo>
                    <a:pt x="631101" y="101600"/>
                  </a:lnTo>
                  <a:lnTo>
                    <a:pt x="637411" y="88900"/>
                  </a:lnTo>
                  <a:close/>
                  <a:moveTo>
                    <a:pt x="155845" y="88576"/>
                  </a:moveTo>
                  <a:lnTo>
                    <a:pt x="155262" y="88900"/>
                  </a:lnTo>
                  <a:lnTo>
                    <a:pt x="135451" y="88900"/>
                  </a:lnTo>
                  <a:lnTo>
                    <a:pt x="142186" y="97197"/>
                  </a:lnTo>
                  <a:lnTo>
                    <a:pt x="156005" y="88900"/>
                  </a:lnTo>
                  <a:lnTo>
                    <a:pt x="155845" y="88576"/>
                  </a:lnTo>
                  <a:close/>
                  <a:moveTo>
                    <a:pt x="149691" y="76200"/>
                  </a:moveTo>
                  <a:lnTo>
                    <a:pt x="128540" y="88900"/>
                  </a:lnTo>
                  <a:lnTo>
                    <a:pt x="131697" y="95250"/>
                  </a:lnTo>
                  <a:lnTo>
                    <a:pt x="135451" y="88900"/>
                  </a:lnTo>
                  <a:lnTo>
                    <a:pt x="155262" y="88900"/>
                  </a:lnTo>
                  <a:lnTo>
                    <a:pt x="152848" y="82550"/>
                  </a:lnTo>
                  <a:lnTo>
                    <a:pt x="149691" y="76200"/>
                  </a:lnTo>
                  <a:close/>
                  <a:moveTo>
                    <a:pt x="152848" y="82550"/>
                  </a:moveTo>
                  <a:lnTo>
                    <a:pt x="155262" y="88900"/>
                  </a:lnTo>
                  <a:lnTo>
                    <a:pt x="155845" y="88576"/>
                  </a:lnTo>
                  <a:lnTo>
                    <a:pt x="152848" y="82550"/>
                  </a:lnTo>
                  <a:close/>
                  <a:moveTo>
                    <a:pt x="432688" y="63500"/>
                  </a:moveTo>
                  <a:lnTo>
                    <a:pt x="422761" y="63500"/>
                  </a:lnTo>
                  <a:lnTo>
                    <a:pt x="431222" y="88900"/>
                  </a:lnTo>
                  <a:lnTo>
                    <a:pt x="441148" y="88900"/>
                  </a:lnTo>
                  <a:lnTo>
                    <a:pt x="432688" y="63500"/>
                  </a:lnTo>
                  <a:close/>
                  <a:moveTo>
                    <a:pt x="196234" y="50800"/>
                  </a:moveTo>
                  <a:lnTo>
                    <a:pt x="150435" y="76200"/>
                  </a:lnTo>
                  <a:lnTo>
                    <a:pt x="152848" y="82550"/>
                  </a:lnTo>
                  <a:lnTo>
                    <a:pt x="155845" y="88576"/>
                  </a:lnTo>
                  <a:lnTo>
                    <a:pt x="201061" y="63500"/>
                  </a:lnTo>
                  <a:lnTo>
                    <a:pt x="198517" y="63500"/>
                  </a:lnTo>
                  <a:lnTo>
                    <a:pt x="198529" y="62900"/>
                  </a:lnTo>
                  <a:lnTo>
                    <a:pt x="196234" y="50800"/>
                  </a:lnTo>
                  <a:close/>
                  <a:moveTo>
                    <a:pt x="561396" y="25400"/>
                  </a:moveTo>
                  <a:lnTo>
                    <a:pt x="551051" y="25400"/>
                  </a:lnTo>
                  <a:lnTo>
                    <a:pt x="544067" y="63500"/>
                  </a:lnTo>
                  <a:lnTo>
                    <a:pt x="549239" y="63500"/>
                  </a:lnTo>
                  <a:lnTo>
                    <a:pt x="553731" y="76200"/>
                  </a:lnTo>
                  <a:lnTo>
                    <a:pt x="554255" y="76200"/>
                  </a:lnTo>
                  <a:lnTo>
                    <a:pt x="554412" y="63500"/>
                  </a:lnTo>
                  <a:lnTo>
                    <a:pt x="561396" y="25400"/>
                  </a:lnTo>
                  <a:close/>
                  <a:moveTo>
                    <a:pt x="198529" y="62900"/>
                  </a:moveTo>
                  <a:lnTo>
                    <a:pt x="198517" y="63500"/>
                  </a:lnTo>
                  <a:lnTo>
                    <a:pt x="198529" y="62900"/>
                  </a:lnTo>
                  <a:close/>
                  <a:moveTo>
                    <a:pt x="198704" y="57297"/>
                  </a:moveTo>
                  <a:lnTo>
                    <a:pt x="198643" y="63500"/>
                  </a:lnTo>
                  <a:lnTo>
                    <a:pt x="201061" y="63500"/>
                  </a:lnTo>
                  <a:lnTo>
                    <a:pt x="198704" y="57297"/>
                  </a:lnTo>
                  <a:close/>
                  <a:moveTo>
                    <a:pt x="230956" y="50800"/>
                  </a:moveTo>
                  <a:lnTo>
                    <a:pt x="198768" y="50800"/>
                  </a:lnTo>
                  <a:lnTo>
                    <a:pt x="198704" y="57297"/>
                  </a:lnTo>
                  <a:lnTo>
                    <a:pt x="201061" y="63500"/>
                  </a:lnTo>
                  <a:lnTo>
                    <a:pt x="234694" y="63500"/>
                  </a:lnTo>
                  <a:lnTo>
                    <a:pt x="234806" y="57136"/>
                  </a:lnTo>
                  <a:lnTo>
                    <a:pt x="230956" y="50800"/>
                  </a:lnTo>
                  <a:close/>
                  <a:moveTo>
                    <a:pt x="247981" y="50800"/>
                  </a:moveTo>
                  <a:lnTo>
                    <a:pt x="234935" y="50800"/>
                  </a:lnTo>
                  <a:lnTo>
                    <a:pt x="234904" y="57297"/>
                  </a:lnTo>
                  <a:lnTo>
                    <a:pt x="238673" y="63500"/>
                  </a:lnTo>
                  <a:lnTo>
                    <a:pt x="247981" y="50800"/>
                  </a:lnTo>
                  <a:close/>
                  <a:moveTo>
                    <a:pt x="440803" y="12700"/>
                  </a:moveTo>
                  <a:lnTo>
                    <a:pt x="434698" y="12700"/>
                  </a:lnTo>
                  <a:lnTo>
                    <a:pt x="434698" y="25400"/>
                  </a:lnTo>
                  <a:lnTo>
                    <a:pt x="429526" y="25400"/>
                  </a:lnTo>
                  <a:lnTo>
                    <a:pt x="422552" y="63500"/>
                  </a:lnTo>
                  <a:lnTo>
                    <a:pt x="432897" y="63500"/>
                  </a:lnTo>
                  <a:lnTo>
                    <a:pt x="439881" y="25400"/>
                  </a:lnTo>
                  <a:lnTo>
                    <a:pt x="440803" y="12700"/>
                  </a:lnTo>
                  <a:close/>
                  <a:moveTo>
                    <a:pt x="640514" y="50800"/>
                  </a:moveTo>
                  <a:lnTo>
                    <a:pt x="639160" y="54433"/>
                  </a:lnTo>
                  <a:lnTo>
                    <a:pt x="640106" y="63500"/>
                  </a:lnTo>
                  <a:lnTo>
                    <a:pt x="650032" y="63500"/>
                  </a:lnTo>
                  <a:lnTo>
                    <a:pt x="640514" y="50800"/>
                  </a:lnTo>
                  <a:close/>
                  <a:moveTo>
                    <a:pt x="647802" y="38100"/>
                  </a:moveTo>
                  <a:lnTo>
                    <a:pt x="642818" y="38100"/>
                  </a:lnTo>
                  <a:lnTo>
                    <a:pt x="642430" y="50800"/>
                  </a:lnTo>
                  <a:lnTo>
                    <a:pt x="640514" y="50800"/>
                  </a:lnTo>
                  <a:lnTo>
                    <a:pt x="650032" y="63500"/>
                  </a:lnTo>
                  <a:lnTo>
                    <a:pt x="650440" y="63500"/>
                  </a:lnTo>
                  <a:lnTo>
                    <a:pt x="647802" y="38100"/>
                  </a:lnTo>
                  <a:close/>
                  <a:moveTo>
                    <a:pt x="196234" y="50800"/>
                  </a:moveTo>
                  <a:lnTo>
                    <a:pt x="198529" y="62900"/>
                  </a:lnTo>
                  <a:lnTo>
                    <a:pt x="198643" y="57136"/>
                  </a:lnTo>
                  <a:lnTo>
                    <a:pt x="196234" y="50800"/>
                  </a:lnTo>
                  <a:close/>
                  <a:moveTo>
                    <a:pt x="257290" y="38100"/>
                  </a:moveTo>
                  <a:lnTo>
                    <a:pt x="249573" y="38100"/>
                  </a:lnTo>
                  <a:lnTo>
                    <a:pt x="230956" y="50800"/>
                  </a:lnTo>
                  <a:lnTo>
                    <a:pt x="234814" y="57150"/>
                  </a:lnTo>
                  <a:lnTo>
                    <a:pt x="234935" y="50800"/>
                  </a:lnTo>
                  <a:lnTo>
                    <a:pt x="247981" y="50800"/>
                  </a:lnTo>
                  <a:lnTo>
                    <a:pt x="257290" y="38100"/>
                  </a:lnTo>
                  <a:close/>
                  <a:moveTo>
                    <a:pt x="198768" y="50800"/>
                  </a:moveTo>
                  <a:lnTo>
                    <a:pt x="196234" y="50800"/>
                  </a:lnTo>
                  <a:lnTo>
                    <a:pt x="198643" y="57136"/>
                  </a:lnTo>
                  <a:lnTo>
                    <a:pt x="198768" y="50800"/>
                  </a:lnTo>
                  <a:close/>
                  <a:moveTo>
                    <a:pt x="642818" y="38100"/>
                  </a:moveTo>
                  <a:lnTo>
                    <a:pt x="637457" y="38100"/>
                  </a:lnTo>
                  <a:lnTo>
                    <a:pt x="639160" y="54433"/>
                  </a:lnTo>
                  <a:lnTo>
                    <a:pt x="640514" y="50800"/>
                  </a:lnTo>
                  <a:lnTo>
                    <a:pt x="642430" y="50800"/>
                  </a:lnTo>
                  <a:lnTo>
                    <a:pt x="642818" y="38100"/>
                  </a:lnTo>
                  <a:close/>
                  <a:moveTo>
                    <a:pt x="567844" y="21034"/>
                  </a:moveTo>
                  <a:lnTo>
                    <a:pt x="566652" y="25400"/>
                  </a:lnTo>
                  <a:lnTo>
                    <a:pt x="629478" y="50800"/>
                  </a:lnTo>
                  <a:lnTo>
                    <a:pt x="631205" y="38100"/>
                  </a:lnTo>
                  <a:lnTo>
                    <a:pt x="632933" y="38100"/>
                  </a:lnTo>
                  <a:lnTo>
                    <a:pt x="601526" y="25400"/>
                  </a:lnTo>
                  <a:lnTo>
                    <a:pt x="568380" y="25400"/>
                  </a:lnTo>
                  <a:lnTo>
                    <a:pt x="567844" y="21034"/>
                  </a:lnTo>
                  <a:close/>
                  <a:moveTo>
                    <a:pt x="631205" y="38100"/>
                  </a:moveTo>
                  <a:lnTo>
                    <a:pt x="629478" y="50800"/>
                  </a:lnTo>
                  <a:lnTo>
                    <a:pt x="631106" y="44816"/>
                  </a:lnTo>
                  <a:lnTo>
                    <a:pt x="631205" y="38100"/>
                  </a:lnTo>
                  <a:close/>
                  <a:moveTo>
                    <a:pt x="631106" y="44816"/>
                  </a:moveTo>
                  <a:lnTo>
                    <a:pt x="629478" y="50800"/>
                  </a:lnTo>
                  <a:lnTo>
                    <a:pt x="631017" y="50800"/>
                  </a:lnTo>
                  <a:lnTo>
                    <a:pt x="631106" y="44816"/>
                  </a:lnTo>
                  <a:close/>
                  <a:moveTo>
                    <a:pt x="637457" y="38100"/>
                  </a:moveTo>
                  <a:lnTo>
                    <a:pt x="632933" y="38100"/>
                  </a:lnTo>
                  <a:lnTo>
                    <a:pt x="631211" y="44428"/>
                  </a:lnTo>
                  <a:lnTo>
                    <a:pt x="631017" y="50800"/>
                  </a:lnTo>
                  <a:lnTo>
                    <a:pt x="638781" y="50800"/>
                  </a:lnTo>
                  <a:lnTo>
                    <a:pt x="637457" y="38100"/>
                  </a:lnTo>
                  <a:close/>
                  <a:moveTo>
                    <a:pt x="631404" y="38100"/>
                  </a:moveTo>
                  <a:lnTo>
                    <a:pt x="631205" y="38100"/>
                  </a:lnTo>
                  <a:lnTo>
                    <a:pt x="631106" y="44816"/>
                  </a:lnTo>
                  <a:lnTo>
                    <a:pt x="631211" y="44428"/>
                  </a:lnTo>
                  <a:lnTo>
                    <a:pt x="631404" y="38100"/>
                  </a:lnTo>
                  <a:close/>
                  <a:moveTo>
                    <a:pt x="632933" y="38100"/>
                  </a:moveTo>
                  <a:lnTo>
                    <a:pt x="631404" y="38100"/>
                  </a:lnTo>
                  <a:lnTo>
                    <a:pt x="631211" y="44428"/>
                  </a:lnTo>
                  <a:lnTo>
                    <a:pt x="632933" y="38100"/>
                  </a:lnTo>
                  <a:close/>
                  <a:moveTo>
                    <a:pt x="293519" y="12700"/>
                  </a:moveTo>
                  <a:lnTo>
                    <a:pt x="251217" y="38100"/>
                  </a:lnTo>
                  <a:lnTo>
                    <a:pt x="255636" y="38100"/>
                  </a:lnTo>
                  <a:lnTo>
                    <a:pt x="297938" y="25400"/>
                  </a:lnTo>
                  <a:lnTo>
                    <a:pt x="296221" y="25400"/>
                  </a:lnTo>
                  <a:lnTo>
                    <a:pt x="295729" y="19050"/>
                  </a:lnTo>
                  <a:lnTo>
                    <a:pt x="293519" y="12700"/>
                  </a:lnTo>
                  <a:close/>
                  <a:moveTo>
                    <a:pt x="332005" y="19050"/>
                  </a:moveTo>
                  <a:lnTo>
                    <a:pt x="329277" y="25400"/>
                  </a:lnTo>
                  <a:lnTo>
                    <a:pt x="350429" y="38100"/>
                  </a:lnTo>
                  <a:lnTo>
                    <a:pt x="352501" y="28468"/>
                  </a:lnTo>
                  <a:lnTo>
                    <a:pt x="351884" y="25400"/>
                  </a:lnTo>
                  <a:lnTo>
                    <a:pt x="332492" y="25400"/>
                  </a:lnTo>
                  <a:lnTo>
                    <a:pt x="332005" y="19050"/>
                  </a:lnTo>
                  <a:close/>
                  <a:moveTo>
                    <a:pt x="352501" y="28468"/>
                  </a:moveTo>
                  <a:lnTo>
                    <a:pt x="350429" y="38100"/>
                  </a:lnTo>
                  <a:lnTo>
                    <a:pt x="353160" y="31741"/>
                  </a:lnTo>
                  <a:lnTo>
                    <a:pt x="352501" y="28468"/>
                  </a:lnTo>
                  <a:close/>
                  <a:moveTo>
                    <a:pt x="353160" y="31741"/>
                  </a:moveTo>
                  <a:lnTo>
                    <a:pt x="350429" y="38100"/>
                  </a:lnTo>
                  <a:lnTo>
                    <a:pt x="354439" y="38100"/>
                  </a:lnTo>
                  <a:lnTo>
                    <a:pt x="353160" y="31741"/>
                  </a:lnTo>
                  <a:close/>
                  <a:moveTo>
                    <a:pt x="353678" y="30535"/>
                  </a:moveTo>
                  <a:lnTo>
                    <a:pt x="353160" y="31741"/>
                  </a:lnTo>
                  <a:lnTo>
                    <a:pt x="354439" y="38100"/>
                  </a:lnTo>
                  <a:lnTo>
                    <a:pt x="353678" y="30535"/>
                  </a:lnTo>
                  <a:close/>
                  <a:moveTo>
                    <a:pt x="369559" y="25400"/>
                  </a:moveTo>
                  <a:lnTo>
                    <a:pt x="355884" y="25400"/>
                  </a:lnTo>
                  <a:lnTo>
                    <a:pt x="353678" y="30535"/>
                  </a:lnTo>
                  <a:lnTo>
                    <a:pt x="354439" y="38100"/>
                  </a:lnTo>
                  <a:lnTo>
                    <a:pt x="369559" y="25400"/>
                  </a:lnTo>
                  <a:close/>
                  <a:moveTo>
                    <a:pt x="353162" y="25400"/>
                  </a:moveTo>
                  <a:lnTo>
                    <a:pt x="352501" y="28468"/>
                  </a:lnTo>
                  <a:lnTo>
                    <a:pt x="353160" y="31741"/>
                  </a:lnTo>
                  <a:lnTo>
                    <a:pt x="353678" y="30535"/>
                  </a:lnTo>
                  <a:lnTo>
                    <a:pt x="353162" y="25400"/>
                  </a:lnTo>
                  <a:close/>
                  <a:moveTo>
                    <a:pt x="334733" y="12700"/>
                  </a:moveTo>
                  <a:lnTo>
                    <a:pt x="332007" y="19069"/>
                  </a:lnTo>
                  <a:lnTo>
                    <a:pt x="332492" y="25400"/>
                  </a:lnTo>
                  <a:lnTo>
                    <a:pt x="353162" y="25400"/>
                  </a:lnTo>
                  <a:lnTo>
                    <a:pt x="353678" y="30535"/>
                  </a:lnTo>
                  <a:lnTo>
                    <a:pt x="355884" y="25400"/>
                  </a:lnTo>
                  <a:lnTo>
                    <a:pt x="334733" y="12700"/>
                  </a:lnTo>
                  <a:close/>
                  <a:moveTo>
                    <a:pt x="353162" y="25400"/>
                  </a:moveTo>
                  <a:lnTo>
                    <a:pt x="351884" y="25400"/>
                  </a:lnTo>
                  <a:lnTo>
                    <a:pt x="352501" y="28468"/>
                  </a:lnTo>
                  <a:lnTo>
                    <a:pt x="353162" y="25400"/>
                  </a:lnTo>
                  <a:close/>
                  <a:moveTo>
                    <a:pt x="295735" y="19069"/>
                  </a:moveTo>
                  <a:lnTo>
                    <a:pt x="296221" y="25400"/>
                  </a:lnTo>
                  <a:lnTo>
                    <a:pt x="297938" y="25400"/>
                  </a:lnTo>
                  <a:lnTo>
                    <a:pt x="295735" y="19069"/>
                  </a:lnTo>
                  <a:close/>
                  <a:moveTo>
                    <a:pt x="331518" y="12700"/>
                  </a:moveTo>
                  <a:lnTo>
                    <a:pt x="295247" y="12700"/>
                  </a:lnTo>
                  <a:lnTo>
                    <a:pt x="295735" y="19069"/>
                  </a:lnTo>
                  <a:lnTo>
                    <a:pt x="297938" y="25400"/>
                  </a:lnTo>
                  <a:lnTo>
                    <a:pt x="329277" y="25400"/>
                  </a:lnTo>
                  <a:lnTo>
                    <a:pt x="332005" y="19050"/>
                  </a:lnTo>
                  <a:lnTo>
                    <a:pt x="331518" y="12700"/>
                  </a:lnTo>
                  <a:close/>
                  <a:moveTo>
                    <a:pt x="376857" y="0"/>
                  </a:moveTo>
                  <a:lnTo>
                    <a:pt x="369852" y="0"/>
                  </a:lnTo>
                  <a:lnTo>
                    <a:pt x="363297" y="25400"/>
                  </a:lnTo>
                  <a:lnTo>
                    <a:pt x="373276" y="25400"/>
                  </a:lnTo>
                  <a:lnTo>
                    <a:pt x="376282" y="13750"/>
                  </a:lnTo>
                  <a:lnTo>
                    <a:pt x="372826" y="12700"/>
                  </a:lnTo>
                  <a:lnTo>
                    <a:pt x="376857" y="0"/>
                  </a:lnTo>
                  <a:close/>
                  <a:moveTo>
                    <a:pt x="379615" y="838"/>
                  </a:moveTo>
                  <a:lnTo>
                    <a:pt x="376282" y="13750"/>
                  </a:lnTo>
                  <a:lnTo>
                    <a:pt x="414594" y="25400"/>
                  </a:lnTo>
                  <a:lnTo>
                    <a:pt x="416609" y="19069"/>
                  </a:lnTo>
                  <a:lnTo>
                    <a:pt x="416615" y="12700"/>
                  </a:lnTo>
                  <a:lnTo>
                    <a:pt x="418636" y="12700"/>
                  </a:lnTo>
                  <a:lnTo>
                    <a:pt x="379615" y="838"/>
                  </a:lnTo>
                  <a:close/>
                  <a:moveTo>
                    <a:pt x="434698" y="12700"/>
                  </a:moveTo>
                  <a:lnTo>
                    <a:pt x="418636" y="12700"/>
                  </a:lnTo>
                  <a:lnTo>
                    <a:pt x="416615" y="19050"/>
                  </a:lnTo>
                  <a:lnTo>
                    <a:pt x="416615" y="25400"/>
                  </a:lnTo>
                  <a:lnTo>
                    <a:pt x="434698" y="25400"/>
                  </a:lnTo>
                  <a:lnTo>
                    <a:pt x="434698" y="12700"/>
                  </a:lnTo>
                  <a:close/>
                  <a:moveTo>
                    <a:pt x="554653" y="12700"/>
                  </a:moveTo>
                  <a:lnTo>
                    <a:pt x="551543" y="25400"/>
                  </a:lnTo>
                  <a:lnTo>
                    <a:pt x="556223" y="25400"/>
                  </a:lnTo>
                  <a:lnTo>
                    <a:pt x="554653" y="12700"/>
                  </a:lnTo>
                  <a:close/>
                  <a:moveTo>
                    <a:pt x="566820" y="12700"/>
                  </a:moveTo>
                  <a:lnTo>
                    <a:pt x="554653" y="12700"/>
                  </a:lnTo>
                  <a:lnTo>
                    <a:pt x="557784" y="25400"/>
                  </a:lnTo>
                  <a:lnTo>
                    <a:pt x="566652" y="25400"/>
                  </a:lnTo>
                  <a:lnTo>
                    <a:pt x="567844" y="21034"/>
                  </a:lnTo>
                  <a:lnTo>
                    <a:pt x="566820" y="12700"/>
                  </a:lnTo>
                  <a:close/>
                  <a:moveTo>
                    <a:pt x="568385" y="19050"/>
                  </a:moveTo>
                  <a:lnTo>
                    <a:pt x="567844" y="21034"/>
                  </a:lnTo>
                  <a:lnTo>
                    <a:pt x="568380" y="25400"/>
                  </a:lnTo>
                  <a:lnTo>
                    <a:pt x="568941" y="21303"/>
                  </a:lnTo>
                  <a:lnTo>
                    <a:pt x="568385" y="19050"/>
                  </a:lnTo>
                  <a:close/>
                  <a:moveTo>
                    <a:pt x="568941" y="21303"/>
                  </a:moveTo>
                  <a:lnTo>
                    <a:pt x="568380" y="25400"/>
                  </a:lnTo>
                  <a:lnTo>
                    <a:pt x="569951" y="25400"/>
                  </a:lnTo>
                  <a:lnTo>
                    <a:pt x="568941" y="21303"/>
                  </a:lnTo>
                  <a:close/>
                  <a:moveTo>
                    <a:pt x="570118" y="12700"/>
                  </a:moveTo>
                  <a:lnTo>
                    <a:pt x="568941" y="21303"/>
                  </a:lnTo>
                  <a:lnTo>
                    <a:pt x="569951" y="25400"/>
                  </a:lnTo>
                  <a:lnTo>
                    <a:pt x="601526" y="25400"/>
                  </a:lnTo>
                  <a:lnTo>
                    <a:pt x="570118" y="12700"/>
                  </a:lnTo>
                  <a:close/>
                  <a:moveTo>
                    <a:pt x="570118" y="12700"/>
                  </a:moveTo>
                  <a:lnTo>
                    <a:pt x="568390" y="19069"/>
                  </a:lnTo>
                  <a:lnTo>
                    <a:pt x="568941" y="21303"/>
                  </a:lnTo>
                  <a:lnTo>
                    <a:pt x="570118" y="12700"/>
                  </a:lnTo>
                  <a:close/>
                  <a:moveTo>
                    <a:pt x="566820" y="12700"/>
                  </a:moveTo>
                  <a:lnTo>
                    <a:pt x="567844" y="21034"/>
                  </a:lnTo>
                  <a:lnTo>
                    <a:pt x="568385" y="19050"/>
                  </a:lnTo>
                  <a:lnTo>
                    <a:pt x="566820" y="12700"/>
                  </a:lnTo>
                  <a:close/>
                  <a:moveTo>
                    <a:pt x="418636" y="12700"/>
                  </a:moveTo>
                  <a:lnTo>
                    <a:pt x="416615" y="12700"/>
                  </a:lnTo>
                  <a:lnTo>
                    <a:pt x="416615" y="19050"/>
                  </a:lnTo>
                  <a:lnTo>
                    <a:pt x="418636" y="12700"/>
                  </a:lnTo>
                  <a:close/>
                  <a:moveTo>
                    <a:pt x="570118" y="12700"/>
                  </a:moveTo>
                  <a:lnTo>
                    <a:pt x="566820" y="12700"/>
                  </a:lnTo>
                  <a:lnTo>
                    <a:pt x="568385" y="19050"/>
                  </a:lnTo>
                  <a:lnTo>
                    <a:pt x="570118" y="12700"/>
                  </a:lnTo>
                  <a:close/>
                  <a:moveTo>
                    <a:pt x="376857" y="0"/>
                  </a:moveTo>
                  <a:lnTo>
                    <a:pt x="372826" y="12700"/>
                  </a:lnTo>
                  <a:lnTo>
                    <a:pt x="376282" y="13750"/>
                  </a:lnTo>
                  <a:lnTo>
                    <a:pt x="379615" y="838"/>
                  </a:lnTo>
                  <a:lnTo>
                    <a:pt x="376857" y="0"/>
                  </a:lnTo>
                  <a:close/>
                  <a:moveTo>
                    <a:pt x="379831" y="0"/>
                  </a:moveTo>
                  <a:lnTo>
                    <a:pt x="376857" y="0"/>
                  </a:lnTo>
                  <a:lnTo>
                    <a:pt x="379615" y="838"/>
                  </a:lnTo>
                  <a:lnTo>
                    <a:pt x="3798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CustomShape 23"/>
            <p:cNvSpPr/>
            <p:nvPr/>
          </p:nvSpPr>
          <p:spPr>
            <a:xfrm>
              <a:off x="1786320" y="5044680"/>
              <a:ext cx="1110960" cy="1037880"/>
            </a:xfrm>
            <a:custGeom>
              <a:avLst/>
              <a:gdLst/>
              <a:ahLst/>
              <a:rect l="l" t="t" r="r" b="b"/>
              <a:pathLst>
                <a:path w="2789554" h="2641600">
                  <a:moveTo>
                    <a:pt x="687078" y="2552700"/>
                  </a:moveTo>
                  <a:lnTo>
                    <a:pt x="514842" y="2552700"/>
                  </a:lnTo>
                  <a:lnTo>
                    <a:pt x="570045" y="2578100"/>
                  </a:lnTo>
                  <a:lnTo>
                    <a:pt x="590034" y="2641600"/>
                  </a:lnTo>
                  <a:lnTo>
                    <a:pt x="611196" y="2641600"/>
                  </a:lnTo>
                  <a:lnTo>
                    <a:pt x="632975" y="2616200"/>
                  </a:lnTo>
                  <a:lnTo>
                    <a:pt x="660576" y="2603500"/>
                  </a:lnTo>
                  <a:lnTo>
                    <a:pt x="678879" y="2603500"/>
                  </a:lnTo>
                  <a:lnTo>
                    <a:pt x="682261" y="2590800"/>
                  </a:lnTo>
                  <a:lnTo>
                    <a:pt x="673487" y="2565400"/>
                  </a:lnTo>
                  <a:lnTo>
                    <a:pt x="687078" y="2552700"/>
                  </a:lnTo>
                  <a:close/>
                  <a:moveTo>
                    <a:pt x="1719675" y="2425700"/>
                  </a:moveTo>
                  <a:lnTo>
                    <a:pt x="1619301" y="2425700"/>
                  </a:lnTo>
                  <a:lnTo>
                    <a:pt x="1640463" y="2451100"/>
                  </a:lnTo>
                  <a:lnTo>
                    <a:pt x="1642787" y="2501900"/>
                  </a:lnTo>
                  <a:lnTo>
                    <a:pt x="1654734" y="2514600"/>
                  </a:lnTo>
                  <a:lnTo>
                    <a:pt x="1648284" y="2552700"/>
                  </a:lnTo>
                  <a:lnTo>
                    <a:pt x="1635908" y="2565400"/>
                  </a:lnTo>
                  <a:lnTo>
                    <a:pt x="1645007" y="2578100"/>
                  </a:lnTo>
                  <a:lnTo>
                    <a:pt x="1687309" y="2578100"/>
                  </a:lnTo>
                  <a:lnTo>
                    <a:pt x="1693655" y="2552700"/>
                  </a:lnTo>
                  <a:lnTo>
                    <a:pt x="1712167" y="2540000"/>
                  </a:lnTo>
                  <a:lnTo>
                    <a:pt x="1715549" y="2501900"/>
                  </a:lnTo>
                  <a:lnTo>
                    <a:pt x="1710157" y="2463800"/>
                  </a:lnTo>
                  <a:lnTo>
                    <a:pt x="1719675" y="2425700"/>
                  </a:lnTo>
                  <a:close/>
                  <a:moveTo>
                    <a:pt x="459001" y="2286000"/>
                  </a:moveTo>
                  <a:lnTo>
                    <a:pt x="446834" y="2286000"/>
                  </a:lnTo>
                  <a:lnTo>
                    <a:pt x="431295" y="2298700"/>
                  </a:lnTo>
                  <a:lnTo>
                    <a:pt x="400731" y="2311400"/>
                  </a:lnTo>
                  <a:lnTo>
                    <a:pt x="406647" y="2324100"/>
                  </a:lnTo>
                  <a:lnTo>
                    <a:pt x="393642" y="2362200"/>
                  </a:lnTo>
                  <a:lnTo>
                    <a:pt x="393108" y="2387600"/>
                  </a:lnTo>
                  <a:lnTo>
                    <a:pt x="349643" y="2438400"/>
                  </a:lnTo>
                  <a:lnTo>
                    <a:pt x="343298" y="2451100"/>
                  </a:lnTo>
                  <a:lnTo>
                    <a:pt x="361276" y="2463800"/>
                  </a:lnTo>
                  <a:lnTo>
                    <a:pt x="369842" y="2489200"/>
                  </a:lnTo>
                  <a:lnTo>
                    <a:pt x="403265" y="2501900"/>
                  </a:lnTo>
                  <a:lnTo>
                    <a:pt x="454876" y="2501900"/>
                  </a:lnTo>
                  <a:lnTo>
                    <a:pt x="469786" y="2514600"/>
                  </a:lnTo>
                  <a:lnTo>
                    <a:pt x="496445" y="2565400"/>
                  </a:lnTo>
                  <a:lnTo>
                    <a:pt x="514842" y="2552700"/>
                  </a:lnTo>
                  <a:lnTo>
                    <a:pt x="687078" y="2552700"/>
                  </a:lnTo>
                  <a:lnTo>
                    <a:pt x="700669" y="2540000"/>
                  </a:lnTo>
                  <a:lnTo>
                    <a:pt x="701298" y="2514600"/>
                  </a:lnTo>
                  <a:lnTo>
                    <a:pt x="707748" y="2489200"/>
                  </a:lnTo>
                  <a:lnTo>
                    <a:pt x="744553" y="2476500"/>
                  </a:lnTo>
                  <a:lnTo>
                    <a:pt x="840796" y="2476500"/>
                  </a:lnTo>
                  <a:lnTo>
                    <a:pt x="848623" y="2463800"/>
                  </a:lnTo>
                  <a:lnTo>
                    <a:pt x="879397" y="2451100"/>
                  </a:lnTo>
                  <a:lnTo>
                    <a:pt x="1141473" y="2451100"/>
                  </a:lnTo>
                  <a:lnTo>
                    <a:pt x="1156917" y="2438400"/>
                  </a:lnTo>
                  <a:lnTo>
                    <a:pt x="1183594" y="2438400"/>
                  </a:lnTo>
                  <a:lnTo>
                    <a:pt x="1200172" y="2400300"/>
                  </a:lnTo>
                  <a:lnTo>
                    <a:pt x="1221324" y="2387600"/>
                  </a:lnTo>
                  <a:lnTo>
                    <a:pt x="1249145" y="2374900"/>
                  </a:lnTo>
                  <a:lnTo>
                    <a:pt x="1231166" y="2349500"/>
                  </a:lnTo>
                  <a:lnTo>
                    <a:pt x="1207052" y="2336800"/>
                  </a:lnTo>
                  <a:lnTo>
                    <a:pt x="1211968" y="2311400"/>
                  </a:lnTo>
                  <a:lnTo>
                    <a:pt x="485974" y="2311400"/>
                  </a:lnTo>
                  <a:lnTo>
                    <a:pt x="459001" y="2286000"/>
                  </a:lnTo>
                  <a:close/>
                  <a:moveTo>
                    <a:pt x="840796" y="2476500"/>
                  </a:moveTo>
                  <a:lnTo>
                    <a:pt x="744553" y="2476500"/>
                  </a:lnTo>
                  <a:lnTo>
                    <a:pt x="765704" y="2501900"/>
                  </a:lnTo>
                  <a:lnTo>
                    <a:pt x="811085" y="2527300"/>
                  </a:lnTo>
                  <a:lnTo>
                    <a:pt x="823032" y="2540000"/>
                  </a:lnTo>
                  <a:lnTo>
                    <a:pt x="832969" y="2489200"/>
                  </a:lnTo>
                  <a:lnTo>
                    <a:pt x="840796" y="2476500"/>
                  </a:lnTo>
                  <a:close/>
                  <a:moveTo>
                    <a:pt x="1138091" y="2476500"/>
                  </a:moveTo>
                  <a:lnTo>
                    <a:pt x="1040586" y="2476500"/>
                  </a:lnTo>
                  <a:lnTo>
                    <a:pt x="1064805" y="2489200"/>
                  </a:lnTo>
                  <a:lnTo>
                    <a:pt x="1079611" y="2514600"/>
                  </a:lnTo>
                  <a:lnTo>
                    <a:pt x="1106898" y="2514600"/>
                  </a:lnTo>
                  <a:lnTo>
                    <a:pt x="1116196" y="2501900"/>
                  </a:lnTo>
                  <a:lnTo>
                    <a:pt x="1149933" y="2501900"/>
                  </a:lnTo>
                  <a:lnTo>
                    <a:pt x="1138091" y="2476500"/>
                  </a:lnTo>
                  <a:close/>
                  <a:moveTo>
                    <a:pt x="1141473" y="2451100"/>
                  </a:moveTo>
                  <a:lnTo>
                    <a:pt x="879397" y="2451100"/>
                  </a:lnTo>
                  <a:lnTo>
                    <a:pt x="891250" y="2463800"/>
                  </a:lnTo>
                  <a:lnTo>
                    <a:pt x="891250" y="2489200"/>
                  </a:lnTo>
                  <a:lnTo>
                    <a:pt x="1022178" y="2489200"/>
                  </a:lnTo>
                  <a:lnTo>
                    <a:pt x="1040586" y="2476500"/>
                  </a:lnTo>
                  <a:lnTo>
                    <a:pt x="1138091" y="2476500"/>
                  </a:lnTo>
                  <a:lnTo>
                    <a:pt x="1141473" y="2451100"/>
                  </a:lnTo>
                  <a:close/>
                  <a:moveTo>
                    <a:pt x="1183594" y="2438400"/>
                  </a:moveTo>
                  <a:lnTo>
                    <a:pt x="1156917" y="2438400"/>
                  </a:lnTo>
                  <a:lnTo>
                    <a:pt x="1178068" y="2451100"/>
                  </a:lnTo>
                  <a:lnTo>
                    <a:pt x="1183594" y="2438400"/>
                  </a:lnTo>
                  <a:close/>
                  <a:moveTo>
                    <a:pt x="2012280" y="2247900"/>
                  </a:moveTo>
                  <a:lnTo>
                    <a:pt x="1527398" y="2247900"/>
                  </a:lnTo>
                  <a:lnTo>
                    <a:pt x="1554371" y="2286000"/>
                  </a:lnTo>
                  <a:lnTo>
                    <a:pt x="1571920" y="2336800"/>
                  </a:lnTo>
                  <a:lnTo>
                    <a:pt x="1565575" y="2349500"/>
                  </a:lnTo>
                  <a:lnTo>
                    <a:pt x="1595930" y="2362200"/>
                  </a:lnTo>
                  <a:lnTo>
                    <a:pt x="1598579" y="2387600"/>
                  </a:lnTo>
                  <a:lnTo>
                    <a:pt x="1613908" y="2413000"/>
                  </a:lnTo>
                  <a:lnTo>
                    <a:pt x="1610526" y="2425700"/>
                  </a:lnTo>
                  <a:lnTo>
                    <a:pt x="1595092" y="2451100"/>
                  </a:lnTo>
                  <a:lnTo>
                    <a:pt x="1604181" y="2451100"/>
                  </a:lnTo>
                  <a:lnTo>
                    <a:pt x="1619301" y="2425700"/>
                  </a:lnTo>
                  <a:lnTo>
                    <a:pt x="1719675" y="2425700"/>
                  </a:lnTo>
                  <a:lnTo>
                    <a:pt x="1744313" y="2413000"/>
                  </a:lnTo>
                  <a:lnTo>
                    <a:pt x="1783977" y="2400300"/>
                  </a:lnTo>
                  <a:lnTo>
                    <a:pt x="1799735" y="2387600"/>
                  </a:lnTo>
                  <a:lnTo>
                    <a:pt x="1781757" y="2362200"/>
                  </a:lnTo>
                  <a:lnTo>
                    <a:pt x="1785139" y="2336800"/>
                  </a:lnTo>
                  <a:lnTo>
                    <a:pt x="1794552" y="2324100"/>
                  </a:lnTo>
                  <a:lnTo>
                    <a:pt x="1885617" y="2324100"/>
                  </a:lnTo>
                  <a:lnTo>
                    <a:pt x="1891963" y="2298700"/>
                  </a:lnTo>
                  <a:lnTo>
                    <a:pt x="2033466" y="2298700"/>
                  </a:lnTo>
                  <a:lnTo>
                    <a:pt x="2032095" y="2286000"/>
                  </a:lnTo>
                  <a:lnTo>
                    <a:pt x="2019928" y="2273300"/>
                  </a:lnTo>
                  <a:lnTo>
                    <a:pt x="2011153" y="2260600"/>
                  </a:lnTo>
                  <a:lnTo>
                    <a:pt x="2012280" y="2247900"/>
                  </a:lnTo>
                  <a:close/>
                  <a:moveTo>
                    <a:pt x="2033466" y="2298700"/>
                  </a:moveTo>
                  <a:lnTo>
                    <a:pt x="1901052" y="2298700"/>
                  </a:lnTo>
                  <a:lnTo>
                    <a:pt x="1919030" y="2324100"/>
                  </a:lnTo>
                  <a:lnTo>
                    <a:pt x="1927920" y="2349500"/>
                  </a:lnTo>
                  <a:lnTo>
                    <a:pt x="1958160" y="2362200"/>
                  </a:lnTo>
                  <a:lnTo>
                    <a:pt x="1967468" y="2349500"/>
                  </a:lnTo>
                  <a:lnTo>
                    <a:pt x="1985771" y="2349500"/>
                  </a:lnTo>
                  <a:lnTo>
                    <a:pt x="2022472" y="2324100"/>
                  </a:lnTo>
                  <a:lnTo>
                    <a:pt x="2034838" y="2311400"/>
                  </a:lnTo>
                  <a:lnTo>
                    <a:pt x="2033466" y="2298700"/>
                  </a:lnTo>
                  <a:close/>
                  <a:moveTo>
                    <a:pt x="2002692" y="2197100"/>
                  </a:moveTo>
                  <a:lnTo>
                    <a:pt x="570579" y="2197100"/>
                  </a:lnTo>
                  <a:lnTo>
                    <a:pt x="585071" y="2209800"/>
                  </a:lnTo>
                  <a:lnTo>
                    <a:pt x="618064" y="2235200"/>
                  </a:lnTo>
                  <a:lnTo>
                    <a:pt x="623886" y="2247900"/>
                  </a:lnTo>
                  <a:lnTo>
                    <a:pt x="587291" y="2260600"/>
                  </a:lnTo>
                  <a:lnTo>
                    <a:pt x="541386" y="2273300"/>
                  </a:lnTo>
                  <a:lnTo>
                    <a:pt x="522560" y="2311400"/>
                  </a:lnTo>
                  <a:lnTo>
                    <a:pt x="1211968" y="2311400"/>
                  </a:lnTo>
                  <a:lnTo>
                    <a:pt x="1216884" y="2286000"/>
                  </a:lnTo>
                  <a:lnTo>
                    <a:pt x="1238035" y="2273300"/>
                  </a:lnTo>
                  <a:lnTo>
                    <a:pt x="1257872" y="2273300"/>
                  </a:lnTo>
                  <a:lnTo>
                    <a:pt x="1265752" y="2260600"/>
                  </a:lnTo>
                  <a:lnTo>
                    <a:pt x="1262998" y="2235200"/>
                  </a:lnTo>
                  <a:lnTo>
                    <a:pt x="1275374" y="2222500"/>
                  </a:lnTo>
                  <a:lnTo>
                    <a:pt x="2014535" y="2222500"/>
                  </a:lnTo>
                  <a:lnTo>
                    <a:pt x="2002692" y="2197100"/>
                  </a:lnTo>
                  <a:close/>
                  <a:moveTo>
                    <a:pt x="1257872" y="2273300"/>
                  </a:moveTo>
                  <a:lnTo>
                    <a:pt x="1238035" y="2273300"/>
                  </a:lnTo>
                  <a:lnTo>
                    <a:pt x="1249993" y="2286000"/>
                  </a:lnTo>
                  <a:lnTo>
                    <a:pt x="1257872" y="2273300"/>
                  </a:lnTo>
                  <a:close/>
                  <a:moveTo>
                    <a:pt x="2750439" y="2108200"/>
                  </a:moveTo>
                  <a:lnTo>
                    <a:pt x="2432187" y="2108200"/>
                  </a:lnTo>
                  <a:lnTo>
                    <a:pt x="2471422" y="2146300"/>
                  </a:lnTo>
                  <a:lnTo>
                    <a:pt x="2503578" y="2159000"/>
                  </a:lnTo>
                  <a:lnTo>
                    <a:pt x="2506426" y="2171700"/>
                  </a:lnTo>
                  <a:lnTo>
                    <a:pt x="2499871" y="2222500"/>
                  </a:lnTo>
                  <a:lnTo>
                    <a:pt x="2526844" y="2260600"/>
                  </a:lnTo>
                  <a:lnTo>
                    <a:pt x="2551168" y="2260600"/>
                  </a:lnTo>
                  <a:lnTo>
                    <a:pt x="2590402" y="2286000"/>
                  </a:lnTo>
                  <a:lnTo>
                    <a:pt x="2632705" y="2286000"/>
                  </a:lnTo>
                  <a:lnTo>
                    <a:pt x="2669625" y="2247900"/>
                  </a:lnTo>
                  <a:lnTo>
                    <a:pt x="2709278" y="2222500"/>
                  </a:lnTo>
                  <a:lnTo>
                    <a:pt x="2745769" y="2222500"/>
                  </a:lnTo>
                  <a:lnTo>
                    <a:pt x="2764271" y="2197100"/>
                  </a:lnTo>
                  <a:lnTo>
                    <a:pt x="2758669" y="2146300"/>
                  </a:lnTo>
                  <a:lnTo>
                    <a:pt x="2752638" y="2133600"/>
                  </a:lnTo>
                  <a:lnTo>
                    <a:pt x="2750439" y="2108200"/>
                  </a:lnTo>
                  <a:close/>
                  <a:moveTo>
                    <a:pt x="2013408" y="2235200"/>
                  </a:moveTo>
                  <a:lnTo>
                    <a:pt x="1384837" y="2235200"/>
                  </a:lnTo>
                  <a:lnTo>
                    <a:pt x="1411904" y="2260600"/>
                  </a:lnTo>
                  <a:lnTo>
                    <a:pt x="1420899" y="2273300"/>
                  </a:lnTo>
                  <a:lnTo>
                    <a:pt x="1445537" y="2247900"/>
                  </a:lnTo>
                  <a:lnTo>
                    <a:pt x="2012280" y="2247900"/>
                  </a:lnTo>
                  <a:lnTo>
                    <a:pt x="2013408" y="2235200"/>
                  </a:lnTo>
                  <a:close/>
                  <a:moveTo>
                    <a:pt x="2014535" y="2222500"/>
                  </a:moveTo>
                  <a:lnTo>
                    <a:pt x="1275374" y="2222500"/>
                  </a:lnTo>
                  <a:lnTo>
                    <a:pt x="1296525" y="2247900"/>
                  </a:lnTo>
                  <a:lnTo>
                    <a:pt x="1333121" y="2235200"/>
                  </a:lnTo>
                  <a:lnTo>
                    <a:pt x="2013408" y="2235200"/>
                  </a:lnTo>
                  <a:lnTo>
                    <a:pt x="2014535" y="2222500"/>
                  </a:lnTo>
                  <a:close/>
                  <a:moveTo>
                    <a:pt x="1384837" y="2235200"/>
                  </a:moveTo>
                  <a:lnTo>
                    <a:pt x="1333121" y="2235200"/>
                  </a:lnTo>
                  <a:lnTo>
                    <a:pt x="1372460" y="2247900"/>
                  </a:lnTo>
                  <a:lnTo>
                    <a:pt x="1384837" y="2235200"/>
                  </a:lnTo>
                  <a:close/>
                  <a:moveTo>
                    <a:pt x="517806" y="2082800"/>
                  </a:moveTo>
                  <a:lnTo>
                    <a:pt x="508078" y="2120900"/>
                  </a:lnTo>
                  <a:lnTo>
                    <a:pt x="489566" y="2133600"/>
                  </a:lnTo>
                  <a:lnTo>
                    <a:pt x="486079" y="2159000"/>
                  </a:lnTo>
                  <a:lnTo>
                    <a:pt x="497712" y="2184400"/>
                  </a:lnTo>
                  <a:lnTo>
                    <a:pt x="533774" y="2209800"/>
                  </a:lnTo>
                  <a:lnTo>
                    <a:pt x="546255" y="2197100"/>
                  </a:lnTo>
                  <a:lnTo>
                    <a:pt x="2002692" y="2197100"/>
                  </a:lnTo>
                  <a:lnTo>
                    <a:pt x="2003436" y="2146300"/>
                  </a:lnTo>
                  <a:lnTo>
                    <a:pt x="1991688" y="2108200"/>
                  </a:lnTo>
                  <a:lnTo>
                    <a:pt x="1964516" y="2095500"/>
                  </a:lnTo>
                  <a:lnTo>
                    <a:pt x="535889" y="2095500"/>
                  </a:lnTo>
                  <a:lnTo>
                    <a:pt x="517806" y="2082800"/>
                  </a:lnTo>
                  <a:close/>
                  <a:moveTo>
                    <a:pt x="2761207" y="1943100"/>
                  </a:moveTo>
                  <a:lnTo>
                    <a:pt x="2257679" y="1943100"/>
                  </a:lnTo>
                  <a:lnTo>
                    <a:pt x="2293846" y="1968500"/>
                  </a:lnTo>
                  <a:lnTo>
                    <a:pt x="2302526" y="2006600"/>
                  </a:lnTo>
                  <a:lnTo>
                    <a:pt x="2323677" y="2019300"/>
                  </a:lnTo>
                  <a:lnTo>
                    <a:pt x="2320400" y="2044700"/>
                  </a:lnTo>
                  <a:lnTo>
                    <a:pt x="2338588" y="2044700"/>
                  </a:lnTo>
                  <a:lnTo>
                    <a:pt x="2353289" y="2082800"/>
                  </a:lnTo>
                  <a:lnTo>
                    <a:pt x="2349698" y="2133600"/>
                  </a:lnTo>
                  <a:lnTo>
                    <a:pt x="2374336" y="2108200"/>
                  </a:lnTo>
                  <a:lnTo>
                    <a:pt x="2750439" y="2108200"/>
                  </a:lnTo>
                  <a:lnTo>
                    <a:pt x="2747141" y="2070100"/>
                  </a:lnTo>
                  <a:lnTo>
                    <a:pt x="2747675" y="2019300"/>
                  </a:lnTo>
                  <a:lnTo>
                    <a:pt x="2768826" y="1981200"/>
                  </a:lnTo>
                  <a:lnTo>
                    <a:pt x="2766177" y="1955800"/>
                  </a:lnTo>
                  <a:lnTo>
                    <a:pt x="2761207" y="1943100"/>
                  </a:lnTo>
                  <a:close/>
                  <a:moveTo>
                    <a:pt x="638053" y="1828800"/>
                  </a:moveTo>
                  <a:lnTo>
                    <a:pt x="577238" y="1828800"/>
                  </a:lnTo>
                  <a:lnTo>
                    <a:pt x="573961" y="1841500"/>
                  </a:lnTo>
                  <a:lnTo>
                    <a:pt x="585490" y="1879600"/>
                  </a:lnTo>
                  <a:lnTo>
                    <a:pt x="597332" y="1892300"/>
                  </a:lnTo>
                  <a:lnTo>
                    <a:pt x="584641" y="1917700"/>
                  </a:lnTo>
                  <a:lnTo>
                    <a:pt x="581155" y="1943100"/>
                  </a:lnTo>
                  <a:lnTo>
                    <a:pt x="595960" y="1968500"/>
                  </a:lnTo>
                  <a:lnTo>
                    <a:pt x="591940" y="2019300"/>
                  </a:lnTo>
                  <a:lnTo>
                    <a:pt x="585490" y="2044700"/>
                  </a:lnTo>
                  <a:lnTo>
                    <a:pt x="554401" y="2082800"/>
                  </a:lnTo>
                  <a:lnTo>
                    <a:pt x="535889" y="2095500"/>
                  </a:lnTo>
                  <a:lnTo>
                    <a:pt x="1964516" y="2095500"/>
                  </a:lnTo>
                  <a:lnTo>
                    <a:pt x="1946527" y="2070100"/>
                  </a:lnTo>
                  <a:lnTo>
                    <a:pt x="1937647" y="2044700"/>
                  </a:lnTo>
                  <a:lnTo>
                    <a:pt x="2007980" y="2019300"/>
                  </a:lnTo>
                  <a:lnTo>
                    <a:pt x="2023425" y="1993900"/>
                  </a:lnTo>
                  <a:lnTo>
                    <a:pt x="2032943" y="1968500"/>
                  </a:lnTo>
                  <a:lnTo>
                    <a:pt x="2057790" y="1917700"/>
                  </a:lnTo>
                  <a:lnTo>
                    <a:pt x="2751267" y="1917700"/>
                  </a:lnTo>
                  <a:lnTo>
                    <a:pt x="2754544" y="1892300"/>
                  </a:lnTo>
                  <a:lnTo>
                    <a:pt x="2767618" y="1854200"/>
                  </a:lnTo>
                  <a:lnTo>
                    <a:pt x="692094" y="1854200"/>
                  </a:lnTo>
                  <a:lnTo>
                    <a:pt x="638053" y="1828800"/>
                  </a:lnTo>
                  <a:close/>
                  <a:moveTo>
                    <a:pt x="2751267" y="1917700"/>
                  </a:moveTo>
                  <a:lnTo>
                    <a:pt x="2133725" y="1917700"/>
                  </a:lnTo>
                  <a:lnTo>
                    <a:pt x="2154876" y="1930400"/>
                  </a:lnTo>
                  <a:lnTo>
                    <a:pt x="2169682" y="1968500"/>
                  </a:lnTo>
                  <a:lnTo>
                    <a:pt x="2218236" y="1968500"/>
                  </a:lnTo>
                  <a:lnTo>
                    <a:pt x="2239387" y="1943100"/>
                  </a:lnTo>
                  <a:lnTo>
                    <a:pt x="2761207" y="1943100"/>
                  </a:lnTo>
                  <a:lnTo>
                    <a:pt x="2751267" y="1917700"/>
                  </a:lnTo>
                  <a:close/>
                  <a:moveTo>
                    <a:pt x="832131" y="1663700"/>
                  </a:moveTo>
                  <a:lnTo>
                    <a:pt x="770887" y="1689100"/>
                  </a:lnTo>
                  <a:lnTo>
                    <a:pt x="785169" y="1739900"/>
                  </a:lnTo>
                  <a:lnTo>
                    <a:pt x="775547" y="1765300"/>
                  </a:lnTo>
                  <a:lnTo>
                    <a:pt x="796698" y="1765300"/>
                  </a:lnTo>
                  <a:lnTo>
                    <a:pt x="787389" y="1778000"/>
                  </a:lnTo>
                  <a:lnTo>
                    <a:pt x="732710" y="1778000"/>
                  </a:lnTo>
                  <a:lnTo>
                    <a:pt x="738103" y="1816100"/>
                  </a:lnTo>
                  <a:lnTo>
                    <a:pt x="746992" y="1828800"/>
                  </a:lnTo>
                  <a:lnTo>
                    <a:pt x="762322" y="1828800"/>
                  </a:lnTo>
                  <a:lnTo>
                    <a:pt x="762322" y="1841500"/>
                  </a:lnTo>
                  <a:lnTo>
                    <a:pt x="725621" y="1854200"/>
                  </a:lnTo>
                  <a:lnTo>
                    <a:pt x="2767618" y="1854200"/>
                  </a:lnTo>
                  <a:lnTo>
                    <a:pt x="2776334" y="1828800"/>
                  </a:lnTo>
                  <a:lnTo>
                    <a:pt x="2761633" y="1778000"/>
                  </a:lnTo>
                  <a:lnTo>
                    <a:pt x="2761633" y="1752600"/>
                  </a:lnTo>
                  <a:lnTo>
                    <a:pt x="2782784" y="1727200"/>
                  </a:lnTo>
                  <a:lnTo>
                    <a:pt x="2787300" y="1676400"/>
                  </a:lnTo>
                  <a:lnTo>
                    <a:pt x="844079" y="1676400"/>
                  </a:lnTo>
                  <a:lnTo>
                    <a:pt x="832131" y="1663700"/>
                  </a:lnTo>
                  <a:close/>
                  <a:moveTo>
                    <a:pt x="878454" y="1612900"/>
                  </a:moveTo>
                  <a:lnTo>
                    <a:pt x="863115" y="1625600"/>
                  </a:lnTo>
                  <a:lnTo>
                    <a:pt x="844079" y="1676400"/>
                  </a:lnTo>
                  <a:lnTo>
                    <a:pt x="2787300" y="1676400"/>
                  </a:lnTo>
                  <a:lnTo>
                    <a:pt x="2789559" y="1651000"/>
                  </a:lnTo>
                  <a:lnTo>
                    <a:pt x="929427" y="1651000"/>
                  </a:lnTo>
                  <a:lnTo>
                    <a:pt x="902558" y="1625600"/>
                  </a:lnTo>
                  <a:lnTo>
                    <a:pt x="878454" y="1612900"/>
                  </a:lnTo>
                  <a:close/>
                  <a:moveTo>
                    <a:pt x="2684321" y="1549400"/>
                  </a:moveTo>
                  <a:lnTo>
                    <a:pt x="957981" y="1549400"/>
                  </a:lnTo>
                  <a:lnTo>
                    <a:pt x="972996" y="1562100"/>
                  </a:lnTo>
                  <a:lnTo>
                    <a:pt x="948358" y="1587500"/>
                  </a:lnTo>
                  <a:lnTo>
                    <a:pt x="920327" y="1625600"/>
                  </a:lnTo>
                  <a:lnTo>
                    <a:pt x="938526" y="1625600"/>
                  </a:lnTo>
                  <a:lnTo>
                    <a:pt x="938526" y="1651000"/>
                  </a:lnTo>
                  <a:lnTo>
                    <a:pt x="2789559" y="1651000"/>
                  </a:lnTo>
                  <a:lnTo>
                    <a:pt x="2741110" y="1638300"/>
                  </a:lnTo>
                  <a:lnTo>
                    <a:pt x="2681038" y="1574800"/>
                  </a:lnTo>
                  <a:lnTo>
                    <a:pt x="2684321" y="1549400"/>
                  </a:lnTo>
                  <a:close/>
                  <a:moveTo>
                    <a:pt x="2687604" y="1498600"/>
                  </a:moveTo>
                  <a:lnTo>
                    <a:pt x="1004618" y="1498600"/>
                  </a:lnTo>
                  <a:lnTo>
                    <a:pt x="990209" y="1504607"/>
                  </a:lnTo>
                  <a:lnTo>
                    <a:pt x="977331" y="1511300"/>
                  </a:lnTo>
                  <a:lnTo>
                    <a:pt x="974158" y="1511300"/>
                  </a:lnTo>
                  <a:lnTo>
                    <a:pt x="958829" y="1524000"/>
                  </a:lnTo>
                  <a:lnTo>
                    <a:pt x="936830" y="1574800"/>
                  </a:lnTo>
                  <a:lnTo>
                    <a:pt x="957981" y="1549400"/>
                  </a:lnTo>
                  <a:lnTo>
                    <a:pt x="2684321" y="1549400"/>
                  </a:lnTo>
                  <a:lnTo>
                    <a:pt x="2687604" y="1524000"/>
                  </a:lnTo>
                  <a:lnTo>
                    <a:pt x="2687604" y="1511300"/>
                  </a:lnTo>
                  <a:lnTo>
                    <a:pt x="977331" y="1511300"/>
                  </a:lnTo>
                  <a:lnTo>
                    <a:pt x="976327" y="1510395"/>
                  </a:lnTo>
                  <a:lnTo>
                    <a:pt x="2687604" y="1510395"/>
                  </a:lnTo>
                  <a:lnTo>
                    <a:pt x="2687604" y="1498600"/>
                  </a:lnTo>
                  <a:close/>
                  <a:moveTo>
                    <a:pt x="990209" y="1504607"/>
                  </a:moveTo>
                  <a:lnTo>
                    <a:pt x="976327" y="1510395"/>
                  </a:lnTo>
                  <a:lnTo>
                    <a:pt x="977331" y="1511300"/>
                  </a:lnTo>
                  <a:lnTo>
                    <a:pt x="990209" y="1504607"/>
                  </a:lnTo>
                  <a:close/>
                  <a:moveTo>
                    <a:pt x="2488133" y="1409700"/>
                  </a:moveTo>
                  <a:lnTo>
                    <a:pt x="2448585" y="1435100"/>
                  </a:lnTo>
                  <a:lnTo>
                    <a:pt x="920432" y="1435100"/>
                  </a:lnTo>
                  <a:lnTo>
                    <a:pt x="947300" y="1460500"/>
                  </a:lnTo>
                  <a:lnTo>
                    <a:pt x="935029" y="1473200"/>
                  </a:lnTo>
                  <a:lnTo>
                    <a:pt x="976327" y="1510395"/>
                  </a:lnTo>
                  <a:lnTo>
                    <a:pt x="990209" y="1504607"/>
                  </a:lnTo>
                  <a:lnTo>
                    <a:pt x="1001770" y="1498600"/>
                  </a:lnTo>
                  <a:lnTo>
                    <a:pt x="2687604" y="1498600"/>
                  </a:lnTo>
                  <a:lnTo>
                    <a:pt x="2653811" y="1460500"/>
                  </a:lnTo>
                  <a:lnTo>
                    <a:pt x="2524090" y="1460500"/>
                  </a:lnTo>
                  <a:lnTo>
                    <a:pt x="2509284" y="1422400"/>
                  </a:lnTo>
                  <a:lnTo>
                    <a:pt x="2488133" y="1409700"/>
                  </a:lnTo>
                  <a:close/>
                  <a:moveTo>
                    <a:pt x="2548414" y="1447800"/>
                  </a:moveTo>
                  <a:lnTo>
                    <a:pt x="2524090" y="1460500"/>
                  </a:lnTo>
                  <a:lnTo>
                    <a:pt x="2578664" y="1460500"/>
                  </a:lnTo>
                  <a:lnTo>
                    <a:pt x="2548414" y="1447800"/>
                  </a:lnTo>
                  <a:close/>
                  <a:moveTo>
                    <a:pt x="2642547" y="1435100"/>
                  </a:moveTo>
                  <a:lnTo>
                    <a:pt x="2618223" y="1447800"/>
                  </a:lnTo>
                  <a:lnTo>
                    <a:pt x="2578664" y="1460500"/>
                  </a:lnTo>
                  <a:lnTo>
                    <a:pt x="2653811" y="1460500"/>
                  </a:lnTo>
                  <a:lnTo>
                    <a:pt x="2642547" y="1447800"/>
                  </a:lnTo>
                  <a:lnTo>
                    <a:pt x="2642547" y="1435100"/>
                  </a:lnTo>
                  <a:close/>
                  <a:moveTo>
                    <a:pt x="2220131" y="1003300"/>
                  </a:moveTo>
                  <a:lnTo>
                    <a:pt x="649791" y="1003300"/>
                  </a:lnTo>
                  <a:lnTo>
                    <a:pt x="625467" y="1016000"/>
                  </a:lnTo>
                  <a:lnTo>
                    <a:pt x="618808" y="1041400"/>
                  </a:lnTo>
                  <a:lnTo>
                    <a:pt x="633509" y="1066800"/>
                  </a:lnTo>
                  <a:lnTo>
                    <a:pt x="641760" y="1117600"/>
                  </a:lnTo>
                  <a:lnTo>
                    <a:pt x="670209" y="1155700"/>
                  </a:lnTo>
                  <a:lnTo>
                    <a:pt x="675811" y="1181100"/>
                  </a:lnTo>
                  <a:lnTo>
                    <a:pt x="696963" y="1181100"/>
                  </a:lnTo>
                  <a:lnTo>
                    <a:pt x="663016" y="1219200"/>
                  </a:lnTo>
                  <a:lnTo>
                    <a:pt x="658681" y="1282700"/>
                  </a:lnTo>
                  <a:lnTo>
                    <a:pt x="780091" y="1282700"/>
                  </a:lnTo>
                  <a:lnTo>
                    <a:pt x="791410" y="1320800"/>
                  </a:lnTo>
                  <a:lnTo>
                    <a:pt x="769515" y="1358900"/>
                  </a:lnTo>
                  <a:lnTo>
                    <a:pt x="769515" y="1384300"/>
                  </a:lnTo>
                  <a:lnTo>
                    <a:pt x="811818" y="1409700"/>
                  </a:lnTo>
                  <a:lnTo>
                    <a:pt x="817954" y="1409700"/>
                  </a:lnTo>
                  <a:lnTo>
                    <a:pt x="854120" y="1422400"/>
                  </a:lnTo>
                  <a:lnTo>
                    <a:pt x="865753" y="1447800"/>
                  </a:lnTo>
                  <a:lnTo>
                    <a:pt x="878130" y="1435100"/>
                  </a:lnTo>
                  <a:lnTo>
                    <a:pt x="2448585" y="1435100"/>
                  </a:lnTo>
                  <a:lnTo>
                    <a:pt x="2430491" y="1422400"/>
                  </a:lnTo>
                  <a:lnTo>
                    <a:pt x="2439800" y="1397000"/>
                  </a:lnTo>
                  <a:lnTo>
                    <a:pt x="2424994" y="1371600"/>
                  </a:lnTo>
                  <a:lnTo>
                    <a:pt x="2409769" y="1371600"/>
                  </a:lnTo>
                  <a:lnTo>
                    <a:pt x="2407015" y="1346200"/>
                  </a:lnTo>
                  <a:lnTo>
                    <a:pt x="2371163" y="1295400"/>
                  </a:lnTo>
                  <a:lnTo>
                    <a:pt x="2386388" y="1295400"/>
                  </a:lnTo>
                  <a:lnTo>
                    <a:pt x="2420020" y="1257300"/>
                  </a:lnTo>
                  <a:lnTo>
                    <a:pt x="2426261" y="1244600"/>
                  </a:lnTo>
                  <a:lnTo>
                    <a:pt x="2393686" y="1181100"/>
                  </a:lnTo>
                  <a:lnTo>
                    <a:pt x="2392262" y="1168400"/>
                  </a:lnTo>
                  <a:lnTo>
                    <a:pt x="2360483" y="1168400"/>
                  </a:lnTo>
                  <a:lnTo>
                    <a:pt x="2327374" y="1155700"/>
                  </a:lnTo>
                  <a:lnTo>
                    <a:pt x="2297553" y="1117600"/>
                  </a:lnTo>
                  <a:lnTo>
                    <a:pt x="2264454" y="1104900"/>
                  </a:lnTo>
                  <a:lnTo>
                    <a:pt x="2252496" y="1092200"/>
                  </a:lnTo>
                  <a:lnTo>
                    <a:pt x="2249753" y="1066800"/>
                  </a:lnTo>
                  <a:lnTo>
                    <a:pt x="2220131" y="1003300"/>
                  </a:lnTo>
                  <a:close/>
                  <a:moveTo>
                    <a:pt x="780091" y="1282700"/>
                  </a:moveTo>
                  <a:lnTo>
                    <a:pt x="701088" y="1282700"/>
                  </a:lnTo>
                  <a:lnTo>
                    <a:pt x="712931" y="1308100"/>
                  </a:lnTo>
                  <a:lnTo>
                    <a:pt x="728061" y="1308100"/>
                  </a:lnTo>
                  <a:lnTo>
                    <a:pt x="780091" y="1282700"/>
                  </a:lnTo>
                  <a:close/>
                  <a:moveTo>
                    <a:pt x="2390838" y="1155700"/>
                  </a:moveTo>
                  <a:lnTo>
                    <a:pt x="2369687" y="1168400"/>
                  </a:lnTo>
                  <a:lnTo>
                    <a:pt x="2392262" y="1168400"/>
                  </a:lnTo>
                  <a:lnTo>
                    <a:pt x="2390838" y="1155700"/>
                  </a:lnTo>
                  <a:close/>
                  <a:moveTo>
                    <a:pt x="1689529" y="673100"/>
                  </a:moveTo>
                  <a:lnTo>
                    <a:pt x="1692074" y="711200"/>
                  </a:lnTo>
                  <a:lnTo>
                    <a:pt x="1685833" y="723900"/>
                  </a:lnTo>
                  <a:lnTo>
                    <a:pt x="1667530" y="736600"/>
                  </a:lnTo>
                  <a:lnTo>
                    <a:pt x="606745" y="736600"/>
                  </a:lnTo>
                  <a:lnTo>
                    <a:pt x="627164" y="787400"/>
                  </a:lnTo>
                  <a:lnTo>
                    <a:pt x="672429" y="787400"/>
                  </a:lnTo>
                  <a:lnTo>
                    <a:pt x="684062" y="812800"/>
                  </a:lnTo>
                  <a:lnTo>
                    <a:pt x="694952" y="850900"/>
                  </a:lnTo>
                  <a:lnTo>
                    <a:pt x="670209" y="876300"/>
                  </a:lnTo>
                  <a:lnTo>
                    <a:pt x="681738" y="914400"/>
                  </a:lnTo>
                  <a:lnTo>
                    <a:pt x="669466" y="914400"/>
                  </a:lnTo>
                  <a:lnTo>
                    <a:pt x="668932" y="952500"/>
                  </a:lnTo>
                  <a:lnTo>
                    <a:pt x="680890" y="965200"/>
                  </a:lnTo>
                  <a:lnTo>
                    <a:pt x="674335" y="990600"/>
                  </a:lnTo>
                  <a:lnTo>
                    <a:pt x="676974" y="1003300"/>
                  </a:lnTo>
                  <a:lnTo>
                    <a:pt x="2208079" y="1003300"/>
                  </a:lnTo>
                  <a:lnTo>
                    <a:pt x="2193273" y="977900"/>
                  </a:lnTo>
                  <a:lnTo>
                    <a:pt x="2175295" y="965200"/>
                  </a:lnTo>
                  <a:lnTo>
                    <a:pt x="2193064" y="901700"/>
                  </a:lnTo>
                  <a:lnTo>
                    <a:pt x="2196446" y="876300"/>
                  </a:lnTo>
                  <a:lnTo>
                    <a:pt x="2169577" y="838200"/>
                  </a:lnTo>
                  <a:lnTo>
                    <a:pt x="2163693" y="825500"/>
                  </a:lnTo>
                  <a:lnTo>
                    <a:pt x="2064136" y="825500"/>
                  </a:lnTo>
                  <a:lnTo>
                    <a:pt x="2025425" y="774700"/>
                  </a:lnTo>
                  <a:lnTo>
                    <a:pt x="2001844" y="736600"/>
                  </a:lnTo>
                  <a:lnTo>
                    <a:pt x="2007888" y="685800"/>
                  </a:lnTo>
                  <a:lnTo>
                    <a:pt x="1719570" y="685800"/>
                  </a:lnTo>
                  <a:lnTo>
                    <a:pt x="1689529" y="673100"/>
                  </a:lnTo>
                  <a:close/>
                  <a:moveTo>
                    <a:pt x="2151924" y="800100"/>
                  </a:moveTo>
                  <a:lnTo>
                    <a:pt x="2121778" y="800100"/>
                  </a:lnTo>
                  <a:lnTo>
                    <a:pt x="2106438" y="812800"/>
                  </a:lnTo>
                  <a:lnTo>
                    <a:pt x="2064136" y="825500"/>
                  </a:lnTo>
                  <a:lnTo>
                    <a:pt x="2163693" y="825500"/>
                  </a:lnTo>
                  <a:lnTo>
                    <a:pt x="2151924" y="800100"/>
                  </a:lnTo>
                  <a:close/>
                  <a:moveTo>
                    <a:pt x="1335865" y="457200"/>
                  </a:moveTo>
                  <a:lnTo>
                    <a:pt x="487346" y="457200"/>
                  </a:lnTo>
                  <a:lnTo>
                    <a:pt x="508497" y="482600"/>
                  </a:lnTo>
                  <a:lnTo>
                    <a:pt x="492634" y="520700"/>
                  </a:lnTo>
                  <a:lnTo>
                    <a:pt x="537261" y="546100"/>
                  </a:lnTo>
                  <a:lnTo>
                    <a:pt x="533983" y="571500"/>
                  </a:lnTo>
                  <a:lnTo>
                    <a:pt x="542653" y="584200"/>
                  </a:lnTo>
                  <a:lnTo>
                    <a:pt x="563815" y="609600"/>
                  </a:lnTo>
                  <a:lnTo>
                    <a:pt x="597018" y="609600"/>
                  </a:lnTo>
                  <a:lnTo>
                    <a:pt x="608756" y="635000"/>
                  </a:lnTo>
                  <a:lnTo>
                    <a:pt x="626734" y="647700"/>
                  </a:lnTo>
                  <a:lnTo>
                    <a:pt x="628640" y="698500"/>
                  </a:lnTo>
                  <a:lnTo>
                    <a:pt x="613311" y="711200"/>
                  </a:lnTo>
                  <a:lnTo>
                    <a:pt x="616054" y="736600"/>
                  </a:lnTo>
                  <a:lnTo>
                    <a:pt x="1667530" y="736600"/>
                  </a:lnTo>
                  <a:lnTo>
                    <a:pt x="1656954" y="723900"/>
                  </a:lnTo>
                  <a:lnTo>
                    <a:pt x="1613071" y="723900"/>
                  </a:lnTo>
                  <a:lnTo>
                    <a:pt x="1616348" y="698500"/>
                  </a:lnTo>
                  <a:lnTo>
                    <a:pt x="1507304" y="698500"/>
                  </a:lnTo>
                  <a:lnTo>
                    <a:pt x="1501493" y="685800"/>
                  </a:lnTo>
                  <a:lnTo>
                    <a:pt x="1387266" y="685800"/>
                  </a:lnTo>
                  <a:lnTo>
                    <a:pt x="1372565" y="660400"/>
                  </a:lnTo>
                  <a:lnTo>
                    <a:pt x="1384942" y="647700"/>
                  </a:lnTo>
                  <a:lnTo>
                    <a:pt x="1373204" y="622300"/>
                  </a:lnTo>
                  <a:lnTo>
                    <a:pt x="1355005" y="622300"/>
                  </a:lnTo>
                  <a:lnTo>
                    <a:pt x="1328148" y="609600"/>
                  </a:lnTo>
                  <a:lnTo>
                    <a:pt x="1359026" y="558800"/>
                  </a:lnTo>
                  <a:lnTo>
                    <a:pt x="1347288" y="533400"/>
                  </a:lnTo>
                  <a:lnTo>
                    <a:pt x="1356283" y="533400"/>
                  </a:lnTo>
                  <a:lnTo>
                    <a:pt x="1335121" y="508000"/>
                  </a:lnTo>
                  <a:lnTo>
                    <a:pt x="1359770" y="482600"/>
                  </a:lnTo>
                  <a:lnTo>
                    <a:pt x="1347707" y="482600"/>
                  </a:lnTo>
                  <a:lnTo>
                    <a:pt x="1335865" y="457200"/>
                  </a:lnTo>
                  <a:close/>
                  <a:moveTo>
                    <a:pt x="1646379" y="711200"/>
                  </a:moveTo>
                  <a:lnTo>
                    <a:pt x="1613071" y="723900"/>
                  </a:lnTo>
                  <a:lnTo>
                    <a:pt x="1656954" y="723900"/>
                  </a:lnTo>
                  <a:lnTo>
                    <a:pt x="1646379" y="711200"/>
                  </a:lnTo>
                  <a:close/>
                  <a:moveTo>
                    <a:pt x="1547282" y="660400"/>
                  </a:moveTo>
                  <a:lnTo>
                    <a:pt x="1507943" y="660400"/>
                  </a:lnTo>
                  <a:lnTo>
                    <a:pt x="1507304" y="698500"/>
                  </a:lnTo>
                  <a:lnTo>
                    <a:pt x="1631468" y="698500"/>
                  </a:lnTo>
                  <a:lnTo>
                    <a:pt x="1619730" y="673100"/>
                  </a:lnTo>
                  <a:lnTo>
                    <a:pt x="1565365" y="673100"/>
                  </a:lnTo>
                  <a:lnTo>
                    <a:pt x="1547282" y="660400"/>
                  </a:lnTo>
                  <a:close/>
                  <a:moveTo>
                    <a:pt x="1445327" y="647700"/>
                  </a:moveTo>
                  <a:lnTo>
                    <a:pt x="1421003" y="660400"/>
                  </a:lnTo>
                  <a:lnTo>
                    <a:pt x="1405559" y="673100"/>
                  </a:lnTo>
                  <a:lnTo>
                    <a:pt x="1387266" y="685800"/>
                  </a:lnTo>
                  <a:lnTo>
                    <a:pt x="1501493" y="685800"/>
                  </a:lnTo>
                  <a:lnTo>
                    <a:pt x="1504718" y="673100"/>
                  </a:lnTo>
                  <a:lnTo>
                    <a:pt x="1472196" y="673100"/>
                  </a:lnTo>
                  <a:lnTo>
                    <a:pt x="1445327" y="647700"/>
                  </a:lnTo>
                  <a:close/>
                  <a:moveTo>
                    <a:pt x="1808091" y="584200"/>
                  </a:moveTo>
                  <a:lnTo>
                    <a:pt x="1780490" y="622300"/>
                  </a:lnTo>
                  <a:lnTo>
                    <a:pt x="1741245" y="622300"/>
                  </a:lnTo>
                  <a:lnTo>
                    <a:pt x="1731947" y="635000"/>
                  </a:lnTo>
                  <a:lnTo>
                    <a:pt x="1753098" y="660400"/>
                  </a:lnTo>
                  <a:lnTo>
                    <a:pt x="1740721" y="685800"/>
                  </a:lnTo>
                  <a:lnTo>
                    <a:pt x="2007888" y="685800"/>
                  </a:lnTo>
                  <a:lnTo>
                    <a:pt x="2012420" y="647700"/>
                  </a:lnTo>
                  <a:lnTo>
                    <a:pt x="2006609" y="622300"/>
                  </a:lnTo>
                  <a:lnTo>
                    <a:pt x="1988735" y="609600"/>
                  </a:lnTo>
                  <a:lnTo>
                    <a:pt x="1856215" y="609600"/>
                  </a:lnTo>
                  <a:lnTo>
                    <a:pt x="1808091" y="584200"/>
                  </a:lnTo>
                  <a:close/>
                  <a:moveTo>
                    <a:pt x="295174" y="571500"/>
                  </a:moveTo>
                  <a:lnTo>
                    <a:pt x="195973" y="571500"/>
                  </a:lnTo>
                  <a:lnTo>
                    <a:pt x="201365" y="596900"/>
                  </a:lnTo>
                  <a:lnTo>
                    <a:pt x="246002" y="635000"/>
                  </a:lnTo>
                  <a:lnTo>
                    <a:pt x="272337" y="673100"/>
                  </a:lnTo>
                  <a:lnTo>
                    <a:pt x="281425" y="673100"/>
                  </a:lnTo>
                  <a:lnTo>
                    <a:pt x="293697" y="660400"/>
                  </a:lnTo>
                  <a:lnTo>
                    <a:pt x="313048" y="596900"/>
                  </a:lnTo>
                  <a:lnTo>
                    <a:pt x="295174" y="584200"/>
                  </a:lnTo>
                  <a:lnTo>
                    <a:pt x="295174" y="571500"/>
                  </a:lnTo>
                  <a:close/>
                  <a:moveTo>
                    <a:pt x="1529723" y="622300"/>
                  </a:moveTo>
                  <a:lnTo>
                    <a:pt x="1505723" y="622300"/>
                  </a:lnTo>
                  <a:lnTo>
                    <a:pt x="1496415" y="635000"/>
                  </a:lnTo>
                  <a:lnTo>
                    <a:pt x="1496415" y="660400"/>
                  </a:lnTo>
                  <a:lnTo>
                    <a:pt x="1472196" y="673100"/>
                  </a:lnTo>
                  <a:lnTo>
                    <a:pt x="1504718" y="673100"/>
                  </a:lnTo>
                  <a:lnTo>
                    <a:pt x="1507943" y="660400"/>
                  </a:lnTo>
                  <a:lnTo>
                    <a:pt x="1547282" y="660400"/>
                  </a:lnTo>
                  <a:lnTo>
                    <a:pt x="1529723" y="622300"/>
                  </a:lnTo>
                  <a:close/>
                  <a:moveTo>
                    <a:pt x="1598579" y="660400"/>
                  </a:moveTo>
                  <a:lnTo>
                    <a:pt x="1565365" y="673100"/>
                  </a:lnTo>
                  <a:lnTo>
                    <a:pt x="1619730" y="673100"/>
                  </a:lnTo>
                  <a:lnTo>
                    <a:pt x="1598579" y="660400"/>
                  </a:lnTo>
                  <a:close/>
                  <a:moveTo>
                    <a:pt x="313791" y="533400"/>
                  </a:moveTo>
                  <a:lnTo>
                    <a:pt x="99944" y="533400"/>
                  </a:lnTo>
                  <a:lnTo>
                    <a:pt x="98677" y="596900"/>
                  </a:lnTo>
                  <a:lnTo>
                    <a:pt x="119294" y="622300"/>
                  </a:lnTo>
                  <a:lnTo>
                    <a:pt x="119294" y="635000"/>
                  </a:lnTo>
                  <a:lnTo>
                    <a:pt x="195973" y="571500"/>
                  </a:lnTo>
                  <a:lnTo>
                    <a:pt x="295174" y="571500"/>
                  </a:lnTo>
                  <a:lnTo>
                    <a:pt x="295174" y="558800"/>
                  </a:lnTo>
                  <a:lnTo>
                    <a:pt x="313791" y="533400"/>
                  </a:lnTo>
                  <a:close/>
                  <a:moveTo>
                    <a:pt x="1971699" y="546100"/>
                  </a:moveTo>
                  <a:lnTo>
                    <a:pt x="1953615" y="546100"/>
                  </a:lnTo>
                  <a:lnTo>
                    <a:pt x="1926014" y="571500"/>
                  </a:lnTo>
                  <a:lnTo>
                    <a:pt x="1901900" y="571500"/>
                  </a:lnTo>
                  <a:lnTo>
                    <a:pt x="1871545" y="584200"/>
                  </a:lnTo>
                  <a:lnTo>
                    <a:pt x="1853566" y="584200"/>
                  </a:lnTo>
                  <a:lnTo>
                    <a:pt x="1856215" y="609600"/>
                  </a:lnTo>
                  <a:lnTo>
                    <a:pt x="1988735" y="609600"/>
                  </a:lnTo>
                  <a:lnTo>
                    <a:pt x="2000996" y="596900"/>
                  </a:lnTo>
                  <a:lnTo>
                    <a:pt x="1998358" y="584200"/>
                  </a:lnTo>
                  <a:lnTo>
                    <a:pt x="1953197" y="571500"/>
                  </a:lnTo>
                  <a:lnTo>
                    <a:pt x="1971699" y="546100"/>
                  </a:lnTo>
                  <a:close/>
                  <a:moveTo>
                    <a:pt x="168267" y="114300"/>
                  </a:moveTo>
                  <a:lnTo>
                    <a:pt x="147115" y="127000"/>
                  </a:lnTo>
                  <a:lnTo>
                    <a:pt x="110939" y="127000"/>
                  </a:lnTo>
                  <a:lnTo>
                    <a:pt x="80165" y="152400"/>
                  </a:lnTo>
                  <a:lnTo>
                    <a:pt x="88091" y="215900"/>
                  </a:lnTo>
                  <a:lnTo>
                    <a:pt x="69694" y="228600"/>
                  </a:lnTo>
                  <a:lnTo>
                    <a:pt x="68846" y="266700"/>
                  </a:lnTo>
                  <a:lnTo>
                    <a:pt x="50344" y="279400"/>
                  </a:lnTo>
                  <a:lnTo>
                    <a:pt x="52982" y="304800"/>
                  </a:lnTo>
                  <a:lnTo>
                    <a:pt x="34051" y="342900"/>
                  </a:lnTo>
                  <a:lnTo>
                    <a:pt x="9936" y="342900"/>
                  </a:lnTo>
                  <a:lnTo>
                    <a:pt x="523" y="368300"/>
                  </a:lnTo>
                  <a:lnTo>
                    <a:pt x="0" y="381000"/>
                  </a:lnTo>
                  <a:lnTo>
                    <a:pt x="26753" y="406400"/>
                  </a:lnTo>
                  <a:lnTo>
                    <a:pt x="29297" y="419100"/>
                  </a:lnTo>
                  <a:lnTo>
                    <a:pt x="20198" y="431800"/>
                  </a:lnTo>
                  <a:lnTo>
                    <a:pt x="19350" y="469900"/>
                  </a:lnTo>
                  <a:lnTo>
                    <a:pt x="58165" y="482600"/>
                  </a:lnTo>
                  <a:lnTo>
                    <a:pt x="51401" y="520700"/>
                  </a:lnTo>
                  <a:lnTo>
                    <a:pt x="72552" y="546100"/>
                  </a:lnTo>
                  <a:lnTo>
                    <a:pt x="99944" y="533400"/>
                  </a:lnTo>
                  <a:lnTo>
                    <a:pt x="313791" y="533400"/>
                  </a:lnTo>
                  <a:lnTo>
                    <a:pt x="326482" y="508000"/>
                  </a:lnTo>
                  <a:lnTo>
                    <a:pt x="432028" y="508000"/>
                  </a:lnTo>
                  <a:lnTo>
                    <a:pt x="487346" y="457200"/>
                  </a:lnTo>
                  <a:lnTo>
                    <a:pt x="1335865" y="457200"/>
                  </a:lnTo>
                  <a:lnTo>
                    <a:pt x="1333226" y="431800"/>
                  </a:lnTo>
                  <a:lnTo>
                    <a:pt x="1300222" y="419100"/>
                  </a:lnTo>
                  <a:lnTo>
                    <a:pt x="1300222" y="393700"/>
                  </a:lnTo>
                  <a:lnTo>
                    <a:pt x="1276327" y="381000"/>
                  </a:lnTo>
                  <a:lnTo>
                    <a:pt x="1265218" y="368300"/>
                  </a:lnTo>
                  <a:lnTo>
                    <a:pt x="1265856" y="330200"/>
                  </a:lnTo>
                  <a:lnTo>
                    <a:pt x="1272202" y="304800"/>
                  </a:lnTo>
                  <a:lnTo>
                    <a:pt x="1242475" y="279400"/>
                  </a:lnTo>
                  <a:lnTo>
                    <a:pt x="1227355" y="279400"/>
                  </a:lnTo>
                  <a:lnTo>
                    <a:pt x="1218475" y="266700"/>
                  </a:lnTo>
                  <a:lnTo>
                    <a:pt x="1213188" y="228600"/>
                  </a:lnTo>
                  <a:lnTo>
                    <a:pt x="1198487" y="203200"/>
                  </a:lnTo>
                  <a:lnTo>
                    <a:pt x="1171514" y="190500"/>
                  </a:lnTo>
                  <a:lnTo>
                    <a:pt x="1132489" y="190500"/>
                  </a:lnTo>
                  <a:lnTo>
                    <a:pt x="1132489" y="165100"/>
                  </a:lnTo>
                  <a:lnTo>
                    <a:pt x="1123604" y="152400"/>
                  </a:lnTo>
                  <a:lnTo>
                    <a:pt x="161387" y="152400"/>
                  </a:lnTo>
                  <a:lnTo>
                    <a:pt x="168267" y="114300"/>
                  </a:lnTo>
                  <a:close/>
                  <a:moveTo>
                    <a:pt x="432028" y="508000"/>
                  </a:moveTo>
                  <a:lnTo>
                    <a:pt x="326482" y="508000"/>
                  </a:lnTo>
                  <a:lnTo>
                    <a:pt x="359475" y="520700"/>
                  </a:lnTo>
                  <a:lnTo>
                    <a:pt x="432028" y="508000"/>
                  </a:lnTo>
                  <a:close/>
                  <a:moveTo>
                    <a:pt x="1144541" y="177800"/>
                  </a:moveTo>
                  <a:lnTo>
                    <a:pt x="1132489" y="190500"/>
                  </a:lnTo>
                  <a:lnTo>
                    <a:pt x="1171514" y="190500"/>
                  </a:lnTo>
                  <a:lnTo>
                    <a:pt x="1144541" y="177800"/>
                  </a:lnTo>
                  <a:close/>
                  <a:moveTo>
                    <a:pt x="241029" y="88900"/>
                  </a:moveTo>
                  <a:lnTo>
                    <a:pt x="226014" y="88900"/>
                  </a:lnTo>
                  <a:lnTo>
                    <a:pt x="207606" y="114300"/>
                  </a:lnTo>
                  <a:lnTo>
                    <a:pt x="210255" y="127000"/>
                  </a:lnTo>
                  <a:lnTo>
                    <a:pt x="197878" y="139700"/>
                  </a:lnTo>
                  <a:lnTo>
                    <a:pt x="173450" y="152400"/>
                  </a:lnTo>
                  <a:lnTo>
                    <a:pt x="1123604" y="152400"/>
                  </a:lnTo>
                  <a:lnTo>
                    <a:pt x="1114719" y="139700"/>
                  </a:lnTo>
                  <a:lnTo>
                    <a:pt x="270222" y="139700"/>
                  </a:lnTo>
                  <a:lnTo>
                    <a:pt x="267677" y="114300"/>
                  </a:lnTo>
                  <a:lnTo>
                    <a:pt x="241029" y="88900"/>
                  </a:lnTo>
                  <a:close/>
                  <a:moveTo>
                    <a:pt x="418709" y="88900"/>
                  </a:moveTo>
                  <a:lnTo>
                    <a:pt x="397558" y="88900"/>
                  </a:lnTo>
                  <a:lnTo>
                    <a:pt x="345832" y="114300"/>
                  </a:lnTo>
                  <a:lnTo>
                    <a:pt x="324681" y="127000"/>
                  </a:lnTo>
                  <a:lnTo>
                    <a:pt x="306388" y="139700"/>
                  </a:lnTo>
                  <a:lnTo>
                    <a:pt x="1101924" y="139700"/>
                  </a:lnTo>
                  <a:lnTo>
                    <a:pt x="1094521" y="127000"/>
                  </a:lnTo>
                  <a:lnTo>
                    <a:pt x="559899" y="127000"/>
                  </a:lnTo>
                  <a:lnTo>
                    <a:pt x="542130" y="114300"/>
                  </a:lnTo>
                  <a:lnTo>
                    <a:pt x="469891" y="114300"/>
                  </a:lnTo>
                  <a:lnTo>
                    <a:pt x="461012" y="101600"/>
                  </a:lnTo>
                  <a:lnTo>
                    <a:pt x="418709" y="88900"/>
                  </a:lnTo>
                  <a:close/>
                  <a:moveTo>
                    <a:pt x="673487" y="12700"/>
                  </a:moveTo>
                  <a:lnTo>
                    <a:pt x="640064" y="38100"/>
                  </a:lnTo>
                  <a:lnTo>
                    <a:pt x="645666" y="50800"/>
                  </a:lnTo>
                  <a:lnTo>
                    <a:pt x="621237" y="76200"/>
                  </a:lnTo>
                  <a:lnTo>
                    <a:pt x="596275" y="114300"/>
                  </a:lnTo>
                  <a:lnTo>
                    <a:pt x="559899" y="127000"/>
                  </a:lnTo>
                  <a:lnTo>
                    <a:pt x="1035717" y="127000"/>
                  </a:lnTo>
                  <a:lnTo>
                    <a:pt x="1011812" y="114300"/>
                  </a:lnTo>
                  <a:lnTo>
                    <a:pt x="1003351" y="76200"/>
                  </a:lnTo>
                  <a:lnTo>
                    <a:pt x="988202" y="38100"/>
                  </a:lnTo>
                  <a:lnTo>
                    <a:pt x="844927" y="38100"/>
                  </a:lnTo>
                  <a:lnTo>
                    <a:pt x="818058" y="25400"/>
                  </a:lnTo>
                  <a:lnTo>
                    <a:pt x="712512" y="25400"/>
                  </a:lnTo>
                  <a:lnTo>
                    <a:pt x="673487" y="12700"/>
                  </a:lnTo>
                  <a:close/>
                  <a:moveTo>
                    <a:pt x="1087118" y="114300"/>
                  </a:moveTo>
                  <a:lnTo>
                    <a:pt x="1035717" y="127000"/>
                  </a:lnTo>
                  <a:lnTo>
                    <a:pt x="1094521" y="127000"/>
                  </a:lnTo>
                  <a:lnTo>
                    <a:pt x="1087118" y="114300"/>
                  </a:lnTo>
                  <a:close/>
                  <a:moveTo>
                    <a:pt x="524360" y="101600"/>
                  </a:moveTo>
                  <a:lnTo>
                    <a:pt x="497178" y="101600"/>
                  </a:lnTo>
                  <a:lnTo>
                    <a:pt x="469891" y="114300"/>
                  </a:lnTo>
                  <a:lnTo>
                    <a:pt x="542130" y="114300"/>
                  </a:lnTo>
                  <a:lnTo>
                    <a:pt x="524360" y="101600"/>
                  </a:lnTo>
                  <a:close/>
                  <a:moveTo>
                    <a:pt x="923291" y="12700"/>
                  </a:moveTo>
                  <a:lnTo>
                    <a:pt x="887229" y="12700"/>
                  </a:lnTo>
                  <a:lnTo>
                    <a:pt x="844927" y="38100"/>
                  </a:lnTo>
                  <a:lnTo>
                    <a:pt x="970986" y="38100"/>
                  </a:lnTo>
                  <a:lnTo>
                    <a:pt x="923291" y="12700"/>
                  </a:lnTo>
                  <a:close/>
                  <a:moveTo>
                    <a:pt x="983153" y="25400"/>
                  </a:moveTo>
                  <a:lnTo>
                    <a:pt x="970986" y="38100"/>
                  </a:lnTo>
                  <a:lnTo>
                    <a:pt x="988202" y="38100"/>
                  </a:lnTo>
                  <a:lnTo>
                    <a:pt x="983153" y="25400"/>
                  </a:lnTo>
                  <a:close/>
                  <a:moveTo>
                    <a:pt x="727956" y="0"/>
                  </a:moveTo>
                  <a:lnTo>
                    <a:pt x="712512" y="25400"/>
                  </a:lnTo>
                  <a:lnTo>
                    <a:pt x="787923" y="25400"/>
                  </a:lnTo>
                  <a:lnTo>
                    <a:pt x="755024" y="12700"/>
                  </a:lnTo>
                  <a:lnTo>
                    <a:pt x="7279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CustomShape 24"/>
            <p:cNvSpPr/>
            <p:nvPr/>
          </p:nvSpPr>
          <p:spPr>
            <a:xfrm>
              <a:off x="1784160" y="5047560"/>
              <a:ext cx="1115640" cy="1037880"/>
            </a:xfrm>
            <a:custGeom>
              <a:avLst/>
              <a:gdLst/>
              <a:ahLst/>
              <a:rect l="l" t="t" r="r" b="b"/>
              <a:pathLst>
                <a:path w="2800984" h="2641600">
                  <a:moveTo>
                    <a:pt x="580327" y="2565400"/>
                  </a:moveTo>
                  <a:lnTo>
                    <a:pt x="576924" y="2565400"/>
                  </a:lnTo>
                  <a:lnTo>
                    <a:pt x="573647" y="2578100"/>
                  </a:lnTo>
                  <a:lnTo>
                    <a:pt x="590233" y="2641600"/>
                  </a:lnTo>
                  <a:lnTo>
                    <a:pt x="593458" y="2641600"/>
                  </a:lnTo>
                  <a:lnTo>
                    <a:pt x="599383" y="2638042"/>
                  </a:lnTo>
                  <a:lnTo>
                    <a:pt x="580327" y="2565400"/>
                  </a:lnTo>
                  <a:close/>
                  <a:moveTo>
                    <a:pt x="599383" y="2638042"/>
                  </a:moveTo>
                  <a:lnTo>
                    <a:pt x="593458" y="2641600"/>
                  </a:lnTo>
                  <a:lnTo>
                    <a:pt x="600316" y="2641600"/>
                  </a:lnTo>
                  <a:lnTo>
                    <a:pt x="599383" y="2638042"/>
                  </a:lnTo>
                  <a:close/>
                  <a:moveTo>
                    <a:pt x="613080" y="2629817"/>
                  </a:moveTo>
                  <a:lnTo>
                    <a:pt x="599383" y="2638042"/>
                  </a:lnTo>
                  <a:lnTo>
                    <a:pt x="600316" y="2641600"/>
                  </a:lnTo>
                  <a:lnTo>
                    <a:pt x="618242" y="2641600"/>
                  </a:lnTo>
                  <a:lnTo>
                    <a:pt x="616426" y="2635250"/>
                  </a:lnTo>
                  <a:lnTo>
                    <a:pt x="613080" y="2629817"/>
                  </a:lnTo>
                  <a:close/>
                  <a:moveTo>
                    <a:pt x="617611" y="2637174"/>
                  </a:moveTo>
                  <a:lnTo>
                    <a:pt x="618242" y="2641600"/>
                  </a:lnTo>
                  <a:lnTo>
                    <a:pt x="620337" y="2641600"/>
                  </a:lnTo>
                  <a:lnTo>
                    <a:pt x="617611" y="2637174"/>
                  </a:lnTo>
                  <a:close/>
                  <a:moveTo>
                    <a:pt x="616431" y="2628900"/>
                  </a:moveTo>
                  <a:lnTo>
                    <a:pt x="617611" y="2637174"/>
                  </a:lnTo>
                  <a:lnTo>
                    <a:pt x="620337" y="2641600"/>
                  </a:lnTo>
                  <a:lnTo>
                    <a:pt x="616431" y="2628900"/>
                  </a:lnTo>
                  <a:close/>
                  <a:moveTo>
                    <a:pt x="631226" y="2628900"/>
                  </a:moveTo>
                  <a:lnTo>
                    <a:pt x="616431" y="2628900"/>
                  </a:lnTo>
                  <a:lnTo>
                    <a:pt x="620337" y="2641600"/>
                  </a:lnTo>
                  <a:lnTo>
                    <a:pt x="631226" y="2628900"/>
                  </a:lnTo>
                  <a:close/>
                  <a:moveTo>
                    <a:pt x="616431" y="2628900"/>
                  </a:moveTo>
                  <a:lnTo>
                    <a:pt x="614609" y="2628900"/>
                  </a:lnTo>
                  <a:lnTo>
                    <a:pt x="616426" y="2635250"/>
                  </a:lnTo>
                  <a:lnTo>
                    <a:pt x="617611" y="2637174"/>
                  </a:lnTo>
                  <a:lnTo>
                    <a:pt x="616431" y="2628900"/>
                  </a:lnTo>
                  <a:close/>
                  <a:moveTo>
                    <a:pt x="614609" y="2628900"/>
                  </a:moveTo>
                  <a:lnTo>
                    <a:pt x="613080" y="2629817"/>
                  </a:lnTo>
                  <a:lnTo>
                    <a:pt x="616426" y="2635250"/>
                  </a:lnTo>
                  <a:lnTo>
                    <a:pt x="614609" y="2628900"/>
                  </a:lnTo>
                  <a:close/>
                  <a:moveTo>
                    <a:pt x="634305" y="2603500"/>
                  </a:moveTo>
                  <a:lnTo>
                    <a:pt x="612515" y="2628900"/>
                  </a:lnTo>
                  <a:lnTo>
                    <a:pt x="613080" y="2629817"/>
                  </a:lnTo>
                  <a:lnTo>
                    <a:pt x="614609" y="2628900"/>
                  </a:lnTo>
                  <a:lnTo>
                    <a:pt x="631226" y="2628900"/>
                  </a:lnTo>
                  <a:lnTo>
                    <a:pt x="642116" y="2616200"/>
                  </a:lnTo>
                  <a:lnTo>
                    <a:pt x="640294" y="2616200"/>
                  </a:lnTo>
                  <a:lnTo>
                    <a:pt x="638222" y="2609868"/>
                  </a:lnTo>
                  <a:lnTo>
                    <a:pt x="634305" y="2603500"/>
                  </a:lnTo>
                  <a:close/>
                  <a:moveTo>
                    <a:pt x="638222" y="2609868"/>
                  </a:moveTo>
                  <a:lnTo>
                    <a:pt x="640294" y="2616200"/>
                  </a:lnTo>
                  <a:lnTo>
                    <a:pt x="641714" y="2615546"/>
                  </a:lnTo>
                  <a:lnTo>
                    <a:pt x="638222" y="2609868"/>
                  </a:lnTo>
                  <a:close/>
                  <a:moveTo>
                    <a:pt x="641714" y="2615546"/>
                  </a:moveTo>
                  <a:lnTo>
                    <a:pt x="640294" y="2616200"/>
                  </a:lnTo>
                  <a:lnTo>
                    <a:pt x="642116" y="2616200"/>
                  </a:lnTo>
                  <a:lnTo>
                    <a:pt x="641714" y="2615546"/>
                  </a:lnTo>
                  <a:close/>
                  <a:moveTo>
                    <a:pt x="663738" y="2590800"/>
                  </a:moveTo>
                  <a:lnTo>
                    <a:pt x="636137" y="2603500"/>
                  </a:lnTo>
                  <a:lnTo>
                    <a:pt x="638222" y="2609868"/>
                  </a:lnTo>
                  <a:lnTo>
                    <a:pt x="641714" y="2615546"/>
                  </a:lnTo>
                  <a:lnTo>
                    <a:pt x="667895" y="2603500"/>
                  </a:lnTo>
                  <a:lnTo>
                    <a:pt x="665812" y="2603500"/>
                  </a:lnTo>
                  <a:lnTo>
                    <a:pt x="665812" y="2597134"/>
                  </a:lnTo>
                  <a:lnTo>
                    <a:pt x="663738" y="2590800"/>
                  </a:lnTo>
                  <a:close/>
                  <a:moveTo>
                    <a:pt x="665812" y="2597134"/>
                  </a:moveTo>
                  <a:lnTo>
                    <a:pt x="665812" y="2603500"/>
                  </a:lnTo>
                  <a:lnTo>
                    <a:pt x="667895" y="2603500"/>
                  </a:lnTo>
                  <a:lnTo>
                    <a:pt x="665812" y="2597134"/>
                  </a:lnTo>
                  <a:close/>
                  <a:moveTo>
                    <a:pt x="678984" y="2590800"/>
                  </a:moveTo>
                  <a:lnTo>
                    <a:pt x="665812" y="2590800"/>
                  </a:lnTo>
                  <a:lnTo>
                    <a:pt x="665817" y="2597150"/>
                  </a:lnTo>
                  <a:lnTo>
                    <a:pt x="667895" y="2603500"/>
                  </a:lnTo>
                  <a:lnTo>
                    <a:pt x="684115" y="2603500"/>
                  </a:lnTo>
                  <a:lnTo>
                    <a:pt x="684102" y="2597134"/>
                  </a:lnTo>
                  <a:lnTo>
                    <a:pt x="678984" y="2590800"/>
                  </a:lnTo>
                  <a:close/>
                  <a:moveTo>
                    <a:pt x="684115" y="2597150"/>
                  </a:moveTo>
                  <a:lnTo>
                    <a:pt x="684115" y="2603500"/>
                  </a:lnTo>
                  <a:lnTo>
                    <a:pt x="689246" y="2603500"/>
                  </a:lnTo>
                  <a:lnTo>
                    <a:pt x="684115" y="2597150"/>
                  </a:lnTo>
                  <a:close/>
                  <a:moveTo>
                    <a:pt x="684115" y="2590800"/>
                  </a:moveTo>
                  <a:lnTo>
                    <a:pt x="684115" y="2597150"/>
                  </a:lnTo>
                  <a:lnTo>
                    <a:pt x="689246" y="2603500"/>
                  </a:lnTo>
                  <a:lnTo>
                    <a:pt x="684115" y="2590800"/>
                  </a:lnTo>
                  <a:close/>
                  <a:moveTo>
                    <a:pt x="690937" y="2590800"/>
                  </a:moveTo>
                  <a:lnTo>
                    <a:pt x="684115" y="2590800"/>
                  </a:lnTo>
                  <a:lnTo>
                    <a:pt x="689246" y="2603500"/>
                  </a:lnTo>
                  <a:lnTo>
                    <a:pt x="690937" y="2590800"/>
                  </a:lnTo>
                  <a:close/>
                  <a:moveTo>
                    <a:pt x="692628" y="2578100"/>
                  </a:moveTo>
                  <a:lnTo>
                    <a:pt x="682366" y="2578100"/>
                  </a:lnTo>
                  <a:lnTo>
                    <a:pt x="678984" y="2590800"/>
                  </a:lnTo>
                  <a:lnTo>
                    <a:pt x="684115" y="2597150"/>
                  </a:lnTo>
                  <a:lnTo>
                    <a:pt x="684115" y="2590800"/>
                  </a:lnTo>
                  <a:lnTo>
                    <a:pt x="690937" y="2590800"/>
                  </a:lnTo>
                  <a:lnTo>
                    <a:pt x="692628" y="2578100"/>
                  </a:lnTo>
                  <a:close/>
                  <a:moveTo>
                    <a:pt x="573566" y="2578062"/>
                  </a:moveTo>
                  <a:moveTo>
                    <a:pt x="576924" y="2565400"/>
                  </a:moveTo>
                  <a:lnTo>
                    <a:pt x="570244" y="2565400"/>
                  </a:lnTo>
                  <a:lnTo>
                    <a:pt x="573566" y="2578062"/>
                  </a:lnTo>
                  <a:lnTo>
                    <a:pt x="576924" y="2565400"/>
                  </a:lnTo>
                  <a:close/>
                  <a:moveTo>
                    <a:pt x="677537" y="2560606"/>
                  </a:moveTo>
                  <a:lnTo>
                    <a:pt x="673885" y="2565400"/>
                  </a:lnTo>
                  <a:lnTo>
                    <a:pt x="682659" y="2578100"/>
                  </a:lnTo>
                  <a:lnTo>
                    <a:pt x="692334" y="2578100"/>
                  </a:lnTo>
                  <a:lnTo>
                    <a:pt x="687947" y="2565400"/>
                  </a:lnTo>
                  <a:lnTo>
                    <a:pt x="678722" y="2565400"/>
                  </a:lnTo>
                  <a:lnTo>
                    <a:pt x="677537" y="2560606"/>
                  </a:lnTo>
                  <a:close/>
                  <a:moveTo>
                    <a:pt x="1641146" y="2559053"/>
                  </a:moveTo>
                  <a:lnTo>
                    <a:pt x="1636903" y="2565400"/>
                  </a:lnTo>
                  <a:lnTo>
                    <a:pt x="1646002" y="2578100"/>
                  </a:lnTo>
                  <a:lnTo>
                    <a:pt x="1649878" y="2566490"/>
                  </a:lnTo>
                  <a:lnTo>
                    <a:pt x="1649803" y="2565400"/>
                  </a:lnTo>
                  <a:lnTo>
                    <a:pt x="1645321" y="2565400"/>
                  </a:lnTo>
                  <a:lnTo>
                    <a:pt x="1641146" y="2559053"/>
                  </a:lnTo>
                  <a:close/>
                  <a:moveTo>
                    <a:pt x="1649878" y="2566490"/>
                  </a:moveTo>
                  <a:lnTo>
                    <a:pt x="1646002" y="2578100"/>
                  </a:lnTo>
                  <a:lnTo>
                    <a:pt x="1650242" y="2571750"/>
                  </a:lnTo>
                  <a:lnTo>
                    <a:pt x="1649878" y="2566490"/>
                  </a:lnTo>
                  <a:close/>
                  <a:moveTo>
                    <a:pt x="1650242" y="2571750"/>
                  </a:moveTo>
                  <a:lnTo>
                    <a:pt x="1646002" y="2578100"/>
                  </a:lnTo>
                  <a:lnTo>
                    <a:pt x="1650682" y="2578100"/>
                  </a:lnTo>
                  <a:lnTo>
                    <a:pt x="1650242" y="2571750"/>
                  </a:lnTo>
                  <a:close/>
                  <a:moveTo>
                    <a:pt x="1650451" y="2571436"/>
                  </a:moveTo>
                  <a:lnTo>
                    <a:pt x="1650242" y="2571750"/>
                  </a:lnTo>
                  <a:lnTo>
                    <a:pt x="1650682" y="2578100"/>
                  </a:lnTo>
                  <a:lnTo>
                    <a:pt x="1650451" y="2571436"/>
                  </a:lnTo>
                  <a:close/>
                  <a:moveTo>
                    <a:pt x="1692105" y="2565400"/>
                  </a:moveTo>
                  <a:lnTo>
                    <a:pt x="1654483" y="2565400"/>
                  </a:lnTo>
                  <a:lnTo>
                    <a:pt x="1650451" y="2571436"/>
                  </a:lnTo>
                  <a:lnTo>
                    <a:pt x="1650682" y="2578100"/>
                  </a:lnTo>
                  <a:lnTo>
                    <a:pt x="1692985" y="2578100"/>
                  </a:lnTo>
                  <a:lnTo>
                    <a:pt x="1692105" y="2565400"/>
                  </a:lnTo>
                  <a:close/>
                  <a:moveTo>
                    <a:pt x="1693885" y="2540000"/>
                  </a:moveTo>
                  <a:lnTo>
                    <a:pt x="1687540" y="2565400"/>
                  </a:lnTo>
                  <a:lnTo>
                    <a:pt x="1692545" y="2565400"/>
                  </a:lnTo>
                  <a:lnTo>
                    <a:pt x="1692985" y="2578100"/>
                  </a:lnTo>
                  <a:lnTo>
                    <a:pt x="1696513" y="2578100"/>
                  </a:lnTo>
                  <a:lnTo>
                    <a:pt x="1697550" y="2565400"/>
                  </a:lnTo>
                  <a:lnTo>
                    <a:pt x="1703895" y="2552700"/>
                  </a:lnTo>
                  <a:lnTo>
                    <a:pt x="1702356" y="2552700"/>
                  </a:lnTo>
                  <a:lnTo>
                    <a:pt x="1698907" y="2546371"/>
                  </a:lnTo>
                  <a:lnTo>
                    <a:pt x="1693885" y="2540000"/>
                  </a:lnTo>
                  <a:close/>
                  <a:moveTo>
                    <a:pt x="521722" y="2552700"/>
                  </a:moveTo>
                  <a:lnTo>
                    <a:pt x="521135" y="2552700"/>
                  </a:lnTo>
                  <a:lnTo>
                    <a:pt x="520059" y="2553442"/>
                  </a:lnTo>
                  <a:lnTo>
                    <a:pt x="573566" y="2578062"/>
                  </a:lnTo>
                  <a:lnTo>
                    <a:pt x="570244" y="2565400"/>
                  </a:lnTo>
                  <a:lnTo>
                    <a:pt x="576924" y="2565400"/>
                  </a:lnTo>
                  <a:lnTo>
                    <a:pt x="521722" y="2552700"/>
                  </a:lnTo>
                  <a:close/>
                  <a:moveTo>
                    <a:pt x="1650242" y="2565400"/>
                  </a:moveTo>
                  <a:lnTo>
                    <a:pt x="1649878" y="2566490"/>
                  </a:lnTo>
                  <a:lnTo>
                    <a:pt x="1650242" y="2571750"/>
                  </a:lnTo>
                  <a:lnTo>
                    <a:pt x="1650451" y="2571436"/>
                  </a:lnTo>
                  <a:lnTo>
                    <a:pt x="1650242" y="2565400"/>
                  </a:lnTo>
                  <a:close/>
                  <a:moveTo>
                    <a:pt x="1649032" y="2557783"/>
                  </a:moveTo>
                  <a:lnTo>
                    <a:pt x="1645321" y="2565400"/>
                  </a:lnTo>
                  <a:lnTo>
                    <a:pt x="1650242" y="2565400"/>
                  </a:lnTo>
                  <a:lnTo>
                    <a:pt x="1650451" y="2571436"/>
                  </a:lnTo>
                  <a:lnTo>
                    <a:pt x="1654483" y="2565400"/>
                  </a:lnTo>
                  <a:lnTo>
                    <a:pt x="1649032" y="2557783"/>
                  </a:lnTo>
                  <a:close/>
                  <a:moveTo>
                    <a:pt x="1650242" y="2565400"/>
                  </a:moveTo>
                  <a:lnTo>
                    <a:pt x="1649803" y="2565400"/>
                  </a:lnTo>
                  <a:lnTo>
                    <a:pt x="1649878" y="2566490"/>
                  </a:lnTo>
                  <a:lnTo>
                    <a:pt x="1650242" y="2565400"/>
                  </a:lnTo>
                  <a:close/>
                  <a:moveTo>
                    <a:pt x="479451" y="2514600"/>
                  </a:moveTo>
                  <a:lnTo>
                    <a:pt x="470593" y="2514600"/>
                  </a:lnTo>
                  <a:lnTo>
                    <a:pt x="497241" y="2552700"/>
                  </a:lnTo>
                  <a:lnTo>
                    <a:pt x="499178" y="2565400"/>
                  </a:lnTo>
                  <a:lnTo>
                    <a:pt x="502738" y="2565400"/>
                  </a:lnTo>
                  <a:lnTo>
                    <a:pt x="500613" y="2552700"/>
                  </a:lnTo>
                  <a:lnTo>
                    <a:pt x="506110" y="2552700"/>
                  </a:lnTo>
                  <a:lnTo>
                    <a:pt x="479451" y="2514600"/>
                  </a:lnTo>
                  <a:close/>
                  <a:moveTo>
                    <a:pt x="501681" y="2552700"/>
                  </a:moveTo>
                  <a:lnTo>
                    <a:pt x="500613" y="2552700"/>
                  </a:lnTo>
                  <a:lnTo>
                    <a:pt x="502738" y="2565400"/>
                  </a:lnTo>
                  <a:lnTo>
                    <a:pt x="501681" y="2552700"/>
                  </a:lnTo>
                  <a:close/>
                  <a:moveTo>
                    <a:pt x="518444" y="2552700"/>
                  </a:moveTo>
                  <a:lnTo>
                    <a:pt x="501681" y="2552700"/>
                  </a:lnTo>
                  <a:lnTo>
                    <a:pt x="502738" y="2565400"/>
                  </a:lnTo>
                  <a:lnTo>
                    <a:pt x="520059" y="2553442"/>
                  </a:lnTo>
                  <a:lnTo>
                    <a:pt x="518444" y="2552700"/>
                  </a:lnTo>
                  <a:close/>
                  <a:moveTo>
                    <a:pt x="675581" y="2552700"/>
                  </a:moveTo>
                  <a:lnTo>
                    <a:pt x="672325" y="2552700"/>
                  </a:lnTo>
                  <a:lnTo>
                    <a:pt x="673885" y="2565400"/>
                  </a:lnTo>
                  <a:lnTo>
                    <a:pt x="677537" y="2560606"/>
                  </a:lnTo>
                  <a:lnTo>
                    <a:pt x="675581" y="2552700"/>
                  </a:lnTo>
                  <a:close/>
                  <a:moveTo>
                    <a:pt x="678719" y="2559054"/>
                  </a:moveTo>
                  <a:lnTo>
                    <a:pt x="677537" y="2560606"/>
                  </a:lnTo>
                  <a:lnTo>
                    <a:pt x="678722" y="2565400"/>
                  </a:lnTo>
                  <a:lnTo>
                    <a:pt x="681853" y="2565400"/>
                  </a:lnTo>
                  <a:lnTo>
                    <a:pt x="678719" y="2559054"/>
                  </a:lnTo>
                  <a:close/>
                  <a:moveTo>
                    <a:pt x="683560" y="2552700"/>
                  </a:moveTo>
                  <a:lnTo>
                    <a:pt x="678719" y="2559054"/>
                  </a:lnTo>
                  <a:lnTo>
                    <a:pt x="681853" y="2565400"/>
                  </a:lnTo>
                  <a:lnTo>
                    <a:pt x="686460" y="2561095"/>
                  </a:lnTo>
                  <a:lnTo>
                    <a:pt x="683560" y="2552700"/>
                  </a:lnTo>
                  <a:close/>
                  <a:moveTo>
                    <a:pt x="686460" y="2561095"/>
                  </a:moveTo>
                  <a:lnTo>
                    <a:pt x="681853" y="2565400"/>
                  </a:lnTo>
                  <a:lnTo>
                    <a:pt x="687947" y="2565400"/>
                  </a:lnTo>
                  <a:lnTo>
                    <a:pt x="686460" y="2561095"/>
                  </a:lnTo>
                  <a:close/>
                  <a:moveTo>
                    <a:pt x="1636965" y="2552700"/>
                  </a:moveTo>
                  <a:lnTo>
                    <a:pt x="1634641" y="2552700"/>
                  </a:lnTo>
                  <a:lnTo>
                    <a:pt x="1636903" y="2565400"/>
                  </a:lnTo>
                  <a:lnTo>
                    <a:pt x="1639737" y="2556912"/>
                  </a:lnTo>
                  <a:lnTo>
                    <a:pt x="1636965" y="2552700"/>
                  </a:lnTo>
                  <a:close/>
                  <a:moveTo>
                    <a:pt x="1645394" y="2552700"/>
                  </a:moveTo>
                  <a:lnTo>
                    <a:pt x="1641146" y="2559054"/>
                  </a:lnTo>
                  <a:lnTo>
                    <a:pt x="1645321" y="2565400"/>
                  </a:lnTo>
                  <a:lnTo>
                    <a:pt x="1649032" y="2557783"/>
                  </a:lnTo>
                  <a:lnTo>
                    <a:pt x="1645394" y="2552700"/>
                  </a:lnTo>
                  <a:close/>
                  <a:moveTo>
                    <a:pt x="695444" y="2552700"/>
                  </a:moveTo>
                  <a:lnTo>
                    <a:pt x="683560" y="2552700"/>
                  </a:lnTo>
                  <a:lnTo>
                    <a:pt x="686460" y="2561095"/>
                  </a:lnTo>
                  <a:lnTo>
                    <a:pt x="695444" y="2552700"/>
                  </a:lnTo>
                  <a:close/>
                  <a:moveTo>
                    <a:pt x="709036" y="2540000"/>
                  </a:moveTo>
                  <a:lnTo>
                    <a:pt x="702763" y="2540000"/>
                  </a:lnTo>
                  <a:lnTo>
                    <a:pt x="675581" y="2552700"/>
                  </a:lnTo>
                  <a:lnTo>
                    <a:pt x="678719" y="2559054"/>
                  </a:lnTo>
                  <a:lnTo>
                    <a:pt x="683560" y="2552700"/>
                  </a:lnTo>
                  <a:lnTo>
                    <a:pt x="695444" y="2552700"/>
                  </a:lnTo>
                  <a:lnTo>
                    <a:pt x="709036" y="2540000"/>
                  </a:lnTo>
                  <a:close/>
                  <a:moveTo>
                    <a:pt x="1645394" y="2552700"/>
                  </a:moveTo>
                  <a:lnTo>
                    <a:pt x="1641143" y="2552700"/>
                  </a:lnTo>
                  <a:lnTo>
                    <a:pt x="1639737" y="2556912"/>
                  </a:lnTo>
                  <a:lnTo>
                    <a:pt x="1641146" y="2559053"/>
                  </a:lnTo>
                  <a:lnTo>
                    <a:pt x="1645394" y="2552700"/>
                  </a:lnTo>
                  <a:close/>
                  <a:moveTo>
                    <a:pt x="1651509" y="2552700"/>
                  </a:moveTo>
                  <a:lnTo>
                    <a:pt x="1645394" y="2552700"/>
                  </a:lnTo>
                  <a:lnTo>
                    <a:pt x="1649032" y="2557783"/>
                  </a:lnTo>
                  <a:lnTo>
                    <a:pt x="1651509" y="2552700"/>
                  </a:lnTo>
                  <a:close/>
                  <a:moveTo>
                    <a:pt x="1657698" y="2540000"/>
                  </a:moveTo>
                  <a:lnTo>
                    <a:pt x="1649342" y="2540000"/>
                  </a:lnTo>
                  <a:lnTo>
                    <a:pt x="1636965" y="2552700"/>
                  </a:lnTo>
                  <a:lnTo>
                    <a:pt x="1639737" y="2556912"/>
                  </a:lnTo>
                  <a:lnTo>
                    <a:pt x="1641143" y="2552700"/>
                  </a:lnTo>
                  <a:lnTo>
                    <a:pt x="1651509" y="2552700"/>
                  </a:lnTo>
                  <a:lnTo>
                    <a:pt x="1657698" y="2540000"/>
                  </a:lnTo>
                  <a:close/>
                  <a:moveTo>
                    <a:pt x="521135" y="2552700"/>
                  </a:moveTo>
                  <a:lnTo>
                    <a:pt x="518444" y="2552700"/>
                  </a:lnTo>
                  <a:lnTo>
                    <a:pt x="520059" y="2553442"/>
                  </a:lnTo>
                  <a:lnTo>
                    <a:pt x="521135" y="2552700"/>
                  </a:lnTo>
                  <a:close/>
                  <a:moveTo>
                    <a:pt x="1698907" y="2546371"/>
                  </a:moveTo>
                  <a:lnTo>
                    <a:pt x="1702356" y="2552700"/>
                  </a:lnTo>
                  <a:lnTo>
                    <a:pt x="1703355" y="2552014"/>
                  </a:lnTo>
                  <a:lnTo>
                    <a:pt x="1698907" y="2546371"/>
                  </a:lnTo>
                  <a:close/>
                  <a:moveTo>
                    <a:pt x="1703355" y="2552014"/>
                  </a:moveTo>
                  <a:lnTo>
                    <a:pt x="1702356" y="2552700"/>
                  </a:lnTo>
                  <a:lnTo>
                    <a:pt x="1703895" y="2552700"/>
                  </a:lnTo>
                  <a:lnTo>
                    <a:pt x="1703355" y="2552014"/>
                  </a:lnTo>
                  <a:close/>
                  <a:moveTo>
                    <a:pt x="1713937" y="2527300"/>
                  </a:moveTo>
                  <a:lnTo>
                    <a:pt x="1695435" y="2540000"/>
                  </a:lnTo>
                  <a:lnTo>
                    <a:pt x="1698907" y="2546371"/>
                  </a:lnTo>
                  <a:lnTo>
                    <a:pt x="1703355" y="2552014"/>
                  </a:lnTo>
                  <a:lnTo>
                    <a:pt x="1720858" y="2540000"/>
                  </a:lnTo>
                  <a:lnTo>
                    <a:pt x="1713937" y="2527300"/>
                  </a:lnTo>
                  <a:close/>
                  <a:moveTo>
                    <a:pt x="711768" y="2501900"/>
                  </a:moveTo>
                  <a:lnTo>
                    <a:pt x="701298" y="2501900"/>
                  </a:lnTo>
                  <a:lnTo>
                    <a:pt x="700669" y="2540000"/>
                  </a:lnTo>
                  <a:lnTo>
                    <a:pt x="711140" y="2540000"/>
                  </a:lnTo>
                  <a:lnTo>
                    <a:pt x="711768" y="2501900"/>
                  </a:lnTo>
                  <a:close/>
                  <a:moveTo>
                    <a:pt x="824686" y="2519441"/>
                  </a:moveTo>
                  <a:lnTo>
                    <a:pt x="823373" y="2526149"/>
                  </a:lnTo>
                  <a:lnTo>
                    <a:pt x="824456" y="2527300"/>
                  </a:lnTo>
                  <a:lnTo>
                    <a:pt x="831262" y="2540000"/>
                  </a:lnTo>
                  <a:lnTo>
                    <a:pt x="833377" y="2527300"/>
                  </a:lnTo>
                  <a:lnTo>
                    <a:pt x="832079" y="2527300"/>
                  </a:lnTo>
                  <a:lnTo>
                    <a:pt x="824686" y="2519441"/>
                  </a:lnTo>
                  <a:close/>
                  <a:moveTo>
                    <a:pt x="1665080" y="2514600"/>
                  </a:moveTo>
                  <a:lnTo>
                    <a:pt x="1654860" y="2514600"/>
                  </a:lnTo>
                  <a:lnTo>
                    <a:pt x="1648410" y="2540000"/>
                  </a:lnTo>
                  <a:lnTo>
                    <a:pt x="1658630" y="2540000"/>
                  </a:lnTo>
                  <a:lnTo>
                    <a:pt x="1665080" y="2514600"/>
                  </a:lnTo>
                  <a:close/>
                  <a:moveTo>
                    <a:pt x="1722366" y="2527300"/>
                  </a:moveTo>
                  <a:lnTo>
                    <a:pt x="1717403" y="2527300"/>
                  </a:lnTo>
                  <a:lnTo>
                    <a:pt x="1720858" y="2540000"/>
                  </a:lnTo>
                  <a:lnTo>
                    <a:pt x="1722366" y="2527300"/>
                  </a:lnTo>
                  <a:close/>
                  <a:moveTo>
                    <a:pt x="823373" y="2526149"/>
                  </a:moveTo>
                  <a:lnTo>
                    <a:pt x="823147" y="2527300"/>
                  </a:lnTo>
                  <a:lnTo>
                    <a:pt x="824456" y="2527300"/>
                  </a:lnTo>
                  <a:lnTo>
                    <a:pt x="823373" y="2526149"/>
                  </a:lnTo>
                  <a:close/>
                  <a:moveTo>
                    <a:pt x="833095" y="2476500"/>
                  </a:moveTo>
                  <a:lnTo>
                    <a:pt x="824686" y="2519441"/>
                  </a:lnTo>
                  <a:lnTo>
                    <a:pt x="832079" y="2527300"/>
                  </a:lnTo>
                  <a:lnTo>
                    <a:pt x="833377" y="2527300"/>
                  </a:lnTo>
                  <a:lnTo>
                    <a:pt x="843325" y="2489200"/>
                  </a:lnTo>
                  <a:lnTo>
                    <a:pt x="838204" y="2489200"/>
                  </a:lnTo>
                  <a:lnTo>
                    <a:pt x="833095" y="2476500"/>
                  </a:lnTo>
                  <a:close/>
                  <a:moveTo>
                    <a:pt x="1720586" y="2451100"/>
                  </a:moveTo>
                  <a:lnTo>
                    <a:pt x="1710188" y="2451100"/>
                  </a:lnTo>
                  <a:lnTo>
                    <a:pt x="1715581" y="2501900"/>
                  </a:lnTo>
                  <a:lnTo>
                    <a:pt x="1712199" y="2527300"/>
                  </a:lnTo>
                  <a:lnTo>
                    <a:pt x="1722596" y="2527300"/>
                  </a:lnTo>
                  <a:lnTo>
                    <a:pt x="1725989" y="2501900"/>
                  </a:lnTo>
                  <a:lnTo>
                    <a:pt x="1720586" y="2451100"/>
                  </a:lnTo>
                  <a:close/>
                  <a:moveTo>
                    <a:pt x="820132" y="2514600"/>
                  </a:moveTo>
                  <a:lnTo>
                    <a:pt x="812498" y="2514600"/>
                  </a:lnTo>
                  <a:lnTo>
                    <a:pt x="823373" y="2526149"/>
                  </a:lnTo>
                  <a:lnTo>
                    <a:pt x="824686" y="2519441"/>
                  </a:lnTo>
                  <a:lnTo>
                    <a:pt x="820132" y="2514600"/>
                  </a:lnTo>
                  <a:close/>
                  <a:moveTo>
                    <a:pt x="463525" y="2501900"/>
                  </a:moveTo>
                  <a:lnTo>
                    <a:pt x="456698" y="2501900"/>
                  </a:lnTo>
                  <a:lnTo>
                    <a:pt x="471619" y="2514600"/>
                  </a:lnTo>
                  <a:lnTo>
                    <a:pt x="478435" y="2514600"/>
                  </a:lnTo>
                  <a:lnTo>
                    <a:pt x="463525" y="2501900"/>
                  </a:lnTo>
                  <a:close/>
                  <a:moveTo>
                    <a:pt x="774543" y="2490167"/>
                  </a:moveTo>
                  <a:lnTo>
                    <a:pt x="770945" y="2495550"/>
                  </a:lnTo>
                  <a:lnTo>
                    <a:pt x="769076" y="2501900"/>
                  </a:lnTo>
                  <a:lnTo>
                    <a:pt x="814446" y="2514600"/>
                  </a:lnTo>
                  <a:lnTo>
                    <a:pt x="818184" y="2514600"/>
                  </a:lnTo>
                  <a:lnTo>
                    <a:pt x="774543" y="2490167"/>
                  </a:lnTo>
                  <a:close/>
                  <a:moveTo>
                    <a:pt x="1074710" y="2476500"/>
                  </a:moveTo>
                  <a:lnTo>
                    <a:pt x="1071004" y="2476500"/>
                  </a:lnTo>
                  <a:lnTo>
                    <a:pt x="1069416" y="2486910"/>
                  </a:lnTo>
                  <a:lnTo>
                    <a:pt x="1080176" y="2514600"/>
                  </a:lnTo>
                  <a:lnTo>
                    <a:pt x="1084846" y="2508250"/>
                  </a:lnTo>
                  <a:lnTo>
                    <a:pt x="1085726" y="2501900"/>
                  </a:lnTo>
                  <a:lnTo>
                    <a:pt x="1089516" y="2501900"/>
                  </a:lnTo>
                  <a:lnTo>
                    <a:pt x="1074710" y="2476500"/>
                  </a:lnTo>
                  <a:close/>
                  <a:moveTo>
                    <a:pt x="1088549" y="2503214"/>
                  </a:moveTo>
                  <a:lnTo>
                    <a:pt x="1084846" y="2508250"/>
                  </a:lnTo>
                  <a:lnTo>
                    <a:pt x="1083966" y="2514600"/>
                  </a:lnTo>
                  <a:lnTo>
                    <a:pt x="1107955" y="2514600"/>
                  </a:lnTo>
                  <a:lnTo>
                    <a:pt x="1109242" y="2512844"/>
                  </a:lnTo>
                  <a:lnTo>
                    <a:pt x="1088549" y="2503214"/>
                  </a:lnTo>
                  <a:close/>
                  <a:moveTo>
                    <a:pt x="1109242" y="2512844"/>
                  </a:moveTo>
                  <a:lnTo>
                    <a:pt x="1107955" y="2514600"/>
                  </a:lnTo>
                  <a:lnTo>
                    <a:pt x="1113013" y="2514600"/>
                  </a:lnTo>
                  <a:lnTo>
                    <a:pt x="1109242" y="2512844"/>
                  </a:lnTo>
                  <a:close/>
                  <a:moveTo>
                    <a:pt x="1125609" y="2501900"/>
                  </a:moveTo>
                  <a:lnTo>
                    <a:pt x="1117264" y="2501900"/>
                  </a:lnTo>
                  <a:lnTo>
                    <a:pt x="1109242" y="2512844"/>
                  </a:lnTo>
                  <a:lnTo>
                    <a:pt x="1113013" y="2514600"/>
                  </a:lnTo>
                  <a:lnTo>
                    <a:pt x="1116301" y="2514600"/>
                  </a:lnTo>
                  <a:lnTo>
                    <a:pt x="1125609" y="2501900"/>
                  </a:lnTo>
                  <a:close/>
                  <a:moveTo>
                    <a:pt x="1652284" y="2489200"/>
                  </a:moveTo>
                  <a:lnTo>
                    <a:pt x="1643761" y="2501900"/>
                  </a:lnTo>
                  <a:lnTo>
                    <a:pt x="1655708" y="2514600"/>
                  </a:lnTo>
                  <a:lnTo>
                    <a:pt x="1664232" y="2514600"/>
                  </a:lnTo>
                  <a:lnTo>
                    <a:pt x="1658258" y="2501900"/>
                  </a:lnTo>
                  <a:lnTo>
                    <a:pt x="1653248" y="2501900"/>
                  </a:lnTo>
                  <a:lnTo>
                    <a:pt x="1652825" y="2490349"/>
                  </a:lnTo>
                  <a:lnTo>
                    <a:pt x="1652284" y="2489200"/>
                  </a:lnTo>
                  <a:close/>
                  <a:moveTo>
                    <a:pt x="1085726" y="2501900"/>
                  </a:moveTo>
                  <a:lnTo>
                    <a:pt x="1084846" y="2508250"/>
                  </a:lnTo>
                  <a:lnTo>
                    <a:pt x="1088549" y="2503214"/>
                  </a:lnTo>
                  <a:lnTo>
                    <a:pt x="1085726" y="2501900"/>
                  </a:lnTo>
                  <a:close/>
                  <a:moveTo>
                    <a:pt x="1089516" y="2501900"/>
                  </a:moveTo>
                  <a:lnTo>
                    <a:pt x="1085726" y="2501900"/>
                  </a:lnTo>
                  <a:lnTo>
                    <a:pt x="1088549" y="2503214"/>
                  </a:lnTo>
                  <a:lnTo>
                    <a:pt x="1089516" y="2501900"/>
                  </a:lnTo>
                  <a:close/>
                  <a:moveTo>
                    <a:pt x="405840" y="2501171"/>
                  </a:moveTo>
                  <a:lnTo>
                    <a:pt x="405495" y="2501900"/>
                  </a:lnTo>
                  <a:lnTo>
                    <a:pt x="407757" y="2501900"/>
                  </a:lnTo>
                  <a:lnTo>
                    <a:pt x="405840" y="2501171"/>
                  </a:lnTo>
                  <a:close/>
                  <a:moveTo>
                    <a:pt x="408500" y="2495550"/>
                  </a:moveTo>
                  <a:lnTo>
                    <a:pt x="405840" y="2501171"/>
                  </a:lnTo>
                  <a:lnTo>
                    <a:pt x="407757" y="2501900"/>
                  </a:lnTo>
                  <a:lnTo>
                    <a:pt x="408500" y="2495550"/>
                  </a:lnTo>
                  <a:close/>
                  <a:moveTo>
                    <a:pt x="411505" y="2489200"/>
                  </a:moveTo>
                  <a:lnTo>
                    <a:pt x="408500" y="2495550"/>
                  </a:lnTo>
                  <a:lnTo>
                    <a:pt x="407757" y="2501900"/>
                  </a:lnTo>
                  <a:lnTo>
                    <a:pt x="420458" y="2501900"/>
                  </a:lnTo>
                  <a:lnTo>
                    <a:pt x="420508" y="2498678"/>
                  </a:lnTo>
                  <a:lnTo>
                    <a:pt x="411505" y="2489200"/>
                  </a:lnTo>
                  <a:close/>
                  <a:moveTo>
                    <a:pt x="420508" y="2498678"/>
                  </a:moveTo>
                  <a:lnTo>
                    <a:pt x="420458" y="2501900"/>
                  </a:lnTo>
                  <a:lnTo>
                    <a:pt x="423568" y="2501900"/>
                  </a:lnTo>
                  <a:lnTo>
                    <a:pt x="420508" y="2498678"/>
                  </a:lnTo>
                  <a:close/>
                  <a:moveTo>
                    <a:pt x="420657" y="2489200"/>
                  </a:moveTo>
                  <a:lnTo>
                    <a:pt x="420508" y="2498678"/>
                  </a:lnTo>
                  <a:lnTo>
                    <a:pt x="423568" y="2501900"/>
                  </a:lnTo>
                  <a:lnTo>
                    <a:pt x="460205" y="2501900"/>
                  </a:lnTo>
                  <a:lnTo>
                    <a:pt x="420657" y="2489200"/>
                  </a:lnTo>
                  <a:close/>
                  <a:moveTo>
                    <a:pt x="710899" y="2476500"/>
                  </a:moveTo>
                  <a:lnTo>
                    <a:pt x="708711" y="2476500"/>
                  </a:lnTo>
                  <a:lnTo>
                    <a:pt x="707988" y="2489200"/>
                  </a:lnTo>
                  <a:lnTo>
                    <a:pt x="701538" y="2501900"/>
                  </a:lnTo>
                  <a:lnTo>
                    <a:pt x="711528" y="2501900"/>
                  </a:lnTo>
                  <a:lnTo>
                    <a:pt x="717978" y="2489200"/>
                  </a:lnTo>
                  <a:lnTo>
                    <a:pt x="712983" y="2489200"/>
                  </a:lnTo>
                  <a:lnTo>
                    <a:pt x="710899" y="2476500"/>
                  </a:lnTo>
                  <a:close/>
                  <a:moveTo>
                    <a:pt x="754039" y="2463800"/>
                  </a:moveTo>
                  <a:lnTo>
                    <a:pt x="749788" y="2470150"/>
                  </a:lnTo>
                  <a:lnTo>
                    <a:pt x="751872" y="2476500"/>
                  </a:lnTo>
                  <a:lnTo>
                    <a:pt x="746951" y="2478198"/>
                  </a:lnTo>
                  <a:lnTo>
                    <a:pt x="766688" y="2501900"/>
                  </a:lnTo>
                  <a:lnTo>
                    <a:pt x="770949" y="2495536"/>
                  </a:lnTo>
                  <a:lnTo>
                    <a:pt x="772814" y="2489200"/>
                  </a:lnTo>
                  <a:lnTo>
                    <a:pt x="775191" y="2489200"/>
                  </a:lnTo>
                  <a:lnTo>
                    <a:pt x="754039" y="2463800"/>
                  </a:lnTo>
                  <a:close/>
                  <a:moveTo>
                    <a:pt x="1156917" y="2489200"/>
                  </a:moveTo>
                  <a:lnTo>
                    <a:pt x="1153430" y="2489200"/>
                  </a:lnTo>
                  <a:lnTo>
                    <a:pt x="1119683" y="2501900"/>
                  </a:lnTo>
                  <a:lnTo>
                    <a:pt x="1123180" y="2501900"/>
                  </a:lnTo>
                  <a:lnTo>
                    <a:pt x="1156917" y="2489200"/>
                  </a:lnTo>
                  <a:close/>
                  <a:moveTo>
                    <a:pt x="1640879" y="2449763"/>
                  </a:moveTo>
                  <a:lnTo>
                    <a:pt x="1642787" y="2501900"/>
                  </a:lnTo>
                  <a:lnTo>
                    <a:pt x="1643761" y="2501900"/>
                  </a:lnTo>
                  <a:lnTo>
                    <a:pt x="1652284" y="2489200"/>
                  </a:lnTo>
                  <a:lnTo>
                    <a:pt x="1652783" y="2489200"/>
                  </a:lnTo>
                  <a:lnTo>
                    <a:pt x="1651388" y="2451100"/>
                  </a:lnTo>
                  <a:lnTo>
                    <a:pt x="1641991" y="2451100"/>
                  </a:lnTo>
                  <a:lnTo>
                    <a:pt x="1640879" y="2449763"/>
                  </a:lnTo>
                  <a:close/>
                  <a:moveTo>
                    <a:pt x="1652825" y="2490349"/>
                  </a:moveTo>
                  <a:lnTo>
                    <a:pt x="1653248" y="2501900"/>
                  </a:lnTo>
                  <a:lnTo>
                    <a:pt x="1658258" y="2501900"/>
                  </a:lnTo>
                  <a:lnTo>
                    <a:pt x="1652825" y="2490349"/>
                  </a:lnTo>
                  <a:close/>
                  <a:moveTo>
                    <a:pt x="375821" y="2476500"/>
                  </a:moveTo>
                  <a:lnTo>
                    <a:pt x="374344" y="2489200"/>
                  </a:lnTo>
                  <a:lnTo>
                    <a:pt x="405840" y="2501171"/>
                  </a:lnTo>
                  <a:lnTo>
                    <a:pt x="408502" y="2495536"/>
                  </a:lnTo>
                  <a:lnTo>
                    <a:pt x="409244" y="2489200"/>
                  </a:lnTo>
                  <a:lnTo>
                    <a:pt x="380103" y="2489200"/>
                  </a:lnTo>
                  <a:lnTo>
                    <a:pt x="377381" y="2477093"/>
                  </a:lnTo>
                  <a:lnTo>
                    <a:pt x="375821" y="2476500"/>
                  </a:lnTo>
                  <a:close/>
                  <a:moveTo>
                    <a:pt x="772814" y="2489200"/>
                  </a:moveTo>
                  <a:lnTo>
                    <a:pt x="770949" y="2495536"/>
                  </a:lnTo>
                  <a:lnTo>
                    <a:pt x="774543" y="2490167"/>
                  </a:lnTo>
                  <a:lnTo>
                    <a:pt x="772814" y="2489200"/>
                  </a:lnTo>
                  <a:close/>
                  <a:moveTo>
                    <a:pt x="1652783" y="2489200"/>
                  </a:moveTo>
                  <a:lnTo>
                    <a:pt x="1652284" y="2489200"/>
                  </a:lnTo>
                  <a:lnTo>
                    <a:pt x="1652825" y="2490349"/>
                  </a:lnTo>
                  <a:lnTo>
                    <a:pt x="1652783" y="2489200"/>
                  </a:lnTo>
                  <a:close/>
                  <a:moveTo>
                    <a:pt x="775191" y="2489200"/>
                  </a:moveTo>
                  <a:lnTo>
                    <a:pt x="772814" y="2489200"/>
                  </a:lnTo>
                  <a:lnTo>
                    <a:pt x="774543" y="2490167"/>
                  </a:lnTo>
                  <a:lnTo>
                    <a:pt x="775191" y="2489200"/>
                  </a:lnTo>
                  <a:close/>
                  <a:moveTo>
                    <a:pt x="362243" y="2462843"/>
                  </a:moveTo>
                  <a:lnTo>
                    <a:pt x="361486" y="2463800"/>
                  </a:lnTo>
                  <a:lnTo>
                    <a:pt x="370051" y="2489200"/>
                  </a:lnTo>
                  <a:lnTo>
                    <a:pt x="374344" y="2489200"/>
                  </a:lnTo>
                  <a:lnTo>
                    <a:pt x="375821" y="2476500"/>
                  </a:lnTo>
                  <a:lnTo>
                    <a:pt x="377248" y="2476500"/>
                  </a:lnTo>
                  <a:lnTo>
                    <a:pt x="374393" y="2463800"/>
                  </a:lnTo>
                  <a:lnTo>
                    <a:pt x="362920" y="2463800"/>
                  </a:lnTo>
                  <a:lnTo>
                    <a:pt x="362243" y="2462843"/>
                  </a:lnTo>
                  <a:close/>
                  <a:moveTo>
                    <a:pt x="377381" y="2477093"/>
                  </a:moveTo>
                  <a:lnTo>
                    <a:pt x="380103" y="2489200"/>
                  </a:lnTo>
                  <a:lnTo>
                    <a:pt x="409244" y="2489200"/>
                  </a:lnTo>
                  <a:lnTo>
                    <a:pt x="377381" y="2477093"/>
                  </a:lnTo>
                  <a:close/>
                  <a:moveTo>
                    <a:pt x="747704" y="2463800"/>
                  </a:moveTo>
                  <a:lnTo>
                    <a:pt x="710899" y="2476500"/>
                  </a:lnTo>
                  <a:lnTo>
                    <a:pt x="715067" y="2489200"/>
                  </a:lnTo>
                  <a:lnTo>
                    <a:pt x="746951" y="2478198"/>
                  </a:lnTo>
                  <a:lnTo>
                    <a:pt x="745537" y="2476500"/>
                  </a:lnTo>
                  <a:lnTo>
                    <a:pt x="749788" y="2470150"/>
                  </a:lnTo>
                  <a:lnTo>
                    <a:pt x="747704" y="2463800"/>
                  </a:lnTo>
                  <a:close/>
                  <a:moveTo>
                    <a:pt x="833095" y="2476500"/>
                  </a:moveTo>
                  <a:lnTo>
                    <a:pt x="838204" y="2489200"/>
                  </a:lnTo>
                  <a:lnTo>
                    <a:pt x="834327" y="2478030"/>
                  </a:lnTo>
                  <a:lnTo>
                    <a:pt x="833095" y="2476500"/>
                  </a:lnTo>
                  <a:close/>
                  <a:moveTo>
                    <a:pt x="834327" y="2478030"/>
                  </a:moveTo>
                  <a:lnTo>
                    <a:pt x="838204" y="2489200"/>
                  </a:lnTo>
                  <a:lnTo>
                    <a:pt x="842623" y="2489200"/>
                  </a:lnTo>
                  <a:lnTo>
                    <a:pt x="838210" y="2482850"/>
                  </a:lnTo>
                  <a:lnTo>
                    <a:pt x="834327" y="2478030"/>
                  </a:lnTo>
                  <a:close/>
                  <a:moveTo>
                    <a:pt x="838210" y="2482850"/>
                  </a:moveTo>
                  <a:lnTo>
                    <a:pt x="842623" y="2489200"/>
                  </a:lnTo>
                  <a:lnTo>
                    <a:pt x="842927" y="2488706"/>
                  </a:lnTo>
                  <a:lnTo>
                    <a:pt x="838210" y="2482850"/>
                  </a:lnTo>
                  <a:close/>
                  <a:moveTo>
                    <a:pt x="842927" y="2488706"/>
                  </a:moveTo>
                  <a:lnTo>
                    <a:pt x="842623" y="2489200"/>
                  </a:lnTo>
                  <a:lnTo>
                    <a:pt x="843325" y="2489200"/>
                  </a:lnTo>
                  <a:lnTo>
                    <a:pt x="842927" y="2488706"/>
                  </a:lnTo>
                  <a:close/>
                  <a:moveTo>
                    <a:pt x="891250" y="2461915"/>
                  </a:moveTo>
                  <a:lnTo>
                    <a:pt x="891250" y="2489200"/>
                  </a:lnTo>
                  <a:lnTo>
                    <a:pt x="896402" y="2489200"/>
                  </a:lnTo>
                  <a:lnTo>
                    <a:pt x="896485" y="2476500"/>
                  </a:lnTo>
                  <a:lnTo>
                    <a:pt x="901721" y="2476500"/>
                  </a:lnTo>
                  <a:lnTo>
                    <a:pt x="901721" y="2463800"/>
                  </a:lnTo>
                  <a:lnTo>
                    <a:pt x="892129" y="2463800"/>
                  </a:lnTo>
                  <a:lnTo>
                    <a:pt x="891250" y="2461915"/>
                  </a:lnTo>
                  <a:close/>
                  <a:moveTo>
                    <a:pt x="942254" y="2476500"/>
                  </a:moveTo>
                  <a:lnTo>
                    <a:pt x="896569" y="2476500"/>
                  </a:lnTo>
                  <a:lnTo>
                    <a:pt x="896402" y="2489200"/>
                  </a:lnTo>
                  <a:lnTo>
                    <a:pt x="940924" y="2489200"/>
                  </a:lnTo>
                  <a:lnTo>
                    <a:pt x="942165" y="2482872"/>
                  </a:lnTo>
                  <a:lnTo>
                    <a:pt x="942254" y="2476500"/>
                  </a:lnTo>
                  <a:close/>
                  <a:moveTo>
                    <a:pt x="942170" y="2482850"/>
                  </a:moveTo>
                  <a:lnTo>
                    <a:pt x="940924" y="2489200"/>
                  </a:lnTo>
                  <a:lnTo>
                    <a:pt x="942086" y="2489200"/>
                  </a:lnTo>
                  <a:lnTo>
                    <a:pt x="942170" y="2482850"/>
                  </a:lnTo>
                  <a:close/>
                  <a:moveTo>
                    <a:pt x="960127" y="2476500"/>
                  </a:moveTo>
                  <a:lnTo>
                    <a:pt x="943416" y="2476500"/>
                  </a:lnTo>
                  <a:lnTo>
                    <a:pt x="942170" y="2482850"/>
                  </a:lnTo>
                  <a:lnTo>
                    <a:pt x="942086" y="2489200"/>
                  </a:lnTo>
                  <a:lnTo>
                    <a:pt x="959122" y="2489200"/>
                  </a:lnTo>
                  <a:lnTo>
                    <a:pt x="960358" y="2482850"/>
                  </a:lnTo>
                  <a:lnTo>
                    <a:pt x="960127" y="2476500"/>
                  </a:lnTo>
                  <a:close/>
                  <a:moveTo>
                    <a:pt x="1025319" y="2476500"/>
                  </a:moveTo>
                  <a:lnTo>
                    <a:pt x="961604" y="2476500"/>
                  </a:lnTo>
                  <a:lnTo>
                    <a:pt x="960359" y="2482872"/>
                  </a:lnTo>
                  <a:lnTo>
                    <a:pt x="960588" y="2489200"/>
                  </a:lnTo>
                  <a:lnTo>
                    <a:pt x="1027644" y="2489200"/>
                  </a:lnTo>
                  <a:lnTo>
                    <a:pt x="1027413" y="2482850"/>
                  </a:lnTo>
                  <a:lnTo>
                    <a:pt x="1025319" y="2476500"/>
                  </a:lnTo>
                  <a:close/>
                  <a:moveTo>
                    <a:pt x="1046784" y="2463800"/>
                  </a:moveTo>
                  <a:lnTo>
                    <a:pt x="1045203" y="2463800"/>
                  </a:lnTo>
                  <a:lnTo>
                    <a:pt x="1043716" y="2476500"/>
                  </a:lnTo>
                  <a:lnTo>
                    <a:pt x="1027183" y="2476500"/>
                  </a:lnTo>
                  <a:lnTo>
                    <a:pt x="1027421" y="2482872"/>
                  </a:lnTo>
                  <a:lnTo>
                    <a:pt x="1029507" y="2489200"/>
                  </a:lnTo>
                  <a:lnTo>
                    <a:pt x="1046590" y="2477414"/>
                  </a:lnTo>
                  <a:lnTo>
                    <a:pt x="1044847" y="2476500"/>
                  </a:lnTo>
                  <a:lnTo>
                    <a:pt x="1046784" y="2463800"/>
                  </a:lnTo>
                  <a:close/>
                  <a:moveTo>
                    <a:pt x="1065370" y="2476500"/>
                  </a:moveTo>
                  <a:lnTo>
                    <a:pt x="1047915" y="2476500"/>
                  </a:lnTo>
                  <a:lnTo>
                    <a:pt x="1046590" y="2477414"/>
                  </a:lnTo>
                  <a:lnTo>
                    <a:pt x="1069066" y="2489200"/>
                  </a:lnTo>
                  <a:lnTo>
                    <a:pt x="1069416" y="2486910"/>
                  </a:lnTo>
                  <a:lnTo>
                    <a:pt x="1065370" y="2476500"/>
                  </a:lnTo>
                  <a:close/>
                  <a:moveTo>
                    <a:pt x="1147902" y="2463800"/>
                  </a:moveTo>
                  <a:lnTo>
                    <a:pt x="1138761" y="2476500"/>
                  </a:lnTo>
                  <a:lnTo>
                    <a:pt x="1150603" y="2489200"/>
                  </a:lnTo>
                  <a:lnTo>
                    <a:pt x="1159744" y="2489200"/>
                  </a:lnTo>
                  <a:lnTo>
                    <a:pt x="1147902" y="2463800"/>
                  </a:lnTo>
                  <a:close/>
                  <a:moveTo>
                    <a:pt x="849450" y="2451100"/>
                  </a:moveTo>
                  <a:lnTo>
                    <a:pt x="833796" y="2476500"/>
                  </a:lnTo>
                  <a:lnTo>
                    <a:pt x="838228" y="2482872"/>
                  </a:lnTo>
                  <a:lnTo>
                    <a:pt x="842927" y="2488706"/>
                  </a:lnTo>
                  <a:lnTo>
                    <a:pt x="858277" y="2463800"/>
                  </a:lnTo>
                  <a:lnTo>
                    <a:pt x="853858" y="2463800"/>
                  </a:lnTo>
                  <a:lnTo>
                    <a:pt x="849450" y="2451100"/>
                  </a:lnTo>
                  <a:close/>
                  <a:moveTo>
                    <a:pt x="1046784" y="2463800"/>
                  </a:moveTo>
                  <a:lnTo>
                    <a:pt x="1045821" y="2476500"/>
                  </a:lnTo>
                  <a:lnTo>
                    <a:pt x="1065370" y="2476500"/>
                  </a:lnTo>
                  <a:lnTo>
                    <a:pt x="1069416" y="2486910"/>
                  </a:lnTo>
                  <a:lnTo>
                    <a:pt x="1071004" y="2476500"/>
                  </a:lnTo>
                  <a:lnTo>
                    <a:pt x="1046784" y="2463800"/>
                  </a:lnTo>
                  <a:close/>
                  <a:moveTo>
                    <a:pt x="961604" y="2476500"/>
                  </a:moveTo>
                  <a:lnTo>
                    <a:pt x="960127" y="2476500"/>
                  </a:lnTo>
                  <a:lnTo>
                    <a:pt x="960359" y="2482872"/>
                  </a:lnTo>
                  <a:lnTo>
                    <a:pt x="961604" y="2476500"/>
                  </a:lnTo>
                  <a:close/>
                  <a:moveTo>
                    <a:pt x="1027183" y="2476500"/>
                  </a:moveTo>
                  <a:lnTo>
                    <a:pt x="1025319" y="2476500"/>
                  </a:lnTo>
                  <a:lnTo>
                    <a:pt x="1027413" y="2482850"/>
                  </a:lnTo>
                  <a:lnTo>
                    <a:pt x="1027183" y="2476500"/>
                  </a:lnTo>
                  <a:close/>
                  <a:moveTo>
                    <a:pt x="749788" y="2470150"/>
                  </a:moveTo>
                  <a:lnTo>
                    <a:pt x="745537" y="2476500"/>
                  </a:lnTo>
                  <a:lnTo>
                    <a:pt x="746951" y="2478198"/>
                  </a:lnTo>
                  <a:lnTo>
                    <a:pt x="751872" y="2476500"/>
                  </a:lnTo>
                  <a:lnTo>
                    <a:pt x="749788" y="2470150"/>
                  </a:lnTo>
                  <a:close/>
                  <a:moveTo>
                    <a:pt x="833796" y="2476500"/>
                  </a:moveTo>
                  <a:lnTo>
                    <a:pt x="833095" y="2476500"/>
                  </a:lnTo>
                  <a:lnTo>
                    <a:pt x="834327" y="2478030"/>
                  </a:lnTo>
                  <a:lnTo>
                    <a:pt x="833796" y="2476500"/>
                  </a:lnTo>
                  <a:close/>
                  <a:moveTo>
                    <a:pt x="1046784" y="2463800"/>
                  </a:moveTo>
                  <a:lnTo>
                    <a:pt x="1044847" y="2476500"/>
                  </a:lnTo>
                  <a:lnTo>
                    <a:pt x="1046590" y="2477414"/>
                  </a:lnTo>
                  <a:lnTo>
                    <a:pt x="1047915" y="2476500"/>
                  </a:lnTo>
                  <a:lnTo>
                    <a:pt x="1045821" y="2476500"/>
                  </a:lnTo>
                  <a:lnTo>
                    <a:pt x="1046784" y="2463800"/>
                  </a:lnTo>
                  <a:close/>
                  <a:moveTo>
                    <a:pt x="377248" y="2476500"/>
                  </a:moveTo>
                  <a:lnTo>
                    <a:pt x="375821" y="2476500"/>
                  </a:lnTo>
                  <a:lnTo>
                    <a:pt x="377381" y="2477093"/>
                  </a:lnTo>
                  <a:lnTo>
                    <a:pt x="377248" y="2476500"/>
                  </a:lnTo>
                  <a:close/>
                  <a:moveTo>
                    <a:pt x="1143326" y="2463800"/>
                  </a:moveTo>
                  <a:lnTo>
                    <a:pt x="1137902" y="2463800"/>
                  </a:lnTo>
                  <a:lnTo>
                    <a:pt x="1138761" y="2476500"/>
                  </a:lnTo>
                  <a:lnTo>
                    <a:pt x="1143326" y="2463800"/>
                  </a:lnTo>
                  <a:close/>
                  <a:moveTo>
                    <a:pt x="366512" y="2457450"/>
                  </a:moveTo>
                  <a:lnTo>
                    <a:pt x="362243" y="2462843"/>
                  </a:lnTo>
                  <a:lnTo>
                    <a:pt x="362920" y="2463800"/>
                  </a:lnTo>
                  <a:lnTo>
                    <a:pt x="366512" y="2457450"/>
                  </a:lnTo>
                  <a:close/>
                  <a:moveTo>
                    <a:pt x="369306" y="2453919"/>
                  </a:moveTo>
                  <a:lnTo>
                    <a:pt x="366512" y="2457450"/>
                  </a:lnTo>
                  <a:lnTo>
                    <a:pt x="362920" y="2463800"/>
                  </a:lnTo>
                  <a:lnTo>
                    <a:pt x="366512" y="2463800"/>
                  </a:lnTo>
                  <a:lnTo>
                    <a:pt x="369306" y="2453919"/>
                  </a:lnTo>
                  <a:close/>
                  <a:moveTo>
                    <a:pt x="371538" y="2451100"/>
                  </a:moveTo>
                  <a:lnTo>
                    <a:pt x="369306" y="2453919"/>
                  </a:lnTo>
                  <a:lnTo>
                    <a:pt x="366512" y="2463800"/>
                  </a:lnTo>
                  <a:lnTo>
                    <a:pt x="371538" y="2451100"/>
                  </a:lnTo>
                  <a:close/>
                  <a:moveTo>
                    <a:pt x="371538" y="2451100"/>
                  </a:moveTo>
                  <a:lnTo>
                    <a:pt x="366512" y="2463800"/>
                  </a:lnTo>
                  <a:lnTo>
                    <a:pt x="374393" y="2463800"/>
                  </a:lnTo>
                  <a:lnTo>
                    <a:pt x="371538" y="2451100"/>
                  </a:lnTo>
                  <a:close/>
                  <a:moveTo>
                    <a:pt x="849450" y="2451100"/>
                  </a:moveTo>
                  <a:lnTo>
                    <a:pt x="853858" y="2463800"/>
                  </a:lnTo>
                  <a:lnTo>
                    <a:pt x="851731" y="2454381"/>
                  </a:lnTo>
                  <a:lnTo>
                    <a:pt x="849450" y="2451100"/>
                  </a:lnTo>
                  <a:close/>
                  <a:moveTo>
                    <a:pt x="851731" y="2454381"/>
                  </a:moveTo>
                  <a:lnTo>
                    <a:pt x="853858" y="2463800"/>
                  </a:lnTo>
                  <a:lnTo>
                    <a:pt x="856738" y="2463800"/>
                  </a:lnTo>
                  <a:lnTo>
                    <a:pt x="853864" y="2457450"/>
                  </a:lnTo>
                  <a:lnTo>
                    <a:pt x="851731" y="2454381"/>
                  </a:lnTo>
                  <a:close/>
                  <a:moveTo>
                    <a:pt x="853864" y="2457450"/>
                  </a:moveTo>
                  <a:lnTo>
                    <a:pt x="856738" y="2463800"/>
                  </a:lnTo>
                  <a:lnTo>
                    <a:pt x="857716" y="2462992"/>
                  </a:lnTo>
                  <a:lnTo>
                    <a:pt x="853864" y="2457450"/>
                  </a:lnTo>
                  <a:close/>
                  <a:moveTo>
                    <a:pt x="857716" y="2462992"/>
                  </a:moveTo>
                  <a:lnTo>
                    <a:pt x="856738" y="2463800"/>
                  </a:lnTo>
                  <a:lnTo>
                    <a:pt x="858277" y="2463800"/>
                  </a:lnTo>
                  <a:lnTo>
                    <a:pt x="857716" y="2462992"/>
                  </a:lnTo>
                  <a:close/>
                  <a:moveTo>
                    <a:pt x="900841" y="2451100"/>
                  </a:moveTo>
                  <a:lnTo>
                    <a:pt x="891250" y="2451100"/>
                  </a:lnTo>
                  <a:lnTo>
                    <a:pt x="891250" y="2461915"/>
                  </a:lnTo>
                  <a:lnTo>
                    <a:pt x="892129" y="2463800"/>
                  </a:lnTo>
                  <a:lnTo>
                    <a:pt x="900841" y="2451100"/>
                  </a:lnTo>
                  <a:close/>
                  <a:moveTo>
                    <a:pt x="901721" y="2451100"/>
                  </a:moveTo>
                  <a:lnTo>
                    <a:pt x="900841" y="2451100"/>
                  </a:lnTo>
                  <a:lnTo>
                    <a:pt x="892129" y="2463800"/>
                  </a:lnTo>
                  <a:lnTo>
                    <a:pt x="901721" y="2463800"/>
                  </a:lnTo>
                  <a:lnTo>
                    <a:pt x="901721" y="2451100"/>
                  </a:lnTo>
                  <a:close/>
                  <a:moveTo>
                    <a:pt x="1143473" y="2438400"/>
                  </a:moveTo>
                  <a:lnTo>
                    <a:pt x="1141525" y="2438400"/>
                  </a:lnTo>
                  <a:lnTo>
                    <a:pt x="1138143" y="2463800"/>
                  </a:lnTo>
                  <a:lnTo>
                    <a:pt x="1148520" y="2463800"/>
                  </a:lnTo>
                  <a:lnTo>
                    <a:pt x="1150211" y="2451100"/>
                  </a:lnTo>
                  <a:lnTo>
                    <a:pt x="1149954" y="2451100"/>
                  </a:lnTo>
                  <a:lnTo>
                    <a:pt x="1143473" y="2438400"/>
                  </a:lnTo>
                  <a:close/>
                  <a:moveTo>
                    <a:pt x="880516" y="2438914"/>
                  </a:moveTo>
                  <a:lnTo>
                    <a:pt x="850989" y="2451100"/>
                  </a:lnTo>
                  <a:lnTo>
                    <a:pt x="853864" y="2457450"/>
                  </a:lnTo>
                  <a:lnTo>
                    <a:pt x="857716" y="2462992"/>
                  </a:lnTo>
                  <a:lnTo>
                    <a:pt x="882288" y="2442711"/>
                  </a:lnTo>
                  <a:lnTo>
                    <a:pt x="880516" y="2438914"/>
                  </a:lnTo>
                  <a:close/>
                  <a:moveTo>
                    <a:pt x="352125" y="2438400"/>
                  </a:moveTo>
                  <a:lnTo>
                    <a:pt x="344942" y="2438400"/>
                  </a:lnTo>
                  <a:lnTo>
                    <a:pt x="362243" y="2462843"/>
                  </a:lnTo>
                  <a:lnTo>
                    <a:pt x="366512" y="2457450"/>
                  </a:lnTo>
                  <a:lnTo>
                    <a:pt x="370103" y="2451100"/>
                  </a:lnTo>
                  <a:lnTo>
                    <a:pt x="352125" y="2438400"/>
                  </a:lnTo>
                  <a:close/>
                  <a:moveTo>
                    <a:pt x="888988" y="2438400"/>
                  </a:moveTo>
                  <a:lnTo>
                    <a:pt x="887512" y="2438400"/>
                  </a:lnTo>
                  <a:lnTo>
                    <a:pt x="882288" y="2442711"/>
                  </a:lnTo>
                  <a:lnTo>
                    <a:pt x="891250" y="2461915"/>
                  </a:lnTo>
                  <a:lnTo>
                    <a:pt x="891250" y="2451100"/>
                  </a:lnTo>
                  <a:lnTo>
                    <a:pt x="900841" y="2451100"/>
                  </a:lnTo>
                  <a:lnTo>
                    <a:pt x="888988" y="2438400"/>
                  </a:lnTo>
                  <a:close/>
                  <a:moveTo>
                    <a:pt x="850989" y="2451100"/>
                  </a:moveTo>
                  <a:lnTo>
                    <a:pt x="849450" y="2451100"/>
                  </a:lnTo>
                  <a:lnTo>
                    <a:pt x="851731" y="2454381"/>
                  </a:lnTo>
                  <a:lnTo>
                    <a:pt x="850989" y="2451100"/>
                  </a:lnTo>
                  <a:close/>
                  <a:moveTo>
                    <a:pt x="371538" y="2451100"/>
                  </a:moveTo>
                  <a:lnTo>
                    <a:pt x="370103" y="2451100"/>
                  </a:lnTo>
                  <a:lnTo>
                    <a:pt x="369306" y="2453919"/>
                  </a:lnTo>
                  <a:lnTo>
                    <a:pt x="371538" y="2451100"/>
                  </a:lnTo>
                  <a:close/>
                  <a:moveTo>
                    <a:pt x="1158917" y="2425700"/>
                  </a:moveTo>
                  <a:lnTo>
                    <a:pt x="1143473" y="2438400"/>
                  </a:lnTo>
                  <a:lnTo>
                    <a:pt x="1149954" y="2451100"/>
                  </a:lnTo>
                  <a:lnTo>
                    <a:pt x="1150242" y="2450863"/>
                  </a:lnTo>
                  <a:lnTo>
                    <a:pt x="1151902" y="2438400"/>
                  </a:lnTo>
                  <a:lnTo>
                    <a:pt x="1160163" y="2438400"/>
                  </a:lnTo>
                  <a:lnTo>
                    <a:pt x="1162155" y="2432043"/>
                  </a:lnTo>
                  <a:lnTo>
                    <a:pt x="1158917" y="2425700"/>
                  </a:lnTo>
                  <a:close/>
                  <a:moveTo>
                    <a:pt x="1150242" y="2450863"/>
                  </a:moveTo>
                  <a:lnTo>
                    <a:pt x="1149954" y="2451100"/>
                  </a:lnTo>
                  <a:lnTo>
                    <a:pt x="1150211" y="2451100"/>
                  </a:lnTo>
                  <a:lnTo>
                    <a:pt x="1150242" y="2450863"/>
                  </a:lnTo>
                  <a:close/>
                  <a:moveTo>
                    <a:pt x="1204486" y="2387600"/>
                  </a:moveTo>
                  <a:lnTo>
                    <a:pt x="1200633" y="2387600"/>
                  </a:lnTo>
                  <a:lnTo>
                    <a:pt x="1179930" y="2435179"/>
                  </a:lnTo>
                  <a:lnTo>
                    <a:pt x="1185293" y="2438400"/>
                  </a:lnTo>
                  <a:lnTo>
                    <a:pt x="1181325" y="2438400"/>
                  </a:lnTo>
                  <a:lnTo>
                    <a:pt x="1186016" y="2451100"/>
                  </a:lnTo>
                  <a:lnTo>
                    <a:pt x="1188089" y="2438400"/>
                  </a:lnTo>
                  <a:lnTo>
                    <a:pt x="1205920" y="2397421"/>
                  </a:lnTo>
                  <a:lnTo>
                    <a:pt x="1204486" y="2387600"/>
                  </a:lnTo>
                  <a:close/>
                  <a:moveTo>
                    <a:pt x="1600328" y="2438400"/>
                  </a:moveTo>
                  <a:lnTo>
                    <a:pt x="1592276" y="2438400"/>
                  </a:lnTo>
                  <a:lnTo>
                    <a:pt x="1598066" y="2451100"/>
                  </a:lnTo>
                  <a:lnTo>
                    <a:pt x="1600328" y="2438400"/>
                  </a:lnTo>
                  <a:close/>
                  <a:moveTo>
                    <a:pt x="1604945" y="2438400"/>
                  </a:moveTo>
                  <a:lnTo>
                    <a:pt x="1602579" y="2438400"/>
                  </a:lnTo>
                  <a:lnTo>
                    <a:pt x="1598066" y="2451100"/>
                  </a:lnTo>
                  <a:lnTo>
                    <a:pt x="1607165" y="2451100"/>
                  </a:lnTo>
                  <a:lnTo>
                    <a:pt x="1609416" y="2444750"/>
                  </a:lnTo>
                  <a:lnTo>
                    <a:pt x="1604945" y="2438400"/>
                  </a:lnTo>
                  <a:close/>
                  <a:moveTo>
                    <a:pt x="1621453" y="2438400"/>
                  </a:moveTo>
                  <a:lnTo>
                    <a:pt x="1611668" y="2438400"/>
                  </a:lnTo>
                  <a:lnTo>
                    <a:pt x="1609416" y="2444750"/>
                  </a:lnTo>
                  <a:lnTo>
                    <a:pt x="1613888" y="2451100"/>
                  </a:lnTo>
                  <a:lnTo>
                    <a:pt x="1621453" y="2438400"/>
                  </a:lnTo>
                  <a:close/>
                  <a:moveTo>
                    <a:pt x="1649394" y="2438400"/>
                  </a:moveTo>
                  <a:lnTo>
                    <a:pt x="1640463" y="2438400"/>
                  </a:lnTo>
                  <a:lnTo>
                    <a:pt x="1640879" y="2449763"/>
                  </a:lnTo>
                  <a:lnTo>
                    <a:pt x="1641991" y="2451100"/>
                  </a:lnTo>
                  <a:lnTo>
                    <a:pt x="1649394" y="2438400"/>
                  </a:lnTo>
                  <a:close/>
                  <a:moveTo>
                    <a:pt x="1650923" y="2438400"/>
                  </a:moveTo>
                  <a:lnTo>
                    <a:pt x="1649394" y="2438400"/>
                  </a:lnTo>
                  <a:lnTo>
                    <a:pt x="1641991" y="2451100"/>
                  </a:lnTo>
                  <a:lnTo>
                    <a:pt x="1651388" y="2451100"/>
                  </a:lnTo>
                  <a:lnTo>
                    <a:pt x="1650923" y="2438400"/>
                  </a:lnTo>
                  <a:close/>
                  <a:moveTo>
                    <a:pt x="1722020" y="2413000"/>
                  </a:moveTo>
                  <a:lnTo>
                    <a:pt x="1720408" y="2413000"/>
                  </a:lnTo>
                  <a:lnTo>
                    <a:pt x="1719874" y="2425700"/>
                  </a:lnTo>
                  <a:lnTo>
                    <a:pt x="1710356" y="2451100"/>
                  </a:lnTo>
                  <a:lnTo>
                    <a:pt x="1720418" y="2451100"/>
                  </a:lnTo>
                  <a:lnTo>
                    <a:pt x="1729936" y="2425700"/>
                  </a:lnTo>
                  <a:lnTo>
                    <a:pt x="1724910" y="2425700"/>
                  </a:lnTo>
                  <a:lnTo>
                    <a:pt x="1722020" y="2413000"/>
                  </a:lnTo>
                  <a:close/>
                  <a:moveTo>
                    <a:pt x="1162155" y="2432043"/>
                  </a:moveTo>
                  <a:lnTo>
                    <a:pt x="1160163" y="2438400"/>
                  </a:lnTo>
                  <a:lnTo>
                    <a:pt x="1151902" y="2438400"/>
                  </a:lnTo>
                  <a:lnTo>
                    <a:pt x="1150242" y="2450863"/>
                  </a:lnTo>
                  <a:lnTo>
                    <a:pt x="1165399" y="2438400"/>
                  </a:lnTo>
                  <a:lnTo>
                    <a:pt x="1162155" y="2432043"/>
                  </a:lnTo>
                  <a:close/>
                  <a:moveTo>
                    <a:pt x="1628243" y="2413000"/>
                  </a:moveTo>
                  <a:lnTo>
                    <a:pt x="1625849" y="2421204"/>
                  </a:lnTo>
                  <a:lnTo>
                    <a:pt x="1629018" y="2425700"/>
                  </a:lnTo>
                  <a:lnTo>
                    <a:pt x="1625608" y="2431425"/>
                  </a:lnTo>
                  <a:lnTo>
                    <a:pt x="1640879" y="2449763"/>
                  </a:lnTo>
                  <a:lnTo>
                    <a:pt x="1640463" y="2438400"/>
                  </a:lnTo>
                  <a:lnTo>
                    <a:pt x="1649394" y="2438400"/>
                  </a:lnTo>
                  <a:lnTo>
                    <a:pt x="1628243" y="2413000"/>
                  </a:lnTo>
                  <a:close/>
                  <a:moveTo>
                    <a:pt x="1620065" y="2413000"/>
                  </a:moveTo>
                  <a:lnTo>
                    <a:pt x="1616037" y="2419767"/>
                  </a:lnTo>
                  <a:lnTo>
                    <a:pt x="1619940" y="2425700"/>
                  </a:lnTo>
                  <a:lnTo>
                    <a:pt x="1605377" y="2437674"/>
                  </a:lnTo>
                  <a:lnTo>
                    <a:pt x="1604945" y="2438400"/>
                  </a:lnTo>
                  <a:lnTo>
                    <a:pt x="1609416" y="2444750"/>
                  </a:lnTo>
                  <a:lnTo>
                    <a:pt x="1611668" y="2438400"/>
                  </a:lnTo>
                  <a:lnTo>
                    <a:pt x="1621453" y="2438400"/>
                  </a:lnTo>
                  <a:lnTo>
                    <a:pt x="1625608" y="2431425"/>
                  </a:lnTo>
                  <a:lnTo>
                    <a:pt x="1620840" y="2425700"/>
                  </a:lnTo>
                  <a:lnTo>
                    <a:pt x="1620962" y="2425490"/>
                  </a:lnTo>
                  <a:lnTo>
                    <a:pt x="1621923" y="2418276"/>
                  </a:lnTo>
                  <a:lnTo>
                    <a:pt x="1620065" y="2413000"/>
                  </a:lnTo>
                  <a:close/>
                  <a:moveTo>
                    <a:pt x="886109" y="2425700"/>
                  </a:moveTo>
                  <a:lnTo>
                    <a:pt x="881763" y="2438400"/>
                  </a:lnTo>
                  <a:lnTo>
                    <a:pt x="880516" y="2438914"/>
                  </a:lnTo>
                  <a:lnTo>
                    <a:pt x="882288" y="2442711"/>
                  </a:lnTo>
                  <a:lnTo>
                    <a:pt x="887512" y="2438400"/>
                  </a:lnTo>
                  <a:lnTo>
                    <a:pt x="888988" y="2438400"/>
                  </a:lnTo>
                  <a:lnTo>
                    <a:pt x="886109" y="2425700"/>
                  </a:lnTo>
                  <a:close/>
                  <a:moveTo>
                    <a:pt x="881763" y="2438400"/>
                  </a:moveTo>
                  <a:lnTo>
                    <a:pt x="880276" y="2438400"/>
                  </a:lnTo>
                  <a:lnTo>
                    <a:pt x="880516" y="2438914"/>
                  </a:lnTo>
                  <a:lnTo>
                    <a:pt x="881763" y="2438400"/>
                  </a:lnTo>
                  <a:close/>
                  <a:moveTo>
                    <a:pt x="351120" y="2425700"/>
                  </a:moveTo>
                  <a:lnTo>
                    <a:pt x="350230" y="2425700"/>
                  </a:lnTo>
                  <a:lnTo>
                    <a:pt x="343884" y="2438400"/>
                  </a:lnTo>
                  <a:lnTo>
                    <a:pt x="353182" y="2438400"/>
                  </a:lnTo>
                  <a:lnTo>
                    <a:pt x="355679" y="2433402"/>
                  </a:lnTo>
                  <a:lnTo>
                    <a:pt x="351120" y="2425700"/>
                  </a:lnTo>
                  <a:close/>
                  <a:moveTo>
                    <a:pt x="369504" y="2425700"/>
                  </a:moveTo>
                  <a:lnTo>
                    <a:pt x="359528" y="2425700"/>
                  </a:lnTo>
                  <a:lnTo>
                    <a:pt x="355679" y="2433402"/>
                  </a:lnTo>
                  <a:lnTo>
                    <a:pt x="358638" y="2438400"/>
                  </a:lnTo>
                  <a:lnTo>
                    <a:pt x="369504" y="2425700"/>
                  </a:lnTo>
                  <a:close/>
                  <a:moveTo>
                    <a:pt x="1164142" y="2425700"/>
                  </a:moveTo>
                  <a:lnTo>
                    <a:pt x="1162155" y="2432043"/>
                  </a:lnTo>
                  <a:lnTo>
                    <a:pt x="1165399" y="2438400"/>
                  </a:lnTo>
                  <a:lnTo>
                    <a:pt x="1178529" y="2438400"/>
                  </a:lnTo>
                  <a:lnTo>
                    <a:pt x="1179930" y="2435179"/>
                  </a:lnTo>
                  <a:lnTo>
                    <a:pt x="1164142" y="2425700"/>
                  </a:lnTo>
                  <a:close/>
                  <a:moveTo>
                    <a:pt x="1179930" y="2435179"/>
                  </a:moveTo>
                  <a:lnTo>
                    <a:pt x="1178529" y="2438400"/>
                  </a:lnTo>
                  <a:lnTo>
                    <a:pt x="1185293" y="2438400"/>
                  </a:lnTo>
                  <a:lnTo>
                    <a:pt x="1179930" y="2435179"/>
                  </a:lnTo>
                  <a:close/>
                  <a:moveTo>
                    <a:pt x="1611584" y="2413000"/>
                  </a:moveTo>
                  <a:lnTo>
                    <a:pt x="1596150" y="2438400"/>
                  </a:lnTo>
                  <a:lnTo>
                    <a:pt x="1604495" y="2438400"/>
                  </a:lnTo>
                  <a:lnTo>
                    <a:pt x="1605377" y="2437674"/>
                  </a:lnTo>
                  <a:lnTo>
                    <a:pt x="1612505" y="2425700"/>
                  </a:lnTo>
                  <a:lnTo>
                    <a:pt x="1610589" y="2425700"/>
                  </a:lnTo>
                  <a:lnTo>
                    <a:pt x="1612167" y="2413886"/>
                  </a:lnTo>
                  <a:lnTo>
                    <a:pt x="1611584" y="2413000"/>
                  </a:lnTo>
                  <a:close/>
                  <a:moveTo>
                    <a:pt x="1616037" y="2419767"/>
                  </a:moveTo>
                  <a:lnTo>
                    <a:pt x="1605377" y="2437674"/>
                  </a:lnTo>
                  <a:lnTo>
                    <a:pt x="1619940" y="2425700"/>
                  </a:lnTo>
                  <a:lnTo>
                    <a:pt x="1616037" y="2419767"/>
                  </a:lnTo>
                  <a:close/>
                  <a:moveTo>
                    <a:pt x="393344" y="2376361"/>
                  </a:moveTo>
                  <a:lnTo>
                    <a:pt x="351120" y="2425700"/>
                  </a:lnTo>
                  <a:lnTo>
                    <a:pt x="355679" y="2433402"/>
                  </a:lnTo>
                  <a:lnTo>
                    <a:pt x="359528" y="2425700"/>
                  </a:lnTo>
                  <a:lnTo>
                    <a:pt x="369504" y="2425700"/>
                  </a:lnTo>
                  <a:lnTo>
                    <a:pt x="402102" y="2387600"/>
                  </a:lnTo>
                  <a:lnTo>
                    <a:pt x="393108" y="2387600"/>
                  </a:lnTo>
                  <a:lnTo>
                    <a:pt x="393344" y="2376361"/>
                  </a:lnTo>
                  <a:close/>
                  <a:moveTo>
                    <a:pt x="1625849" y="2421204"/>
                  </a:moveTo>
                  <a:lnTo>
                    <a:pt x="1624536" y="2425700"/>
                  </a:lnTo>
                  <a:lnTo>
                    <a:pt x="1620840" y="2425700"/>
                  </a:lnTo>
                  <a:lnTo>
                    <a:pt x="1625608" y="2431425"/>
                  </a:lnTo>
                  <a:lnTo>
                    <a:pt x="1629018" y="2425700"/>
                  </a:lnTo>
                  <a:lnTo>
                    <a:pt x="1625849" y="2421204"/>
                  </a:lnTo>
                  <a:close/>
                  <a:moveTo>
                    <a:pt x="1612167" y="2413886"/>
                  </a:moveTo>
                  <a:lnTo>
                    <a:pt x="1610589" y="2425700"/>
                  </a:lnTo>
                  <a:lnTo>
                    <a:pt x="1612505" y="2425700"/>
                  </a:lnTo>
                  <a:lnTo>
                    <a:pt x="1616037" y="2419767"/>
                  </a:lnTo>
                  <a:lnTo>
                    <a:pt x="1612167" y="2413886"/>
                  </a:lnTo>
                  <a:close/>
                  <a:moveTo>
                    <a:pt x="1620962" y="2425490"/>
                  </a:moveTo>
                  <a:lnTo>
                    <a:pt x="1620840" y="2425700"/>
                  </a:lnTo>
                  <a:lnTo>
                    <a:pt x="1620962" y="2425490"/>
                  </a:lnTo>
                  <a:close/>
                  <a:moveTo>
                    <a:pt x="1623145" y="2421746"/>
                  </a:moveTo>
                  <a:lnTo>
                    <a:pt x="1620962" y="2425490"/>
                  </a:lnTo>
                  <a:lnTo>
                    <a:pt x="1620934" y="2425700"/>
                  </a:lnTo>
                  <a:lnTo>
                    <a:pt x="1624536" y="2425700"/>
                  </a:lnTo>
                  <a:lnTo>
                    <a:pt x="1623145" y="2421746"/>
                  </a:lnTo>
                  <a:close/>
                  <a:moveTo>
                    <a:pt x="1624542" y="2419350"/>
                  </a:moveTo>
                  <a:lnTo>
                    <a:pt x="1623145" y="2421746"/>
                  </a:lnTo>
                  <a:lnTo>
                    <a:pt x="1624536" y="2425700"/>
                  </a:lnTo>
                  <a:lnTo>
                    <a:pt x="1625849" y="2421204"/>
                  </a:lnTo>
                  <a:lnTo>
                    <a:pt x="1624542" y="2419350"/>
                  </a:lnTo>
                  <a:close/>
                  <a:moveTo>
                    <a:pt x="1746669" y="2400300"/>
                  </a:moveTo>
                  <a:lnTo>
                    <a:pt x="1722020" y="2413000"/>
                  </a:lnTo>
                  <a:lnTo>
                    <a:pt x="1727800" y="2425700"/>
                  </a:lnTo>
                  <a:lnTo>
                    <a:pt x="1752438" y="2413000"/>
                  </a:lnTo>
                  <a:lnTo>
                    <a:pt x="1750554" y="2413000"/>
                  </a:lnTo>
                  <a:lnTo>
                    <a:pt x="1749554" y="2406650"/>
                  </a:lnTo>
                  <a:lnTo>
                    <a:pt x="1746669" y="2400300"/>
                  </a:lnTo>
                  <a:close/>
                  <a:moveTo>
                    <a:pt x="1621923" y="2418276"/>
                  </a:moveTo>
                  <a:lnTo>
                    <a:pt x="1620962" y="2425490"/>
                  </a:lnTo>
                  <a:lnTo>
                    <a:pt x="1623145" y="2421746"/>
                  </a:lnTo>
                  <a:lnTo>
                    <a:pt x="1621923" y="2418276"/>
                  </a:lnTo>
                  <a:close/>
                  <a:moveTo>
                    <a:pt x="1622219" y="2416054"/>
                  </a:moveTo>
                  <a:lnTo>
                    <a:pt x="1621923" y="2418276"/>
                  </a:lnTo>
                  <a:lnTo>
                    <a:pt x="1623145" y="2421746"/>
                  </a:lnTo>
                  <a:lnTo>
                    <a:pt x="1624542" y="2419350"/>
                  </a:lnTo>
                  <a:lnTo>
                    <a:pt x="1622219" y="2416054"/>
                  </a:lnTo>
                  <a:close/>
                  <a:moveTo>
                    <a:pt x="1628243" y="2413000"/>
                  </a:moveTo>
                  <a:lnTo>
                    <a:pt x="1624542" y="2419350"/>
                  </a:lnTo>
                  <a:lnTo>
                    <a:pt x="1625849" y="2421204"/>
                  </a:lnTo>
                  <a:lnTo>
                    <a:pt x="1628243" y="2413000"/>
                  </a:lnTo>
                  <a:close/>
                  <a:moveTo>
                    <a:pt x="1624317" y="2400300"/>
                  </a:moveTo>
                  <a:lnTo>
                    <a:pt x="1613982" y="2400300"/>
                  </a:lnTo>
                  <a:lnTo>
                    <a:pt x="1612167" y="2413886"/>
                  </a:lnTo>
                  <a:lnTo>
                    <a:pt x="1616037" y="2419767"/>
                  </a:lnTo>
                  <a:lnTo>
                    <a:pt x="1620065" y="2413000"/>
                  </a:lnTo>
                  <a:lnTo>
                    <a:pt x="1622625" y="2413000"/>
                  </a:lnTo>
                  <a:lnTo>
                    <a:pt x="1624317" y="2400300"/>
                  </a:lnTo>
                  <a:close/>
                  <a:moveTo>
                    <a:pt x="1628243" y="2413000"/>
                  </a:moveTo>
                  <a:lnTo>
                    <a:pt x="1622625" y="2413000"/>
                  </a:lnTo>
                  <a:lnTo>
                    <a:pt x="1622219" y="2416054"/>
                  </a:lnTo>
                  <a:lnTo>
                    <a:pt x="1624542" y="2419350"/>
                  </a:lnTo>
                  <a:lnTo>
                    <a:pt x="1628243" y="2413000"/>
                  </a:lnTo>
                  <a:close/>
                  <a:moveTo>
                    <a:pt x="1620065" y="2413000"/>
                  </a:moveTo>
                  <a:lnTo>
                    <a:pt x="1621923" y="2418276"/>
                  </a:lnTo>
                  <a:lnTo>
                    <a:pt x="1622219" y="2416054"/>
                  </a:lnTo>
                  <a:lnTo>
                    <a:pt x="1620065" y="2413000"/>
                  </a:lnTo>
                  <a:close/>
                  <a:moveTo>
                    <a:pt x="1622625" y="2413000"/>
                  </a:moveTo>
                  <a:lnTo>
                    <a:pt x="1620065" y="2413000"/>
                  </a:lnTo>
                  <a:lnTo>
                    <a:pt x="1622219" y="2416054"/>
                  </a:lnTo>
                  <a:lnTo>
                    <a:pt x="1622625" y="2413000"/>
                  </a:lnTo>
                  <a:close/>
                  <a:moveTo>
                    <a:pt x="1749554" y="2406650"/>
                  </a:moveTo>
                  <a:lnTo>
                    <a:pt x="1750554" y="2413000"/>
                  </a:lnTo>
                  <a:lnTo>
                    <a:pt x="1752199" y="2412473"/>
                  </a:lnTo>
                  <a:lnTo>
                    <a:pt x="1749554" y="2406650"/>
                  </a:lnTo>
                  <a:close/>
                  <a:moveTo>
                    <a:pt x="1752199" y="2412473"/>
                  </a:moveTo>
                  <a:lnTo>
                    <a:pt x="1750554" y="2413000"/>
                  </a:lnTo>
                  <a:lnTo>
                    <a:pt x="1752438" y="2413000"/>
                  </a:lnTo>
                  <a:lnTo>
                    <a:pt x="1752199" y="2412473"/>
                  </a:lnTo>
                  <a:close/>
                  <a:moveTo>
                    <a:pt x="1788207" y="2387600"/>
                  </a:moveTo>
                  <a:lnTo>
                    <a:pt x="1748554" y="2400300"/>
                  </a:lnTo>
                  <a:lnTo>
                    <a:pt x="1749554" y="2406650"/>
                  </a:lnTo>
                  <a:lnTo>
                    <a:pt x="1752199" y="2412473"/>
                  </a:lnTo>
                  <a:lnTo>
                    <a:pt x="1790217" y="2400300"/>
                  </a:lnTo>
                  <a:lnTo>
                    <a:pt x="1785066" y="2400300"/>
                  </a:lnTo>
                  <a:lnTo>
                    <a:pt x="1789170" y="2393684"/>
                  </a:lnTo>
                  <a:lnTo>
                    <a:pt x="1788207" y="2387600"/>
                  </a:lnTo>
                  <a:close/>
                  <a:moveTo>
                    <a:pt x="1227491" y="2387600"/>
                  </a:moveTo>
                  <a:lnTo>
                    <a:pt x="1210193" y="2387600"/>
                  </a:lnTo>
                  <a:lnTo>
                    <a:pt x="1205920" y="2397421"/>
                  </a:lnTo>
                  <a:lnTo>
                    <a:pt x="1206340" y="2400300"/>
                  </a:lnTo>
                  <a:lnTo>
                    <a:pt x="1227491" y="2387600"/>
                  </a:lnTo>
                  <a:close/>
                  <a:moveTo>
                    <a:pt x="1608265" y="2374900"/>
                  </a:moveTo>
                  <a:lnTo>
                    <a:pt x="1599354" y="2374900"/>
                  </a:lnTo>
                  <a:lnTo>
                    <a:pt x="1614694" y="2400300"/>
                  </a:lnTo>
                  <a:lnTo>
                    <a:pt x="1623605" y="2400300"/>
                  </a:lnTo>
                  <a:lnTo>
                    <a:pt x="1608265" y="2374900"/>
                  </a:lnTo>
                  <a:close/>
                  <a:moveTo>
                    <a:pt x="1789170" y="2393684"/>
                  </a:moveTo>
                  <a:lnTo>
                    <a:pt x="1785066" y="2400300"/>
                  </a:lnTo>
                  <a:lnTo>
                    <a:pt x="1790217" y="2400300"/>
                  </a:lnTo>
                  <a:lnTo>
                    <a:pt x="1789170" y="2393684"/>
                  </a:lnTo>
                  <a:close/>
                  <a:moveTo>
                    <a:pt x="1796699" y="2381549"/>
                  </a:moveTo>
                  <a:lnTo>
                    <a:pt x="1789170" y="2393684"/>
                  </a:lnTo>
                  <a:lnTo>
                    <a:pt x="1790217" y="2400300"/>
                  </a:lnTo>
                  <a:lnTo>
                    <a:pt x="1793359" y="2400300"/>
                  </a:lnTo>
                  <a:lnTo>
                    <a:pt x="1801238" y="2387600"/>
                  </a:lnTo>
                  <a:lnTo>
                    <a:pt x="1800981" y="2387600"/>
                  </a:lnTo>
                  <a:lnTo>
                    <a:pt x="1796699" y="2381549"/>
                  </a:lnTo>
                  <a:close/>
                  <a:moveTo>
                    <a:pt x="1210193" y="2387600"/>
                  </a:moveTo>
                  <a:lnTo>
                    <a:pt x="1204486" y="2387600"/>
                  </a:lnTo>
                  <a:lnTo>
                    <a:pt x="1205920" y="2397421"/>
                  </a:lnTo>
                  <a:lnTo>
                    <a:pt x="1210193" y="2387600"/>
                  </a:lnTo>
                  <a:close/>
                  <a:moveTo>
                    <a:pt x="394595" y="2374900"/>
                  </a:moveTo>
                  <a:lnTo>
                    <a:pt x="393344" y="2376361"/>
                  </a:lnTo>
                  <a:lnTo>
                    <a:pt x="393108" y="2387600"/>
                  </a:lnTo>
                  <a:lnTo>
                    <a:pt x="402102" y="2387600"/>
                  </a:lnTo>
                  <a:lnTo>
                    <a:pt x="394595" y="2374900"/>
                  </a:lnTo>
                  <a:close/>
                  <a:moveTo>
                    <a:pt x="403846" y="2374900"/>
                  </a:moveTo>
                  <a:lnTo>
                    <a:pt x="394595" y="2374900"/>
                  </a:lnTo>
                  <a:lnTo>
                    <a:pt x="402102" y="2387600"/>
                  </a:lnTo>
                  <a:lnTo>
                    <a:pt x="403579" y="2387600"/>
                  </a:lnTo>
                  <a:lnTo>
                    <a:pt x="403846" y="2374900"/>
                  </a:lnTo>
                  <a:close/>
                  <a:moveTo>
                    <a:pt x="1257836" y="2362200"/>
                  </a:moveTo>
                  <a:lnTo>
                    <a:pt x="1250925" y="2362200"/>
                  </a:lnTo>
                  <a:lnTo>
                    <a:pt x="1223104" y="2387600"/>
                  </a:lnTo>
                  <a:lnTo>
                    <a:pt x="1230014" y="2387600"/>
                  </a:lnTo>
                  <a:lnTo>
                    <a:pt x="1257836" y="2362200"/>
                  </a:lnTo>
                  <a:close/>
                  <a:moveTo>
                    <a:pt x="1808960" y="2374900"/>
                  </a:moveTo>
                  <a:lnTo>
                    <a:pt x="1800824" y="2374900"/>
                  </a:lnTo>
                  <a:lnTo>
                    <a:pt x="1796699" y="2381549"/>
                  </a:lnTo>
                  <a:lnTo>
                    <a:pt x="1800981" y="2387600"/>
                  </a:lnTo>
                  <a:lnTo>
                    <a:pt x="1808960" y="2374900"/>
                  </a:lnTo>
                  <a:close/>
                  <a:moveTo>
                    <a:pt x="1809117" y="2374900"/>
                  </a:moveTo>
                  <a:lnTo>
                    <a:pt x="1808960" y="2374900"/>
                  </a:lnTo>
                  <a:lnTo>
                    <a:pt x="1800981" y="2387600"/>
                  </a:lnTo>
                  <a:lnTo>
                    <a:pt x="1801238" y="2387600"/>
                  </a:lnTo>
                  <a:lnTo>
                    <a:pt x="1809117" y="2374900"/>
                  </a:lnTo>
                  <a:close/>
                  <a:moveTo>
                    <a:pt x="1790982" y="2349500"/>
                  </a:moveTo>
                  <a:lnTo>
                    <a:pt x="1783003" y="2362200"/>
                  </a:lnTo>
                  <a:lnTo>
                    <a:pt x="1796699" y="2381549"/>
                  </a:lnTo>
                  <a:lnTo>
                    <a:pt x="1800824" y="2374900"/>
                  </a:lnTo>
                  <a:lnTo>
                    <a:pt x="1808960" y="2374900"/>
                  </a:lnTo>
                  <a:lnTo>
                    <a:pt x="1799971" y="2362200"/>
                  </a:lnTo>
                  <a:lnTo>
                    <a:pt x="1792186" y="2362200"/>
                  </a:lnTo>
                  <a:lnTo>
                    <a:pt x="1793056" y="2352430"/>
                  </a:lnTo>
                  <a:lnTo>
                    <a:pt x="1790982" y="2349500"/>
                  </a:lnTo>
                  <a:close/>
                  <a:moveTo>
                    <a:pt x="404113" y="2362200"/>
                  </a:moveTo>
                  <a:lnTo>
                    <a:pt x="393642" y="2362200"/>
                  </a:lnTo>
                  <a:lnTo>
                    <a:pt x="393344" y="2376361"/>
                  </a:lnTo>
                  <a:lnTo>
                    <a:pt x="394595" y="2374900"/>
                  </a:lnTo>
                  <a:lnTo>
                    <a:pt x="403846" y="2374900"/>
                  </a:lnTo>
                  <a:lnTo>
                    <a:pt x="404113" y="2362200"/>
                  </a:lnTo>
                  <a:close/>
                  <a:moveTo>
                    <a:pt x="1606369" y="2349500"/>
                  </a:moveTo>
                  <a:lnTo>
                    <a:pt x="1595961" y="2349500"/>
                  </a:lnTo>
                  <a:lnTo>
                    <a:pt x="1598611" y="2374900"/>
                  </a:lnTo>
                  <a:lnTo>
                    <a:pt x="1609019" y="2374900"/>
                  </a:lnTo>
                  <a:lnTo>
                    <a:pt x="1606369" y="2349500"/>
                  </a:lnTo>
                  <a:close/>
                  <a:moveTo>
                    <a:pt x="404881" y="2319238"/>
                  </a:moveTo>
                  <a:lnTo>
                    <a:pt x="393883" y="2362200"/>
                  </a:lnTo>
                  <a:lnTo>
                    <a:pt x="403872" y="2362200"/>
                  </a:lnTo>
                  <a:lnTo>
                    <a:pt x="416877" y="2324100"/>
                  </a:lnTo>
                  <a:lnTo>
                    <a:pt x="407149" y="2324100"/>
                  </a:lnTo>
                  <a:lnTo>
                    <a:pt x="404881" y="2319238"/>
                  </a:lnTo>
                  <a:close/>
                  <a:moveTo>
                    <a:pt x="1232800" y="2348882"/>
                  </a:moveTo>
                  <a:lnTo>
                    <a:pt x="1232412" y="2349500"/>
                  </a:lnTo>
                  <a:lnTo>
                    <a:pt x="1250391" y="2362200"/>
                  </a:lnTo>
                  <a:lnTo>
                    <a:pt x="1258370" y="2362200"/>
                  </a:lnTo>
                  <a:lnTo>
                    <a:pt x="1249380" y="2349500"/>
                  </a:lnTo>
                  <a:lnTo>
                    <a:pt x="1233386" y="2349500"/>
                  </a:lnTo>
                  <a:lnTo>
                    <a:pt x="1232800" y="2348882"/>
                  </a:lnTo>
                  <a:close/>
                  <a:moveTo>
                    <a:pt x="1785830" y="2324100"/>
                  </a:moveTo>
                  <a:lnTo>
                    <a:pt x="1785170" y="2324100"/>
                  </a:lnTo>
                  <a:lnTo>
                    <a:pt x="1781788" y="2362200"/>
                  </a:lnTo>
                  <a:lnTo>
                    <a:pt x="1783003" y="2362200"/>
                  </a:lnTo>
                  <a:lnTo>
                    <a:pt x="1790982" y="2349500"/>
                  </a:lnTo>
                  <a:lnTo>
                    <a:pt x="1793317" y="2349500"/>
                  </a:lnTo>
                  <a:lnTo>
                    <a:pt x="1794500" y="2336214"/>
                  </a:lnTo>
                  <a:lnTo>
                    <a:pt x="1785830" y="2324100"/>
                  </a:lnTo>
                  <a:close/>
                  <a:moveTo>
                    <a:pt x="1793056" y="2352430"/>
                  </a:moveTo>
                  <a:lnTo>
                    <a:pt x="1792186" y="2362200"/>
                  </a:lnTo>
                  <a:lnTo>
                    <a:pt x="1799971" y="2362200"/>
                  </a:lnTo>
                  <a:lnTo>
                    <a:pt x="1793056" y="2352430"/>
                  </a:lnTo>
                  <a:close/>
                  <a:moveTo>
                    <a:pt x="1935721" y="2336800"/>
                  </a:moveTo>
                  <a:lnTo>
                    <a:pt x="1930579" y="2336800"/>
                  </a:lnTo>
                  <a:lnTo>
                    <a:pt x="1960830" y="2362200"/>
                  </a:lnTo>
                  <a:lnTo>
                    <a:pt x="1962395" y="2354450"/>
                  </a:lnTo>
                  <a:lnTo>
                    <a:pt x="1958840" y="2349500"/>
                  </a:lnTo>
                  <a:lnTo>
                    <a:pt x="1960518" y="2347210"/>
                  </a:lnTo>
                  <a:lnTo>
                    <a:pt x="1935721" y="2336800"/>
                  </a:lnTo>
                  <a:close/>
                  <a:moveTo>
                    <a:pt x="1962395" y="2354450"/>
                  </a:moveTo>
                  <a:lnTo>
                    <a:pt x="1960830" y="2362200"/>
                  </a:lnTo>
                  <a:lnTo>
                    <a:pt x="1963400" y="2355850"/>
                  </a:lnTo>
                  <a:lnTo>
                    <a:pt x="1962395" y="2354450"/>
                  </a:lnTo>
                  <a:close/>
                  <a:moveTo>
                    <a:pt x="1963400" y="2355850"/>
                  </a:moveTo>
                  <a:lnTo>
                    <a:pt x="1960830" y="2362200"/>
                  </a:lnTo>
                  <a:lnTo>
                    <a:pt x="1967961" y="2362200"/>
                  </a:lnTo>
                  <a:lnTo>
                    <a:pt x="1963400" y="2355850"/>
                  </a:lnTo>
                  <a:close/>
                  <a:moveTo>
                    <a:pt x="1964607" y="2352870"/>
                  </a:moveTo>
                  <a:lnTo>
                    <a:pt x="1963400" y="2355850"/>
                  </a:lnTo>
                  <a:lnTo>
                    <a:pt x="1967961" y="2362200"/>
                  </a:lnTo>
                  <a:lnTo>
                    <a:pt x="1964607" y="2352870"/>
                  </a:lnTo>
                  <a:close/>
                  <a:moveTo>
                    <a:pt x="1972704" y="2336800"/>
                  </a:moveTo>
                  <a:lnTo>
                    <a:pt x="1968149" y="2336800"/>
                  </a:lnTo>
                  <a:lnTo>
                    <a:pt x="1960518" y="2347210"/>
                  </a:lnTo>
                  <a:lnTo>
                    <a:pt x="1965971" y="2349500"/>
                  </a:lnTo>
                  <a:lnTo>
                    <a:pt x="1964607" y="2352870"/>
                  </a:lnTo>
                  <a:lnTo>
                    <a:pt x="1967961" y="2362200"/>
                  </a:lnTo>
                  <a:lnTo>
                    <a:pt x="1972615" y="2349500"/>
                  </a:lnTo>
                  <a:lnTo>
                    <a:pt x="1972704" y="2336800"/>
                  </a:lnTo>
                  <a:close/>
                  <a:moveTo>
                    <a:pt x="1963395" y="2349500"/>
                  </a:moveTo>
                  <a:lnTo>
                    <a:pt x="1962395" y="2354450"/>
                  </a:lnTo>
                  <a:lnTo>
                    <a:pt x="1963400" y="2355850"/>
                  </a:lnTo>
                  <a:lnTo>
                    <a:pt x="1964607" y="2352870"/>
                  </a:lnTo>
                  <a:lnTo>
                    <a:pt x="1963395" y="2349500"/>
                  </a:lnTo>
                  <a:close/>
                  <a:moveTo>
                    <a:pt x="1960518" y="2347210"/>
                  </a:moveTo>
                  <a:lnTo>
                    <a:pt x="1958840" y="2349500"/>
                  </a:lnTo>
                  <a:lnTo>
                    <a:pt x="1962395" y="2354450"/>
                  </a:lnTo>
                  <a:lnTo>
                    <a:pt x="1963395" y="2349500"/>
                  </a:lnTo>
                  <a:lnTo>
                    <a:pt x="1965971" y="2349500"/>
                  </a:lnTo>
                  <a:lnTo>
                    <a:pt x="1960518" y="2347210"/>
                  </a:lnTo>
                  <a:close/>
                  <a:moveTo>
                    <a:pt x="1965971" y="2349500"/>
                  </a:moveTo>
                  <a:lnTo>
                    <a:pt x="1963395" y="2349500"/>
                  </a:lnTo>
                  <a:lnTo>
                    <a:pt x="1964607" y="2352870"/>
                  </a:lnTo>
                  <a:lnTo>
                    <a:pt x="1965971" y="2349500"/>
                  </a:lnTo>
                  <a:close/>
                  <a:moveTo>
                    <a:pt x="1793317" y="2349500"/>
                  </a:moveTo>
                  <a:lnTo>
                    <a:pt x="1790982" y="2349500"/>
                  </a:lnTo>
                  <a:lnTo>
                    <a:pt x="1793056" y="2352430"/>
                  </a:lnTo>
                  <a:lnTo>
                    <a:pt x="1793317" y="2349500"/>
                  </a:lnTo>
                  <a:close/>
                  <a:moveTo>
                    <a:pt x="1236380" y="2343183"/>
                  </a:moveTo>
                  <a:lnTo>
                    <a:pt x="1232800" y="2348882"/>
                  </a:lnTo>
                  <a:lnTo>
                    <a:pt x="1233386" y="2349500"/>
                  </a:lnTo>
                  <a:lnTo>
                    <a:pt x="1236380" y="2343183"/>
                  </a:lnTo>
                  <a:close/>
                  <a:moveTo>
                    <a:pt x="1240391" y="2336800"/>
                  </a:moveTo>
                  <a:lnTo>
                    <a:pt x="1236380" y="2343183"/>
                  </a:lnTo>
                  <a:lnTo>
                    <a:pt x="1233386" y="2349500"/>
                  </a:lnTo>
                  <a:lnTo>
                    <a:pt x="1249380" y="2349500"/>
                  </a:lnTo>
                  <a:lnTo>
                    <a:pt x="1240391" y="2336800"/>
                  </a:lnTo>
                  <a:close/>
                  <a:moveTo>
                    <a:pt x="1570417" y="2331542"/>
                  </a:moveTo>
                  <a:lnTo>
                    <a:pt x="1565931" y="2349500"/>
                  </a:lnTo>
                  <a:lnTo>
                    <a:pt x="1570035" y="2349500"/>
                  </a:lnTo>
                  <a:lnTo>
                    <a:pt x="1571596" y="2336800"/>
                  </a:lnTo>
                  <a:lnTo>
                    <a:pt x="1572234" y="2336800"/>
                  </a:lnTo>
                  <a:lnTo>
                    <a:pt x="1570417" y="2331542"/>
                  </a:lnTo>
                  <a:close/>
                  <a:moveTo>
                    <a:pt x="1571596" y="2336800"/>
                  </a:moveTo>
                  <a:lnTo>
                    <a:pt x="1570035" y="2349500"/>
                  </a:lnTo>
                  <a:lnTo>
                    <a:pt x="1575700" y="2349500"/>
                  </a:lnTo>
                  <a:lnTo>
                    <a:pt x="1580238" y="2340417"/>
                  </a:lnTo>
                  <a:lnTo>
                    <a:pt x="1571596" y="2336800"/>
                  </a:lnTo>
                  <a:close/>
                  <a:moveTo>
                    <a:pt x="1580238" y="2340417"/>
                  </a:moveTo>
                  <a:lnTo>
                    <a:pt x="1575700" y="2349500"/>
                  </a:lnTo>
                  <a:lnTo>
                    <a:pt x="1601940" y="2349500"/>
                  </a:lnTo>
                  <a:lnTo>
                    <a:pt x="1580238" y="2340417"/>
                  </a:lnTo>
                  <a:close/>
                  <a:moveTo>
                    <a:pt x="1988902" y="2336800"/>
                  </a:moveTo>
                  <a:lnTo>
                    <a:pt x="1977269" y="2336800"/>
                  </a:lnTo>
                  <a:lnTo>
                    <a:pt x="1972704" y="2349257"/>
                  </a:lnTo>
                  <a:lnTo>
                    <a:pt x="1972704" y="2349500"/>
                  </a:lnTo>
                  <a:lnTo>
                    <a:pt x="1991007" y="2349500"/>
                  </a:lnTo>
                  <a:lnTo>
                    <a:pt x="1991007" y="2343165"/>
                  </a:lnTo>
                  <a:lnTo>
                    <a:pt x="1988902" y="2336800"/>
                  </a:lnTo>
                  <a:close/>
                  <a:moveTo>
                    <a:pt x="1991007" y="2343165"/>
                  </a:moveTo>
                  <a:lnTo>
                    <a:pt x="1991007" y="2349500"/>
                  </a:lnTo>
                  <a:lnTo>
                    <a:pt x="1993101" y="2349500"/>
                  </a:lnTo>
                  <a:lnTo>
                    <a:pt x="1991007" y="2343165"/>
                  </a:lnTo>
                  <a:close/>
                  <a:moveTo>
                    <a:pt x="1991007" y="2336800"/>
                  </a:moveTo>
                  <a:lnTo>
                    <a:pt x="1991013" y="2343183"/>
                  </a:lnTo>
                  <a:lnTo>
                    <a:pt x="1993101" y="2349500"/>
                  </a:lnTo>
                  <a:lnTo>
                    <a:pt x="1991007" y="2336800"/>
                  </a:lnTo>
                  <a:close/>
                  <a:moveTo>
                    <a:pt x="2011451" y="2336800"/>
                  </a:moveTo>
                  <a:lnTo>
                    <a:pt x="1991007" y="2336800"/>
                  </a:lnTo>
                  <a:lnTo>
                    <a:pt x="1993101" y="2349500"/>
                  </a:lnTo>
                  <a:lnTo>
                    <a:pt x="2011451" y="2336800"/>
                  </a:lnTo>
                  <a:close/>
                  <a:moveTo>
                    <a:pt x="1977269" y="2336800"/>
                  </a:moveTo>
                  <a:lnTo>
                    <a:pt x="1972704" y="2336800"/>
                  </a:lnTo>
                  <a:lnTo>
                    <a:pt x="1972704" y="2349257"/>
                  </a:lnTo>
                  <a:lnTo>
                    <a:pt x="1977269" y="2336800"/>
                  </a:lnTo>
                  <a:close/>
                  <a:moveTo>
                    <a:pt x="1215292" y="2324100"/>
                  </a:moveTo>
                  <a:lnTo>
                    <a:pt x="1209282" y="2324100"/>
                  </a:lnTo>
                  <a:lnTo>
                    <a:pt x="1232800" y="2348882"/>
                  </a:lnTo>
                  <a:lnTo>
                    <a:pt x="1236389" y="2343165"/>
                  </a:lnTo>
                  <a:lnTo>
                    <a:pt x="1239407" y="2336800"/>
                  </a:lnTo>
                  <a:lnTo>
                    <a:pt x="1215292" y="2324100"/>
                  </a:lnTo>
                  <a:close/>
                  <a:moveTo>
                    <a:pt x="2029802" y="2324100"/>
                  </a:moveTo>
                  <a:lnTo>
                    <a:pt x="2025603" y="2324100"/>
                  </a:lnTo>
                  <a:lnTo>
                    <a:pt x="1988902" y="2336800"/>
                  </a:lnTo>
                  <a:lnTo>
                    <a:pt x="1991007" y="2343165"/>
                  </a:lnTo>
                  <a:lnTo>
                    <a:pt x="1991007" y="2336800"/>
                  </a:lnTo>
                  <a:lnTo>
                    <a:pt x="2011451" y="2336800"/>
                  </a:lnTo>
                  <a:lnTo>
                    <a:pt x="2029802" y="2324100"/>
                  </a:lnTo>
                  <a:close/>
                  <a:moveTo>
                    <a:pt x="1577161" y="2330450"/>
                  </a:moveTo>
                  <a:lnTo>
                    <a:pt x="1572234" y="2336800"/>
                  </a:lnTo>
                  <a:lnTo>
                    <a:pt x="1571596" y="2336800"/>
                  </a:lnTo>
                  <a:lnTo>
                    <a:pt x="1580238" y="2340417"/>
                  </a:lnTo>
                  <a:lnTo>
                    <a:pt x="1582046" y="2336800"/>
                  </a:lnTo>
                  <a:lnTo>
                    <a:pt x="1577161" y="2330450"/>
                  </a:lnTo>
                  <a:close/>
                  <a:moveTo>
                    <a:pt x="1572276" y="2324100"/>
                  </a:moveTo>
                  <a:lnTo>
                    <a:pt x="1570417" y="2331542"/>
                  </a:lnTo>
                  <a:lnTo>
                    <a:pt x="1572234" y="2336800"/>
                  </a:lnTo>
                  <a:lnTo>
                    <a:pt x="1577161" y="2330450"/>
                  </a:lnTo>
                  <a:lnTo>
                    <a:pt x="1572276" y="2324100"/>
                  </a:lnTo>
                  <a:close/>
                  <a:moveTo>
                    <a:pt x="1582747" y="2324100"/>
                  </a:moveTo>
                  <a:lnTo>
                    <a:pt x="1582087" y="2324100"/>
                  </a:lnTo>
                  <a:lnTo>
                    <a:pt x="1578791" y="2328348"/>
                  </a:lnTo>
                  <a:lnTo>
                    <a:pt x="1582046" y="2336800"/>
                  </a:lnTo>
                  <a:lnTo>
                    <a:pt x="1582747" y="2324100"/>
                  </a:lnTo>
                  <a:close/>
                  <a:moveTo>
                    <a:pt x="1799625" y="2324100"/>
                  </a:moveTo>
                  <a:lnTo>
                    <a:pt x="1795578" y="2324100"/>
                  </a:lnTo>
                  <a:lnTo>
                    <a:pt x="1794500" y="2336214"/>
                  </a:lnTo>
                  <a:lnTo>
                    <a:pt x="1794919" y="2336800"/>
                  </a:lnTo>
                  <a:lnTo>
                    <a:pt x="1799625" y="2324100"/>
                  </a:lnTo>
                  <a:close/>
                  <a:moveTo>
                    <a:pt x="1929093" y="2311400"/>
                  </a:moveTo>
                  <a:lnTo>
                    <a:pt x="1924262" y="2317756"/>
                  </a:lnTo>
                  <a:lnTo>
                    <a:pt x="1920276" y="2324100"/>
                  </a:lnTo>
                  <a:lnTo>
                    <a:pt x="1919438" y="2324100"/>
                  </a:lnTo>
                  <a:lnTo>
                    <a:pt x="1928328" y="2336800"/>
                  </a:lnTo>
                  <a:lnTo>
                    <a:pt x="1937982" y="2336800"/>
                  </a:lnTo>
                  <a:lnTo>
                    <a:pt x="1933537" y="2324100"/>
                  </a:lnTo>
                  <a:lnTo>
                    <a:pt x="1920276" y="2324100"/>
                  </a:lnTo>
                  <a:lnTo>
                    <a:pt x="1919872" y="2323529"/>
                  </a:lnTo>
                  <a:lnTo>
                    <a:pt x="1933338" y="2323529"/>
                  </a:lnTo>
                  <a:lnTo>
                    <a:pt x="1929093" y="2311400"/>
                  </a:lnTo>
                  <a:close/>
                  <a:moveTo>
                    <a:pt x="1799484" y="2311400"/>
                  </a:moveTo>
                  <a:lnTo>
                    <a:pt x="1795243" y="2311400"/>
                  </a:lnTo>
                  <a:lnTo>
                    <a:pt x="1785830" y="2324100"/>
                  </a:lnTo>
                  <a:lnTo>
                    <a:pt x="1794500" y="2336214"/>
                  </a:lnTo>
                  <a:lnTo>
                    <a:pt x="1795578" y="2324100"/>
                  </a:lnTo>
                  <a:lnTo>
                    <a:pt x="1799625" y="2324100"/>
                  </a:lnTo>
                  <a:lnTo>
                    <a:pt x="1804094" y="2312042"/>
                  </a:lnTo>
                  <a:lnTo>
                    <a:pt x="1799484" y="2311400"/>
                  </a:lnTo>
                  <a:close/>
                  <a:moveTo>
                    <a:pt x="1564538" y="2273300"/>
                  </a:moveTo>
                  <a:lnTo>
                    <a:pt x="1559606" y="2286000"/>
                  </a:lnTo>
                  <a:lnTo>
                    <a:pt x="1554675" y="2286000"/>
                  </a:lnTo>
                  <a:lnTo>
                    <a:pt x="1570417" y="2331542"/>
                  </a:lnTo>
                  <a:lnTo>
                    <a:pt x="1572276" y="2324100"/>
                  </a:lnTo>
                  <a:lnTo>
                    <a:pt x="1582087" y="2324100"/>
                  </a:lnTo>
                  <a:lnTo>
                    <a:pt x="1568926" y="2286000"/>
                  </a:lnTo>
                  <a:lnTo>
                    <a:pt x="1555523" y="2286000"/>
                  </a:lnTo>
                  <a:lnTo>
                    <a:pt x="1555118" y="2285428"/>
                  </a:lnTo>
                  <a:lnTo>
                    <a:pt x="1568728" y="2285428"/>
                  </a:lnTo>
                  <a:lnTo>
                    <a:pt x="1564538" y="2273300"/>
                  </a:lnTo>
                  <a:close/>
                  <a:moveTo>
                    <a:pt x="1577156" y="2324100"/>
                  </a:moveTo>
                  <a:lnTo>
                    <a:pt x="1572276" y="2324100"/>
                  </a:lnTo>
                  <a:lnTo>
                    <a:pt x="1577161" y="2330450"/>
                  </a:lnTo>
                  <a:lnTo>
                    <a:pt x="1578791" y="2328348"/>
                  </a:lnTo>
                  <a:lnTo>
                    <a:pt x="1577156" y="2324100"/>
                  </a:lnTo>
                  <a:close/>
                  <a:moveTo>
                    <a:pt x="1582087" y="2324100"/>
                  </a:moveTo>
                  <a:lnTo>
                    <a:pt x="1577156" y="2324100"/>
                  </a:lnTo>
                  <a:lnTo>
                    <a:pt x="1578791" y="2328348"/>
                  </a:lnTo>
                  <a:lnTo>
                    <a:pt x="1582087" y="2324100"/>
                  </a:lnTo>
                  <a:close/>
                  <a:moveTo>
                    <a:pt x="406888" y="2311400"/>
                  </a:moveTo>
                  <a:lnTo>
                    <a:pt x="404881" y="2319238"/>
                  </a:lnTo>
                  <a:lnTo>
                    <a:pt x="407149" y="2324100"/>
                  </a:lnTo>
                  <a:lnTo>
                    <a:pt x="411882" y="2317750"/>
                  </a:lnTo>
                  <a:lnTo>
                    <a:pt x="406888" y="2311400"/>
                  </a:lnTo>
                  <a:close/>
                  <a:moveTo>
                    <a:pt x="411885" y="2317753"/>
                  </a:moveTo>
                  <a:lnTo>
                    <a:pt x="407149" y="2324100"/>
                  </a:lnTo>
                  <a:lnTo>
                    <a:pt x="416877" y="2324100"/>
                  </a:lnTo>
                  <a:lnTo>
                    <a:pt x="411885" y="2317753"/>
                  </a:lnTo>
                  <a:close/>
                  <a:moveTo>
                    <a:pt x="417495" y="2311400"/>
                  </a:moveTo>
                  <a:lnTo>
                    <a:pt x="416626" y="2311400"/>
                  </a:lnTo>
                  <a:lnTo>
                    <a:pt x="413519" y="2315562"/>
                  </a:lnTo>
                  <a:lnTo>
                    <a:pt x="416877" y="2324100"/>
                  </a:lnTo>
                  <a:lnTo>
                    <a:pt x="417495" y="2311400"/>
                  </a:lnTo>
                  <a:close/>
                  <a:moveTo>
                    <a:pt x="1216999" y="2273300"/>
                  </a:moveTo>
                  <a:lnTo>
                    <a:pt x="1207167" y="2324100"/>
                  </a:lnTo>
                  <a:lnTo>
                    <a:pt x="1217397" y="2324100"/>
                  </a:lnTo>
                  <a:lnTo>
                    <a:pt x="1227240" y="2286000"/>
                  </a:lnTo>
                  <a:lnTo>
                    <a:pt x="1223983" y="2286000"/>
                  </a:lnTo>
                  <a:lnTo>
                    <a:pt x="1222111" y="2279639"/>
                  </a:lnTo>
                  <a:lnTo>
                    <a:pt x="1216999" y="2273300"/>
                  </a:lnTo>
                  <a:close/>
                  <a:moveTo>
                    <a:pt x="1885848" y="2311400"/>
                  </a:moveTo>
                  <a:lnTo>
                    <a:pt x="1804332" y="2311400"/>
                  </a:lnTo>
                  <a:lnTo>
                    <a:pt x="1804094" y="2312042"/>
                  </a:lnTo>
                  <a:lnTo>
                    <a:pt x="1890549" y="2324100"/>
                  </a:lnTo>
                  <a:lnTo>
                    <a:pt x="1890705" y="2317569"/>
                  </a:lnTo>
                  <a:lnTo>
                    <a:pt x="1885848" y="2311400"/>
                  </a:lnTo>
                  <a:close/>
                  <a:moveTo>
                    <a:pt x="1890705" y="2317569"/>
                  </a:moveTo>
                  <a:lnTo>
                    <a:pt x="1890549" y="2324100"/>
                  </a:lnTo>
                  <a:lnTo>
                    <a:pt x="1890848" y="2317750"/>
                  </a:lnTo>
                  <a:lnTo>
                    <a:pt x="1890705" y="2317569"/>
                  </a:lnTo>
                  <a:close/>
                  <a:moveTo>
                    <a:pt x="1890853" y="2317756"/>
                  </a:moveTo>
                  <a:lnTo>
                    <a:pt x="1890549" y="2324100"/>
                  </a:lnTo>
                  <a:lnTo>
                    <a:pt x="1895848" y="2324100"/>
                  </a:lnTo>
                  <a:lnTo>
                    <a:pt x="1890853" y="2317756"/>
                  </a:lnTo>
                  <a:close/>
                  <a:moveTo>
                    <a:pt x="1891124" y="2312088"/>
                  </a:moveTo>
                  <a:lnTo>
                    <a:pt x="1890853" y="2317756"/>
                  </a:lnTo>
                  <a:lnTo>
                    <a:pt x="1895848" y="2324100"/>
                  </a:lnTo>
                  <a:lnTo>
                    <a:pt x="1891124" y="2312088"/>
                  </a:lnTo>
                  <a:close/>
                  <a:moveTo>
                    <a:pt x="1899020" y="2311400"/>
                  </a:moveTo>
                  <a:lnTo>
                    <a:pt x="1891157" y="2311400"/>
                  </a:lnTo>
                  <a:lnTo>
                    <a:pt x="1891124" y="2312088"/>
                  </a:lnTo>
                  <a:lnTo>
                    <a:pt x="1895848" y="2324100"/>
                  </a:lnTo>
                  <a:lnTo>
                    <a:pt x="1899020" y="2311400"/>
                  </a:lnTo>
                  <a:close/>
                  <a:moveTo>
                    <a:pt x="1924266" y="2317750"/>
                  </a:moveTo>
                  <a:lnTo>
                    <a:pt x="1919872" y="2323529"/>
                  </a:lnTo>
                  <a:lnTo>
                    <a:pt x="1920276" y="2324100"/>
                  </a:lnTo>
                  <a:lnTo>
                    <a:pt x="1924266" y="2317750"/>
                  </a:lnTo>
                  <a:close/>
                  <a:moveTo>
                    <a:pt x="2044597" y="2298700"/>
                  </a:moveTo>
                  <a:lnTo>
                    <a:pt x="2035561" y="2298700"/>
                  </a:lnTo>
                  <a:lnTo>
                    <a:pt x="2023184" y="2324100"/>
                  </a:lnTo>
                  <a:lnTo>
                    <a:pt x="2032220" y="2324100"/>
                  </a:lnTo>
                  <a:lnTo>
                    <a:pt x="2044597" y="2298700"/>
                  </a:lnTo>
                  <a:close/>
                  <a:moveTo>
                    <a:pt x="1908706" y="2286000"/>
                  </a:moveTo>
                  <a:lnTo>
                    <a:pt x="1906287" y="2286000"/>
                  </a:lnTo>
                  <a:lnTo>
                    <a:pt x="1906287" y="2298700"/>
                  </a:lnTo>
                  <a:lnTo>
                    <a:pt x="1902298" y="2298700"/>
                  </a:lnTo>
                  <a:lnTo>
                    <a:pt x="1919872" y="2323529"/>
                  </a:lnTo>
                  <a:lnTo>
                    <a:pt x="1924261" y="2317756"/>
                  </a:lnTo>
                  <a:lnTo>
                    <a:pt x="1928255" y="2311400"/>
                  </a:lnTo>
                  <a:lnTo>
                    <a:pt x="1910276" y="2298700"/>
                  </a:lnTo>
                  <a:lnTo>
                    <a:pt x="1908706" y="2286000"/>
                  </a:lnTo>
                  <a:close/>
                  <a:moveTo>
                    <a:pt x="405407" y="2305792"/>
                  </a:moveTo>
                  <a:lnTo>
                    <a:pt x="401223" y="2311400"/>
                  </a:lnTo>
                  <a:lnTo>
                    <a:pt x="404881" y="2319238"/>
                  </a:lnTo>
                  <a:lnTo>
                    <a:pt x="406888" y="2311400"/>
                  </a:lnTo>
                  <a:lnTo>
                    <a:pt x="405966" y="2311400"/>
                  </a:lnTo>
                  <a:lnTo>
                    <a:pt x="405407" y="2305792"/>
                  </a:lnTo>
                  <a:close/>
                  <a:moveTo>
                    <a:pt x="1890853" y="2311400"/>
                  </a:moveTo>
                  <a:lnTo>
                    <a:pt x="1890705" y="2317569"/>
                  </a:lnTo>
                  <a:lnTo>
                    <a:pt x="1890853" y="2317756"/>
                  </a:lnTo>
                  <a:lnTo>
                    <a:pt x="1891124" y="2312088"/>
                  </a:lnTo>
                  <a:lnTo>
                    <a:pt x="1890853" y="2311400"/>
                  </a:lnTo>
                  <a:close/>
                  <a:moveTo>
                    <a:pt x="411882" y="2311400"/>
                  </a:moveTo>
                  <a:lnTo>
                    <a:pt x="406888" y="2311400"/>
                  </a:lnTo>
                  <a:lnTo>
                    <a:pt x="411885" y="2317753"/>
                  </a:lnTo>
                  <a:lnTo>
                    <a:pt x="413519" y="2315562"/>
                  </a:lnTo>
                  <a:lnTo>
                    <a:pt x="411882" y="2311400"/>
                  </a:lnTo>
                  <a:close/>
                  <a:moveTo>
                    <a:pt x="1897198" y="2286000"/>
                  </a:moveTo>
                  <a:lnTo>
                    <a:pt x="1893324" y="2286000"/>
                  </a:lnTo>
                  <a:lnTo>
                    <a:pt x="1892193" y="2298700"/>
                  </a:lnTo>
                  <a:lnTo>
                    <a:pt x="1885848" y="2311400"/>
                  </a:lnTo>
                  <a:lnTo>
                    <a:pt x="1890705" y="2317569"/>
                  </a:lnTo>
                  <a:lnTo>
                    <a:pt x="1890853" y="2311400"/>
                  </a:lnTo>
                  <a:lnTo>
                    <a:pt x="1899020" y="2311400"/>
                  </a:lnTo>
                  <a:lnTo>
                    <a:pt x="1902193" y="2298700"/>
                  </a:lnTo>
                  <a:lnTo>
                    <a:pt x="1897198" y="2298700"/>
                  </a:lnTo>
                  <a:lnTo>
                    <a:pt x="1897198" y="2286000"/>
                  </a:lnTo>
                  <a:close/>
                  <a:moveTo>
                    <a:pt x="415099" y="2308128"/>
                  </a:moveTo>
                  <a:lnTo>
                    <a:pt x="407223" y="2311400"/>
                  </a:lnTo>
                  <a:lnTo>
                    <a:pt x="411882" y="2311400"/>
                  </a:lnTo>
                  <a:lnTo>
                    <a:pt x="413519" y="2315562"/>
                  </a:lnTo>
                  <a:lnTo>
                    <a:pt x="416626" y="2311400"/>
                  </a:lnTo>
                  <a:lnTo>
                    <a:pt x="415099" y="2308128"/>
                  </a:lnTo>
                  <a:close/>
                  <a:moveTo>
                    <a:pt x="1891157" y="2311400"/>
                  </a:moveTo>
                  <a:lnTo>
                    <a:pt x="1890853" y="2311400"/>
                  </a:lnTo>
                  <a:lnTo>
                    <a:pt x="1891124" y="2312088"/>
                  </a:lnTo>
                  <a:lnTo>
                    <a:pt x="1891157" y="2311400"/>
                  </a:lnTo>
                  <a:close/>
                  <a:moveTo>
                    <a:pt x="1804332" y="2311400"/>
                  </a:moveTo>
                  <a:lnTo>
                    <a:pt x="1799484" y="2311400"/>
                  </a:lnTo>
                  <a:lnTo>
                    <a:pt x="1804094" y="2312042"/>
                  </a:lnTo>
                  <a:lnTo>
                    <a:pt x="1804332" y="2311400"/>
                  </a:lnTo>
                  <a:close/>
                  <a:moveTo>
                    <a:pt x="404699" y="2298700"/>
                  </a:moveTo>
                  <a:lnTo>
                    <a:pt x="398511" y="2298700"/>
                  </a:lnTo>
                  <a:lnTo>
                    <a:pt x="401223" y="2311400"/>
                  </a:lnTo>
                  <a:lnTo>
                    <a:pt x="405407" y="2305792"/>
                  </a:lnTo>
                  <a:lnTo>
                    <a:pt x="404699" y="2298700"/>
                  </a:lnTo>
                  <a:close/>
                  <a:moveTo>
                    <a:pt x="405961" y="2305050"/>
                  </a:moveTo>
                  <a:lnTo>
                    <a:pt x="405407" y="2305792"/>
                  </a:lnTo>
                  <a:lnTo>
                    <a:pt x="405966" y="2311400"/>
                  </a:lnTo>
                  <a:lnTo>
                    <a:pt x="407223" y="2311400"/>
                  </a:lnTo>
                  <a:lnTo>
                    <a:pt x="405961" y="2305050"/>
                  </a:lnTo>
                  <a:close/>
                  <a:moveTo>
                    <a:pt x="410699" y="2298700"/>
                  </a:moveTo>
                  <a:lnTo>
                    <a:pt x="405961" y="2305050"/>
                  </a:lnTo>
                  <a:lnTo>
                    <a:pt x="407223" y="2311400"/>
                  </a:lnTo>
                  <a:lnTo>
                    <a:pt x="415099" y="2308128"/>
                  </a:lnTo>
                  <a:lnTo>
                    <a:pt x="410699" y="2298700"/>
                  </a:lnTo>
                  <a:close/>
                  <a:moveTo>
                    <a:pt x="464237" y="2279650"/>
                  </a:moveTo>
                  <a:lnTo>
                    <a:pt x="461001" y="2286000"/>
                  </a:lnTo>
                  <a:lnTo>
                    <a:pt x="487974" y="2311400"/>
                  </a:lnTo>
                  <a:lnTo>
                    <a:pt x="490825" y="2300208"/>
                  </a:lnTo>
                  <a:lnTo>
                    <a:pt x="490707" y="2298700"/>
                  </a:lnTo>
                  <a:lnTo>
                    <a:pt x="494435" y="2298700"/>
                  </a:lnTo>
                  <a:lnTo>
                    <a:pt x="480953" y="2286000"/>
                  </a:lnTo>
                  <a:lnTo>
                    <a:pt x="464237" y="2286000"/>
                  </a:lnTo>
                  <a:lnTo>
                    <a:pt x="464237" y="2279650"/>
                  </a:lnTo>
                  <a:close/>
                  <a:moveTo>
                    <a:pt x="490825" y="2300208"/>
                  </a:moveTo>
                  <a:lnTo>
                    <a:pt x="487974" y="2311400"/>
                  </a:lnTo>
                  <a:lnTo>
                    <a:pt x="491204" y="2305050"/>
                  </a:lnTo>
                  <a:lnTo>
                    <a:pt x="490825" y="2300208"/>
                  </a:lnTo>
                  <a:close/>
                  <a:moveTo>
                    <a:pt x="491204" y="2305050"/>
                  </a:moveTo>
                  <a:lnTo>
                    <a:pt x="487974" y="2311400"/>
                  </a:lnTo>
                  <a:lnTo>
                    <a:pt x="491702" y="2311400"/>
                  </a:lnTo>
                  <a:lnTo>
                    <a:pt x="491204" y="2305050"/>
                  </a:lnTo>
                  <a:close/>
                  <a:moveTo>
                    <a:pt x="491438" y="2304590"/>
                  </a:moveTo>
                  <a:lnTo>
                    <a:pt x="491204" y="2305050"/>
                  </a:lnTo>
                  <a:lnTo>
                    <a:pt x="491702" y="2311400"/>
                  </a:lnTo>
                  <a:lnTo>
                    <a:pt x="491438" y="2304590"/>
                  </a:lnTo>
                  <a:close/>
                  <a:moveTo>
                    <a:pt x="528298" y="2298700"/>
                  </a:moveTo>
                  <a:lnTo>
                    <a:pt x="494435" y="2298700"/>
                  </a:lnTo>
                  <a:lnTo>
                    <a:pt x="491438" y="2304590"/>
                  </a:lnTo>
                  <a:lnTo>
                    <a:pt x="491702" y="2311400"/>
                  </a:lnTo>
                  <a:lnTo>
                    <a:pt x="528298" y="2298700"/>
                  </a:lnTo>
                  <a:close/>
                  <a:moveTo>
                    <a:pt x="437798" y="2298700"/>
                  </a:moveTo>
                  <a:lnTo>
                    <a:pt x="410699" y="2298700"/>
                  </a:lnTo>
                  <a:lnTo>
                    <a:pt x="415099" y="2308128"/>
                  </a:lnTo>
                  <a:lnTo>
                    <a:pt x="437798" y="2298700"/>
                  </a:lnTo>
                  <a:close/>
                  <a:moveTo>
                    <a:pt x="410699" y="2298700"/>
                  </a:moveTo>
                  <a:lnTo>
                    <a:pt x="404699" y="2298700"/>
                  </a:lnTo>
                  <a:lnTo>
                    <a:pt x="405961" y="2305050"/>
                  </a:lnTo>
                  <a:lnTo>
                    <a:pt x="410699" y="2298700"/>
                  </a:lnTo>
                  <a:close/>
                  <a:moveTo>
                    <a:pt x="491210" y="2298700"/>
                  </a:moveTo>
                  <a:lnTo>
                    <a:pt x="490825" y="2300208"/>
                  </a:lnTo>
                  <a:lnTo>
                    <a:pt x="491204" y="2305050"/>
                  </a:lnTo>
                  <a:lnTo>
                    <a:pt x="491438" y="2304590"/>
                  </a:lnTo>
                  <a:lnTo>
                    <a:pt x="491210" y="2298700"/>
                  </a:lnTo>
                  <a:close/>
                  <a:moveTo>
                    <a:pt x="494435" y="2298700"/>
                  </a:moveTo>
                  <a:lnTo>
                    <a:pt x="491210" y="2298700"/>
                  </a:lnTo>
                  <a:lnTo>
                    <a:pt x="491438" y="2304590"/>
                  </a:lnTo>
                  <a:lnTo>
                    <a:pt x="494435" y="2298700"/>
                  </a:lnTo>
                  <a:close/>
                  <a:moveTo>
                    <a:pt x="491210" y="2298700"/>
                  </a:moveTo>
                  <a:lnTo>
                    <a:pt x="490707" y="2298700"/>
                  </a:lnTo>
                  <a:lnTo>
                    <a:pt x="490825" y="2300208"/>
                  </a:lnTo>
                  <a:lnTo>
                    <a:pt x="491210" y="2298700"/>
                  </a:lnTo>
                  <a:close/>
                  <a:moveTo>
                    <a:pt x="448290" y="2273300"/>
                  </a:moveTo>
                  <a:lnTo>
                    <a:pt x="432740" y="2298700"/>
                  </a:lnTo>
                  <a:lnTo>
                    <a:pt x="440311" y="2298700"/>
                  </a:lnTo>
                  <a:lnTo>
                    <a:pt x="455860" y="2286000"/>
                  </a:lnTo>
                  <a:lnTo>
                    <a:pt x="452070" y="2286000"/>
                  </a:lnTo>
                  <a:lnTo>
                    <a:pt x="448290" y="2273300"/>
                  </a:lnTo>
                  <a:close/>
                  <a:moveTo>
                    <a:pt x="544936" y="2260600"/>
                  </a:moveTo>
                  <a:lnTo>
                    <a:pt x="543229" y="2260600"/>
                  </a:lnTo>
                  <a:lnTo>
                    <a:pt x="542245" y="2273300"/>
                  </a:lnTo>
                  <a:lnTo>
                    <a:pt x="523418" y="2298700"/>
                  </a:lnTo>
                  <a:lnTo>
                    <a:pt x="532172" y="2298700"/>
                  </a:lnTo>
                  <a:lnTo>
                    <a:pt x="550998" y="2273300"/>
                  </a:lnTo>
                  <a:lnTo>
                    <a:pt x="546622" y="2273300"/>
                  </a:lnTo>
                  <a:lnTo>
                    <a:pt x="544936" y="2260600"/>
                  </a:lnTo>
                  <a:close/>
                  <a:moveTo>
                    <a:pt x="1253111" y="2279702"/>
                  </a:moveTo>
                  <a:lnTo>
                    <a:pt x="1250784" y="2285327"/>
                  </a:lnTo>
                  <a:lnTo>
                    <a:pt x="1251417" y="2286000"/>
                  </a:lnTo>
                  <a:lnTo>
                    <a:pt x="1256642" y="2298700"/>
                  </a:lnTo>
                  <a:lnTo>
                    <a:pt x="1259951" y="2286000"/>
                  </a:lnTo>
                  <a:lnTo>
                    <a:pt x="1259040" y="2286000"/>
                  </a:lnTo>
                  <a:lnTo>
                    <a:pt x="1253111" y="2279702"/>
                  </a:lnTo>
                  <a:close/>
                  <a:moveTo>
                    <a:pt x="1906287" y="2286000"/>
                  </a:moveTo>
                  <a:lnTo>
                    <a:pt x="1897198" y="2286000"/>
                  </a:lnTo>
                  <a:lnTo>
                    <a:pt x="1897198" y="2298700"/>
                  </a:lnTo>
                  <a:lnTo>
                    <a:pt x="1906287" y="2298700"/>
                  </a:lnTo>
                  <a:lnTo>
                    <a:pt x="1906287" y="2286000"/>
                  </a:lnTo>
                  <a:close/>
                  <a:moveTo>
                    <a:pt x="2033230" y="2283521"/>
                  </a:moveTo>
                  <a:lnTo>
                    <a:pt x="2034869" y="2298700"/>
                  </a:lnTo>
                  <a:lnTo>
                    <a:pt x="2045278" y="2298700"/>
                  </a:lnTo>
                  <a:lnTo>
                    <a:pt x="2043906" y="2286000"/>
                  </a:lnTo>
                  <a:lnTo>
                    <a:pt x="2035602" y="2286000"/>
                  </a:lnTo>
                  <a:lnTo>
                    <a:pt x="2033230" y="2283521"/>
                  </a:lnTo>
                  <a:close/>
                  <a:moveTo>
                    <a:pt x="448290" y="2273300"/>
                  </a:moveTo>
                  <a:lnTo>
                    <a:pt x="452070" y="2286000"/>
                  </a:lnTo>
                  <a:lnTo>
                    <a:pt x="452069" y="2279639"/>
                  </a:lnTo>
                  <a:lnTo>
                    <a:pt x="448290" y="2273300"/>
                  </a:lnTo>
                  <a:close/>
                  <a:moveTo>
                    <a:pt x="452070" y="2279641"/>
                  </a:moveTo>
                  <a:lnTo>
                    <a:pt x="452070" y="2286000"/>
                  </a:lnTo>
                  <a:lnTo>
                    <a:pt x="455860" y="2286000"/>
                  </a:lnTo>
                  <a:lnTo>
                    <a:pt x="452070" y="2279641"/>
                  </a:lnTo>
                  <a:close/>
                  <a:moveTo>
                    <a:pt x="464237" y="2273300"/>
                  </a:moveTo>
                  <a:lnTo>
                    <a:pt x="452070" y="2273300"/>
                  </a:lnTo>
                  <a:lnTo>
                    <a:pt x="452106" y="2279702"/>
                  </a:lnTo>
                  <a:lnTo>
                    <a:pt x="455860" y="2286000"/>
                  </a:lnTo>
                  <a:lnTo>
                    <a:pt x="461001" y="2286000"/>
                  </a:lnTo>
                  <a:lnTo>
                    <a:pt x="464210" y="2279702"/>
                  </a:lnTo>
                  <a:lnTo>
                    <a:pt x="464237" y="2273300"/>
                  </a:lnTo>
                  <a:close/>
                  <a:moveTo>
                    <a:pt x="467472" y="2273300"/>
                  </a:moveTo>
                  <a:lnTo>
                    <a:pt x="464242" y="2279639"/>
                  </a:lnTo>
                  <a:lnTo>
                    <a:pt x="464237" y="2286000"/>
                  </a:lnTo>
                  <a:lnTo>
                    <a:pt x="467472" y="2273300"/>
                  </a:lnTo>
                  <a:close/>
                  <a:moveTo>
                    <a:pt x="467472" y="2273300"/>
                  </a:moveTo>
                  <a:lnTo>
                    <a:pt x="464237" y="2286000"/>
                  </a:lnTo>
                  <a:lnTo>
                    <a:pt x="480953" y="2286000"/>
                  </a:lnTo>
                  <a:lnTo>
                    <a:pt x="467472" y="2273300"/>
                  </a:lnTo>
                  <a:close/>
                  <a:moveTo>
                    <a:pt x="1222119" y="2279650"/>
                  </a:moveTo>
                  <a:lnTo>
                    <a:pt x="1223983" y="2286000"/>
                  </a:lnTo>
                  <a:lnTo>
                    <a:pt x="1226177" y="2284682"/>
                  </a:lnTo>
                  <a:lnTo>
                    <a:pt x="1222119" y="2279650"/>
                  </a:lnTo>
                  <a:close/>
                  <a:moveTo>
                    <a:pt x="1226177" y="2284682"/>
                  </a:moveTo>
                  <a:lnTo>
                    <a:pt x="1223983" y="2286000"/>
                  </a:lnTo>
                  <a:lnTo>
                    <a:pt x="1227240" y="2286000"/>
                  </a:lnTo>
                  <a:lnTo>
                    <a:pt x="1226177" y="2284682"/>
                  </a:lnTo>
                  <a:close/>
                  <a:moveTo>
                    <a:pt x="1250784" y="2285327"/>
                  </a:moveTo>
                  <a:lnTo>
                    <a:pt x="1250506" y="2286000"/>
                  </a:lnTo>
                  <a:lnTo>
                    <a:pt x="1251417" y="2286000"/>
                  </a:lnTo>
                  <a:lnTo>
                    <a:pt x="1250784" y="2285327"/>
                  </a:lnTo>
                  <a:close/>
                  <a:moveTo>
                    <a:pt x="1275699" y="2247900"/>
                  </a:moveTo>
                  <a:lnTo>
                    <a:pt x="1266265" y="2247900"/>
                  </a:lnTo>
                  <a:lnTo>
                    <a:pt x="1253111" y="2279702"/>
                  </a:lnTo>
                  <a:lnTo>
                    <a:pt x="1259040" y="2286000"/>
                  </a:lnTo>
                  <a:lnTo>
                    <a:pt x="1259951" y="2286000"/>
                  </a:lnTo>
                  <a:lnTo>
                    <a:pt x="1275699" y="2247900"/>
                  </a:lnTo>
                  <a:close/>
                  <a:moveTo>
                    <a:pt x="1559576" y="2279688"/>
                  </a:moveTo>
                  <a:lnTo>
                    <a:pt x="1555118" y="2285428"/>
                  </a:lnTo>
                  <a:lnTo>
                    <a:pt x="1555523" y="2286000"/>
                  </a:lnTo>
                  <a:lnTo>
                    <a:pt x="1559576" y="2279688"/>
                  </a:lnTo>
                  <a:close/>
                  <a:moveTo>
                    <a:pt x="1563076" y="2275183"/>
                  </a:moveTo>
                  <a:lnTo>
                    <a:pt x="1559567" y="2279702"/>
                  </a:lnTo>
                  <a:lnTo>
                    <a:pt x="1555523" y="2286000"/>
                  </a:lnTo>
                  <a:lnTo>
                    <a:pt x="1559606" y="2286000"/>
                  </a:lnTo>
                  <a:lnTo>
                    <a:pt x="1563076" y="2275183"/>
                  </a:lnTo>
                  <a:close/>
                  <a:moveTo>
                    <a:pt x="1564538" y="2273300"/>
                  </a:moveTo>
                  <a:lnTo>
                    <a:pt x="1563076" y="2275183"/>
                  </a:lnTo>
                  <a:lnTo>
                    <a:pt x="1559606" y="2286000"/>
                  </a:lnTo>
                  <a:lnTo>
                    <a:pt x="1564538" y="2273300"/>
                  </a:lnTo>
                  <a:close/>
                  <a:moveTo>
                    <a:pt x="2039047" y="2273300"/>
                  </a:moveTo>
                  <a:lnTo>
                    <a:pt x="2032126" y="2273300"/>
                  </a:lnTo>
                  <a:lnTo>
                    <a:pt x="2033230" y="2283521"/>
                  </a:lnTo>
                  <a:lnTo>
                    <a:pt x="2035602" y="2286000"/>
                  </a:lnTo>
                  <a:lnTo>
                    <a:pt x="2039047" y="2273300"/>
                  </a:lnTo>
                  <a:close/>
                  <a:moveTo>
                    <a:pt x="2042534" y="2273300"/>
                  </a:moveTo>
                  <a:lnTo>
                    <a:pt x="2039047" y="2273300"/>
                  </a:lnTo>
                  <a:lnTo>
                    <a:pt x="2035602" y="2286000"/>
                  </a:lnTo>
                  <a:lnTo>
                    <a:pt x="2043906" y="2286000"/>
                  </a:lnTo>
                  <a:lnTo>
                    <a:pt x="2042534" y="2273300"/>
                  </a:lnTo>
                  <a:close/>
                  <a:moveTo>
                    <a:pt x="2556403" y="2254250"/>
                  </a:moveTo>
                  <a:lnTo>
                    <a:pt x="2553576" y="2260600"/>
                  </a:lnTo>
                  <a:lnTo>
                    <a:pt x="2592811" y="2286000"/>
                  </a:lnTo>
                  <a:lnTo>
                    <a:pt x="2595642" y="2279639"/>
                  </a:lnTo>
                  <a:lnTo>
                    <a:pt x="2595187" y="2273300"/>
                  </a:lnTo>
                  <a:lnTo>
                    <a:pt x="2598465" y="2273300"/>
                  </a:lnTo>
                  <a:lnTo>
                    <a:pt x="2578848" y="2260600"/>
                  </a:lnTo>
                  <a:lnTo>
                    <a:pt x="2556403" y="2260600"/>
                  </a:lnTo>
                  <a:lnTo>
                    <a:pt x="2556403" y="2254250"/>
                  </a:lnTo>
                  <a:close/>
                  <a:moveTo>
                    <a:pt x="2634244" y="2273300"/>
                  </a:moveTo>
                  <a:lnTo>
                    <a:pt x="2598465" y="2273300"/>
                  </a:lnTo>
                  <a:lnTo>
                    <a:pt x="2595642" y="2279639"/>
                  </a:lnTo>
                  <a:lnTo>
                    <a:pt x="2596098" y="2286000"/>
                  </a:lnTo>
                  <a:lnTo>
                    <a:pt x="2638401" y="2286000"/>
                  </a:lnTo>
                  <a:lnTo>
                    <a:pt x="2637939" y="2279639"/>
                  </a:lnTo>
                  <a:lnTo>
                    <a:pt x="2634244" y="2273300"/>
                  </a:lnTo>
                  <a:close/>
                  <a:moveTo>
                    <a:pt x="2638185" y="2280061"/>
                  </a:moveTo>
                  <a:lnTo>
                    <a:pt x="2638401" y="2286000"/>
                  </a:lnTo>
                  <a:lnTo>
                    <a:pt x="2641647" y="2286000"/>
                  </a:lnTo>
                  <a:lnTo>
                    <a:pt x="2638185" y="2280061"/>
                  </a:lnTo>
                  <a:close/>
                  <a:moveTo>
                    <a:pt x="2637940" y="2273300"/>
                  </a:moveTo>
                  <a:lnTo>
                    <a:pt x="2638185" y="2280061"/>
                  </a:lnTo>
                  <a:lnTo>
                    <a:pt x="2641647" y="2286000"/>
                  </a:lnTo>
                  <a:lnTo>
                    <a:pt x="2637940" y="2273300"/>
                  </a:lnTo>
                  <a:close/>
                  <a:moveTo>
                    <a:pt x="2653950" y="2273300"/>
                  </a:moveTo>
                  <a:lnTo>
                    <a:pt x="2637940" y="2273300"/>
                  </a:lnTo>
                  <a:lnTo>
                    <a:pt x="2641647" y="2286000"/>
                  </a:lnTo>
                  <a:lnTo>
                    <a:pt x="2653950" y="2273300"/>
                  </a:lnTo>
                  <a:close/>
                  <a:moveTo>
                    <a:pt x="1536717" y="2247900"/>
                  </a:moveTo>
                  <a:lnTo>
                    <a:pt x="1528560" y="2247900"/>
                  </a:lnTo>
                  <a:lnTo>
                    <a:pt x="1555118" y="2285428"/>
                  </a:lnTo>
                  <a:lnTo>
                    <a:pt x="1559608" y="2279639"/>
                  </a:lnTo>
                  <a:lnTo>
                    <a:pt x="1563680" y="2273300"/>
                  </a:lnTo>
                  <a:lnTo>
                    <a:pt x="1536717" y="2247900"/>
                  </a:lnTo>
                  <a:close/>
                  <a:moveTo>
                    <a:pt x="1244684" y="2260600"/>
                  </a:moveTo>
                  <a:lnTo>
                    <a:pt x="1241417" y="2260600"/>
                  </a:lnTo>
                  <a:lnTo>
                    <a:pt x="1245134" y="2273300"/>
                  </a:lnTo>
                  <a:lnTo>
                    <a:pt x="1241509" y="2275476"/>
                  </a:lnTo>
                  <a:lnTo>
                    <a:pt x="1250784" y="2285327"/>
                  </a:lnTo>
                  <a:lnTo>
                    <a:pt x="1253111" y="2279702"/>
                  </a:lnTo>
                  <a:lnTo>
                    <a:pt x="1247082" y="2273300"/>
                  </a:lnTo>
                  <a:lnTo>
                    <a:pt x="1244684" y="2260600"/>
                  </a:lnTo>
                  <a:close/>
                  <a:moveTo>
                    <a:pt x="1241417" y="2260600"/>
                  </a:moveTo>
                  <a:lnTo>
                    <a:pt x="1220256" y="2273300"/>
                  </a:lnTo>
                  <a:lnTo>
                    <a:pt x="1222116" y="2279639"/>
                  </a:lnTo>
                  <a:lnTo>
                    <a:pt x="1226177" y="2284682"/>
                  </a:lnTo>
                  <a:lnTo>
                    <a:pt x="1241509" y="2275476"/>
                  </a:lnTo>
                  <a:lnTo>
                    <a:pt x="1239459" y="2273300"/>
                  </a:lnTo>
                  <a:lnTo>
                    <a:pt x="1243271" y="2273300"/>
                  </a:lnTo>
                  <a:lnTo>
                    <a:pt x="1241417" y="2260600"/>
                  </a:lnTo>
                  <a:close/>
                  <a:moveTo>
                    <a:pt x="2032126" y="2273300"/>
                  </a:moveTo>
                  <a:lnTo>
                    <a:pt x="2023446" y="2273300"/>
                  </a:lnTo>
                  <a:lnTo>
                    <a:pt x="2033230" y="2283521"/>
                  </a:lnTo>
                  <a:lnTo>
                    <a:pt x="2032126" y="2273300"/>
                  </a:lnTo>
                  <a:close/>
                  <a:moveTo>
                    <a:pt x="2637940" y="2273300"/>
                  </a:moveTo>
                  <a:lnTo>
                    <a:pt x="2637490" y="2273300"/>
                  </a:lnTo>
                  <a:lnTo>
                    <a:pt x="2637945" y="2279639"/>
                  </a:lnTo>
                  <a:lnTo>
                    <a:pt x="2638185" y="2280061"/>
                  </a:lnTo>
                  <a:lnTo>
                    <a:pt x="2637940" y="2273300"/>
                  </a:lnTo>
                  <a:close/>
                  <a:moveTo>
                    <a:pt x="467472" y="2273300"/>
                  </a:moveTo>
                  <a:lnTo>
                    <a:pt x="464237" y="2273300"/>
                  </a:lnTo>
                  <a:lnTo>
                    <a:pt x="464237" y="2279650"/>
                  </a:lnTo>
                  <a:lnTo>
                    <a:pt x="467472" y="2273300"/>
                  </a:lnTo>
                  <a:close/>
                  <a:moveTo>
                    <a:pt x="2671154" y="2235200"/>
                  </a:moveTo>
                  <a:lnTo>
                    <a:pt x="2634244" y="2273300"/>
                  </a:lnTo>
                  <a:lnTo>
                    <a:pt x="2637945" y="2279650"/>
                  </a:lnTo>
                  <a:lnTo>
                    <a:pt x="2637490" y="2273300"/>
                  </a:lnTo>
                  <a:lnTo>
                    <a:pt x="2653950" y="2273300"/>
                  </a:lnTo>
                  <a:lnTo>
                    <a:pt x="2678557" y="2247900"/>
                  </a:lnTo>
                  <a:lnTo>
                    <a:pt x="2677604" y="2247900"/>
                  </a:lnTo>
                  <a:lnTo>
                    <a:pt x="2674847" y="2241535"/>
                  </a:lnTo>
                  <a:lnTo>
                    <a:pt x="2671154" y="2235200"/>
                  </a:lnTo>
                  <a:close/>
                  <a:moveTo>
                    <a:pt x="452070" y="2273300"/>
                  </a:moveTo>
                  <a:lnTo>
                    <a:pt x="448290" y="2273300"/>
                  </a:lnTo>
                  <a:lnTo>
                    <a:pt x="452070" y="2279641"/>
                  </a:lnTo>
                  <a:lnTo>
                    <a:pt x="452070" y="2273300"/>
                  </a:lnTo>
                  <a:close/>
                  <a:moveTo>
                    <a:pt x="2598465" y="2273300"/>
                  </a:moveTo>
                  <a:lnTo>
                    <a:pt x="2595187" y="2273300"/>
                  </a:lnTo>
                  <a:lnTo>
                    <a:pt x="2595642" y="2279639"/>
                  </a:lnTo>
                  <a:lnTo>
                    <a:pt x="2598465" y="2273300"/>
                  </a:lnTo>
                  <a:close/>
                  <a:moveTo>
                    <a:pt x="1241417" y="2260600"/>
                  </a:moveTo>
                  <a:lnTo>
                    <a:pt x="1243271" y="2273300"/>
                  </a:lnTo>
                  <a:lnTo>
                    <a:pt x="1239459" y="2273300"/>
                  </a:lnTo>
                  <a:lnTo>
                    <a:pt x="1241509" y="2275476"/>
                  </a:lnTo>
                  <a:lnTo>
                    <a:pt x="1245134" y="2273300"/>
                  </a:lnTo>
                  <a:lnTo>
                    <a:pt x="1241417" y="2260600"/>
                  </a:lnTo>
                  <a:close/>
                  <a:moveTo>
                    <a:pt x="1564538" y="2273300"/>
                  </a:moveTo>
                  <a:lnTo>
                    <a:pt x="1563680" y="2273300"/>
                  </a:lnTo>
                  <a:lnTo>
                    <a:pt x="1563076" y="2275183"/>
                  </a:lnTo>
                  <a:lnTo>
                    <a:pt x="1564538" y="2273300"/>
                  </a:lnTo>
                  <a:close/>
                  <a:moveTo>
                    <a:pt x="590830" y="2247900"/>
                  </a:moveTo>
                  <a:lnTo>
                    <a:pt x="544936" y="2260600"/>
                  </a:lnTo>
                  <a:lnTo>
                    <a:pt x="548318" y="2273300"/>
                  </a:lnTo>
                  <a:lnTo>
                    <a:pt x="594212" y="2260600"/>
                  </a:lnTo>
                  <a:lnTo>
                    <a:pt x="592526" y="2260600"/>
                  </a:lnTo>
                  <a:lnTo>
                    <a:pt x="590830" y="2247900"/>
                  </a:lnTo>
                  <a:close/>
                  <a:moveTo>
                    <a:pt x="1421391" y="2247900"/>
                  </a:moveTo>
                  <a:lnTo>
                    <a:pt x="1412899" y="2247900"/>
                  </a:lnTo>
                  <a:lnTo>
                    <a:pt x="1421883" y="2260600"/>
                  </a:lnTo>
                  <a:lnTo>
                    <a:pt x="1425464" y="2273300"/>
                  </a:lnTo>
                  <a:lnTo>
                    <a:pt x="1429820" y="2260600"/>
                  </a:lnTo>
                  <a:lnTo>
                    <a:pt x="1422448" y="2260600"/>
                  </a:lnTo>
                  <a:lnTo>
                    <a:pt x="1427036" y="2255870"/>
                  </a:lnTo>
                  <a:lnTo>
                    <a:pt x="1421391" y="2247900"/>
                  </a:lnTo>
                  <a:close/>
                  <a:moveTo>
                    <a:pt x="2021331" y="2247900"/>
                  </a:moveTo>
                  <a:lnTo>
                    <a:pt x="2011446" y="2247900"/>
                  </a:lnTo>
                  <a:lnTo>
                    <a:pt x="2020231" y="2273300"/>
                  </a:lnTo>
                  <a:lnTo>
                    <a:pt x="2030105" y="2273300"/>
                  </a:lnTo>
                  <a:lnTo>
                    <a:pt x="2021331" y="2247900"/>
                  </a:lnTo>
                  <a:close/>
                  <a:moveTo>
                    <a:pt x="590830" y="2247900"/>
                  </a:moveTo>
                  <a:lnTo>
                    <a:pt x="592526" y="2260600"/>
                  </a:lnTo>
                  <a:lnTo>
                    <a:pt x="591748" y="2251347"/>
                  </a:lnTo>
                  <a:lnTo>
                    <a:pt x="590830" y="2247900"/>
                  </a:lnTo>
                  <a:close/>
                  <a:moveTo>
                    <a:pt x="591748" y="2251347"/>
                  </a:moveTo>
                  <a:lnTo>
                    <a:pt x="592526" y="2260600"/>
                  </a:lnTo>
                  <a:lnTo>
                    <a:pt x="593594" y="2260600"/>
                  </a:lnTo>
                  <a:lnTo>
                    <a:pt x="592521" y="2254250"/>
                  </a:lnTo>
                  <a:lnTo>
                    <a:pt x="591748" y="2251347"/>
                  </a:lnTo>
                  <a:close/>
                  <a:moveTo>
                    <a:pt x="592535" y="2254303"/>
                  </a:moveTo>
                  <a:lnTo>
                    <a:pt x="593594" y="2260600"/>
                  </a:lnTo>
                  <a:lnTo>
                    <a:pt x="594160" y="2260403"/>
                  </a:lnTo>
                  <a:lnTo>
                    <a:pt x="592535" y="2254303"/>
                  </a:lnTo>
                  <a:close/>
                  <a:moveTo>
                    <a:pt x="594160" y="2260403"/>
                  </a:moveTo>
                  <a:lnTo>
                    <a:pt x="593594" y="2260600"/>
                  </a:lnTo>
                  <a:lnTo>
                    <a:pt x="594212" y="2260600"/>
                  </a:lnTo>
                  <a:lnTo>
                    <a:pt x="594160" y="2260403"/>
                  </a:lnTo>
                  <a:close/>
                  <a:moveTo>
                    <a:pt x="1427036" y="2255870"/>
                  </a:moveTo>
                  <a:lnTo>
                    <a:pt x="1422448" y="2260600"/>
                  </a:lnTo>
                  <a:lnTo>
                    <a:pt x="1429820" y="2260600"/>
                  </a:lnTo>
                  <a:lnTo>
                    <a:pt x="1430147" y="2260263"/>
                  </a:lnTo>
                  <a:lnTo>
                    <a:pt x="1427036" y="2255870"/>
                  </a:lnTo>
                  <a:close/>
                  <a:moveTo>
                    <a:pt x="1430147" y="2260263"/>
                  </a:moveTo>
                  <a:lnTo>
                    <a:pt x="1429820" y="2260600"/>
                  </a:lnTo>
                  <a:lnTo>
                    <a:pt x="1430385" y="2260600"/>
                  </a:lnTo>
                  <a:lnTo>
                    <a:pt x="1430147" y="2260263"/>
                  </a:lnTo>
                  <a:close/>
                  <a:moveTo>
                    <a:pt x="2509619" y="2209800"/>
                  </a:moveTo>
                  <a:lnTo>
                    <a:pt x="2500594" y="2209800"/>
                  </a:lnTo>
                  <a:lnTo>
                    <a:pt x="2527567" y="2260600"/>
                  </a:lnTo>
                  <a:lnTo>
                    <a:pt x="2532042" y="2254303"/>
                  </a:lnTo>
                  <a:lnTo>
                    <a:pt x="2532079" y="2247900"/>
                  </a:lnTo>
                  <a:lnTo>
                    <a:pt x="2536592" y="2247900"/>
                  </a:lnTo>
                  <a:lnTo>
                    <a:pt x="2509619" y="2209800"/>
                  </a:lnTo>
                  <a:close/>
                  <a:moveTo>
                    <a:pt x="2556403" y="2247900"/>
                  </a:moveTo>
                  <a:lnTo>
                    <a:pt x="2536592" y="2247900"/>
                  </a:lnTo>
                  <a:lnTo>
                    <a:pt x="2532079" y="2254250"/>
                  </a:lnTo>
                  <a:lnTo>
                    <a:pt x="2532079" y="2260600"/>
                  </a:lnTo>
                  <a:lnTo>
                    <a:pt x="2553576" y="2260600"/>
                  </a:lnTo>
                  <a:lnTo>
                    <a:pt x="2556380" y="2254303"/>
                  </a:lnTo>
                  <a:lnTo>
                    <a:pt x="2556403" y="2247900"/>
                  </a:lnTo>
                  <a:close/>
                  <a:moveTo>
                    <a:pt x="2559230" y="2247900"/>
                  </a:moveTo>
                  <a:lnTo>
                    <a:pt x="2556403" y="2254250"/>
                  </a:lnTo>
                  <a:lnTo>
                    <a:pt x="2556403" y="2260600"/>
                  </a:lnTo>
                  <a:lnTo>
                    <a:pt x="2559230" y="2247900"/>
                  </a:lnTo>
                  <a:close/>
                  <a:moveTo>
                    <a:pt x="2559230" y="2247900"/>
                  </a:moveTo>
                  <a:lnTo>
                    <a:pt x="2556403" y="2260600"/>
                  </a:lnTo>
                  <a:lnTo>
                    <a:pt x="2578848" y="2260600"/>
                  </a:lnTo>
                  <a:lnTo>
                    <a:pt x="2559230" y="2247900"/>
                  </a:lnTo>
                  <a:close/>
                  <a:moveTo>
                    <a:pt x="630190" y="2247900"/>
                  </a:moveTo>
                  <a:lnTo>
                    <a:pt x="591458" y="2247900"/>
                  </a:lnTo>
                  <a:lnTo>
                    <a:pt x="592535" y="2254303"/>
                  </a:lnTo>
                  <a:lnTo>
                    <a:pt x="594160" y="2260403"/>
                  </a:lnTo>
                  <a:lnTo>
                    <a:pt x="630190" y="2247900"/>
                  </a:lnTo>
                  <a:close/>
                  <a:moveTo>
                    <a:pt x="1449076" y="2235200"/>
                  </a:moveTo>
                  <a:lnTo>
                    <a:pt x="1447086" y="2235200"/>
                  </a:lnTo>
                  <a:lnTo>
                    <a:pt x="1427036" y="2255870"/>
                  </a:lnTo>
                  <a:lnTo>
                    <a:pt x="1430147" y="2260263"/>
                  </a:lnTo>
                  <a:lnTo>
                    <a:pt x="1452766" y="2236944"/>
                  </a:lnTo>
                  <a:lnTo>
                    <a:pt x="1449076" y="2235200"/>
                  </a:lnTo>
                  <a:close/>
                  <a:moveTo>
                    <a:pt x="2536592" y="2247900"/>
                  </a:moveTo>
                  <a:lnTo>
                    <a:pt x="2532079" y="2247900"/>
                  </a:lnTo>
                  <a:lnTo>
                    <a:pt x="2532079" y="2254250"/>
                  </a:lnTo>
                  <a:lnTo>
                    <a:pt x="2536592" y="2247900"/>
                  </a:lnTo>
                  <a:close/>
                  <a:moveTo>
                    <a:pt x="2559230" y="2247900"/>
                  </a:moveTo>
                  <a:lnTo>
                    <a:pt x="2556403" y="2247900"/>
                  </a:lnTo>
                  <a:lnTo>
                    <a:pt x="2556403" y="2254250"/>
                  </a:lnTo>
                  <a:lnTo>
                    <a:pt x="2559230" y="2247900"/>
                  </a:lnTo>
                  <a:close/>
                  <a:moveTo>
                    <a:pt x="591458" y="2247900"/>
                  </a:moveTo>
                  <a:lnTo>
                    <a:pt x="590830" y="2247900"/>
                  </a:lnTo>
                  <a:lnTo>
                    <a:pt x="591748" y="2251347"/>
                  </a:lnTo>
                  <a:lnTo>
                    <a:pt x="591458" y="2247900"/>
                  </a:lnTo>
                  <a:close/>
                  <a:moveTo>
                    <a:pt x="628054" y="2235200"/>
                  </a:moveTo>
                  <a:lnTo>
                    <a:pt x="618546" y="2235200"/>
                  </a:lnTo>
                  <a:lnTo>
                    <a:pt x="624368" y="2247900"/>
                  </a:lnTo>
                  <a:lnTo>
                    <a:pt x="633875" y="2247900"/>
                  </a:lnTo>
                  <a:lnTo>
                    <a:pt x="628054" y="2235200"/>
                  </a:lnTo>
                  <a:close/>
                  <a:moveTo>
                    <a:pt x="1266873" y="2230513"/>
                  </a:moveTo>
                  <a:lnTo>
                    <a:pt x="1263040" y="2235200"/>
                  </a:lnTo>
                  <a:lnTo>
                    <a:pt x="1265793" y="2247900"/>
                  </a:lnTo>
                  <a:lnTo>
                    <a:pt x="1276170" y="2247900"/>
                  </a:lnTo>
                  <a:lnTo>
                    <a:pt x="1274798" y="2235200"/>
                  </a:lnTo>
                  <a:lnTo>
                    <a:pt x="1268233" y="2235200"/>
                  </a:lnTo>
                  <a:lnTo>
                    <a:pt x="1266873" y="2230513"/>
                  </a:lnTo>
                  <a:close/>
                  <a:moveTo>
                    <a:pt x="1284306" y="2209800"/>
                  </a:moveTo>
                  <a:lnTo>
                    <a:pt x="1281841" y="2218270"/>
                  </a:lnTo>
                  <a:lnTo>
                    <a:pt x="1284295" y="2222500"/>
                  </a:lnTo>
                  <a:lnTo>
                    <a:pt x="1280309" y="2226590"/>
                  </a:lnTo>
                  <a:lnTo>
                    <a:pt x="1298054" y="2247900"/>
                  </a:lnTo>
                  <a:lnTo>
                    <a:pt x="1301079" y="2237535"/>
                  </a:lnTo>
                  <a:lnTo>
                    <a:pt x="1300682" y="2235200"/>
                  </a:lnTo>
                  <a:lnTo>
                    <a:pt x="1304386" y="2233914"/>
                  </a:lnTo>
                  <a:lnTo>
                    <a:pt x="1284306" y="2209800"/>
                  </a:lnTo>
                  <a:close/>
                  <a:moveTo>
                    <a:pt x="1301079" y="2237535"/>
                  </a:moveTo>
                  <a:lnTo>
                    <a:pt x="1298054" y="2247900"/>
                  </a:lnTo>
                  <a:lnTo>
                    <a:pt x="1301758" y="2241535"/>
                  </a:lnTo>
                  <a:lnTo>
                    <a:pt x="1301079" y="2237535"/>
                  </a:lnTo>
                  <a:close/>
                  <a:moveTo>
                    <a:pt x="1301760" y="2241543"/>
                  </a:moveTo>
                  <a:lnTo>
                    <a:pt x="1298054" y="2247900"/>
                  </a:lnTo>
                  <a:lnTo>
                    <a:pt x="1302839" y="2247900"/>
                  </a:lnTo>
                  <a:lnTo>
                    <a:pt x="1301760" y="2241543"/>
                  </a:lnTo>
                  <a:close/>
                  <a:moveTo>
                    <a:pt x="1302231" y="2240734"/>
                  </a:moveTo>
                  <a:lnTo>
                    <a:pt x="1301761" y="2241550"/>
                  </a:lnTo>
                  <a:lnTo>
                    <a:pt x="1302839" y="2247900"/>
                  </a:lnTo>
                  <a:lnTo>
                    <a:pt x="1302231" y="2240734"/>
                  </a:lnTo>
                  <a:close/>
                  <a:moveTo>
                    <a:pt x="1337268" y="2222500"/>
                  </a:moveTo>
                  <a:lnTo>
                    <a:pt x="1304386" y="2233914"/>
                  </a:lnTo>
                  <a:lnTo>
                    <a:pt x="1305457" y="2235200"/>
                  </a:lnTo>
                  <a:lnTo>
                    <a:pt x="1302231" y="2240734"/>
                  </a:lnTo>
                  <a:lnTo>
                    <a:pt x="1302839" y="2247900"/>
                  </a:lnTo>
                  <a:lnTo>
                    <a:pt x="1338123" y="2235655"/>
                  </a:lnTo>
                  <a:lnTo>
                    <a:pt x="1336713" y="2235200"/>
                  </a:lnTo>
                  <a:lnTo>
                    <a:pt x="1337948" y="2230429"/>
                  </a:lnTo>
                  <a:lnTo>
                    <a:pt x="1337268" y="2222500"/>
                  </a:lnTo>
                  <a:close/>
                  <a:moveTo>
                    <a:pt x="1340001" y="2222500"/>
                  </a:moveTo>
                  <a:lnTo>
                    <a:pt x="1338822" y="2231606"/>
                  </a:lnTo>
                  <a:lnTo>
                    <a:pt x="1339435" y="2235200"/>
                  </a:lnTo>
                  <a:lnTo>
                    <a:pt x="1338123" y="2235655"/>
                  </a:lnTo>
                  <a:lnTo>
                    <a:pt x="1376052" y="2247900"/>
                  </a:lnTo>
                  <a:lnTo>
                    <a:pt x="1377687" y="2241535"/>
                  </a:lnTo>
                  <a:lnTo>
                    <a:pt x="1374010" y="2235200"/>
                  </a:lnTo>
                  <a:lnTo>
                    <a:pt x="1375286" y="2233891"/>
                  </a:lnTo>
                  <a:lnTo>
                    <a:pt x="1340001" y="2222500"/>
                  </a:lnTo>
                  <a:close/>
                  <a:moveTo>
                    <a:pt x="1386387" y="2222500"/>
                  </a:moveTo>
                  <a:lnTo>
                    <a:pt x="1375286" y="2233891"/>
                  </a:lnTo>
                  <a:lnTo>
                    <a:pt x="1379340" y="2235200"/>
                  </a:lnTo>
                  <a:lnTo>
                    <a:pt x="1377696" y="2241550"/>
                  </a:lnTo>
                  <a:lnTo>
                    <a:pt x="1381382" y="2247900"/>
                  </a:lnTo>
                  <a:lnTo>
                    <a:pt x="1391725" y="2237286"/>
                  </a:lnTo>
                  <a:lnTo>
                    <a:pt x="1387277" y="2235200"/>
                  </a:lnTo>
                  <a:lnTo>
                    <a:pt x="1388960" y="2231368"/>
                  </a:lnTo>
                  <a:lnTo>
                    <a:pt x="1386387" y="2222500"/>
                  </a:lnTo>
                  <a:close/>
                  <a:moveTo>
                    <a:pt x="1392858" y="2222500"/>
                  </a:moveTo>
                  <a:lnTo>
                    <a:pt x="1391083" y="2230591"/>
                  </a:lnTo>
                  <a:lnTo>
                    <a:pt x="1393758" y="2235200"/>
                  </a:lnTo>
                  <a:lnTo>
                    <a:pt x="1391725" y="2237286"/>
                  </a:lnTo>
                  <a:lnTo>
                    <a:pt x="1414354" y="2247900"/>
                  </a:lnTo>
                  <a:lnTo>
                    <a:pt x="1419935" y="2247900"/>
                  </a:lnTo>
                  <a:lnTo>
                    <a:pt x="1392858" y="2222500"/>
                  </a:lnTo>
                  <a:close/>
                  <a:moveTo>
                    <a:pt x="1474618" y="2247273"/>
                  </a:moveTo>
                  <a:lnTo>
                    <a:pt x="1474164" y="2247900"/>
                  </a:lnTo>
                  <a:lnTo>
                    <a:pt x="1475944" y="2247900"/>
                  </a:lnTo>
                  <a:lnTo>
                    <a:pt x="1474618" y="2247273"/>
                  </a:lnTo>
                  <a:close/>
                  <a:moveTo>
                    <a:pt x="1476983" y="2244009"/>
                  </a:moveTo>
                  <a:lnTo>
                    <a:pt x="1474618" y="2247273"/>
                  </a:lnTo>
                  <a:lnTo>
                    <a:pt x="1475944" y="2247900"/>
                  </a:lnTo>
                  <a:lnTo>
                    <a:pt x="1476983" y="2244009"/>
                  </a:lnTo>
                  <a:close/>
                  <a:moveTo>
                    <a:pt x="1486844" y="2235200"/>
                  </a:moveTo>
                  <a:lnTo>
                    <a:pt x="1483368" y="2235200"/>
                  </a:lnTo>
                  <a:lnTo>
                    <a:pt x="1476983" y="2244009"/>
                  </a:lnTo>
                  <a:lnTo>
                    <a:pt x="1475944" y="2247900"/>
                  </a:lnTo>
                  <a:lnTo>
                    <a:pt x="1481106" y="2247900"/>
                  </a:lnTo>
                  <a:lnTo>
                    <a:pt x="1486844" y="2239982"/>
                  </a:lnTo>
                  <a:lnTo>
                    <a:pt x="1486844" y="2235200"/>
                  </a:lnTo>
                  <a:close/>
                  <a:moveTo>
                    <a:pt x="1514236" y="2235200"/>
                  </a:moveTo>
                  <a:lnTo>
                    <a:pt x="1490310" y="2235200"/>
                  </a:lnTo>
                  <a:lnTo>
                    <a:pt x="1486844" y="2239982"/>
                  </a:lnTo>
                  <a:lnTo>
                    <a:pt x="1486844" y="2247900"/>
                  </a:lnTo>
                  <a:lnTo>
                    <a:pt x="1511974" y="2247900"/>
                  </a:lnTo>
                  <a:lnTo>
                    <a:pt x="1514231" y="2241550"/>
                  </a:lnTo>
                  <a:lnTo>
                    <a:pt x="1514236" y="2235200"/>
                  </a:lnTo>
                  <a:close/>
                  <a:moveTo>
                    <a:pt x="1514236" y="2241535"/>
                  </a:moveTo>
                  <a:lnTo>
                    <a:pt x="1511974" y="2247900"/>
                  </a:lnTo>
                  <a:lnTo>
                    <a:pt x="1514236" y="2247900"/>
                  </a:lnTo>
                  <a:lnTo>
                    <a:pt x="1514236" y="2241535"/>
                  </a:lnTo>
                  <a:close/>
                  <a:moveTo>
                    <a:pt x="1534885" y="2235200"/>
                  </a:moveTo>
                  <a:lnTo>
                    <a:pt x="1516487" y="2235200"/>
                  </a:lnTo>
                  <a:lnTo>
                    <a:pt x="1514236" y="2241535"/>
                  </a:lnTo>
                  <a:lnTo>
                    <a:pt x="1514236" y="2247900"/>
                  </a:lnTo>
                  <a:lnTo>
                    <a:pt x="1530382" y="2247900"/>
                  </a:lnTo>
                  <a:lnTo>
                    <a:pt x="1534885" y="2235200"/>
                  </a:lnTo>
                  <a:close/>
                  <a:moveTo>
                    <a:pt x="1534885" y="2235200"/>
                  </a:moveTo>
                  <a:lnTo>
                    <a:pt x="1532633" y="2247900"/>
                  </a:lnTo>
                  <a:lnTo>
                    <a:pt x="1535963" y="2247900"/>
                  </a:lnTo>
                  <a:lnTo>
                    <a:pt x="1534885" y="2235200"/>
                  </a:lnTo>
                  <a:close/>
                  <a:moveTo>
                    <a:pt x="2024974" y="2222500"/>
                  </a:moveTo>
                  <a:lnTo>
                    <a:pt x="2014566" y="2222500"/>
                  </a:lnTo>
                  <a:lnTo>
                    <a:pt x="2011184" y="2247900"/>
                  </a:lnTo>
                  <a:lnTo>
                    <a:pt x="2021582" y="2247900"/>
                  </a:lnTo>
                  <a:lnTo>
                    <a:pt x="2024974" y="2222500"/>
                  </a:lnTo>
                  <a:close/>
                  <a:moveTo>
                    <a:pt x="2674855" y="2241550"/>
                  </a:moveTo>
                  <a:lnTo>
                    <a:pt x="2677604" y="2247900"/>
                  </a:lnTo>
                  <a:lnTo>
                    <a:pt x="2678298" y="2247455"/>
                  </a:lnTo>
                  <a:lnTo>
                    <a:pt x="2674855" y="2241550"/>
                  </a:lnTo>
                  <a:close/>
                  <a:moveTo>
                    <a:pt x="2678298" y="2247455"/>
                  </a:moveTo>
                  <a:lnTo>
                    <a:pt x="2677604" y="2247900"/>
                  </a:lnTo>
                  <a:lnTo>
                    <a:pt x="2678557" y="2247900"/>
                  </a:lnTo>
                  <a:lnTo>
                    <a:pt x="2678298" y="2247455"/>
                  </a:lnTo>
                  <a:close/>
                  <a:moveTo>
                    <a:pt x="2711770" y="2209800"/>
                  </a:moveTo>
                  <a:lnTo>
                    <a:pt x="2672107" y="2235200"/>
                  </a:lnTo>
                  <a:lnTo>
                    <a:pt x="2674855" y="2241550"/>
                  </a:lnTo>
                  <a:lnTo>
                    <a:pt x="2678298" y="2247455"/>
                  </a:lnTo>
                  <a:lnTo>
                    <a:pt x="2717257" y="2222500"/>
                  </a:lnTo>
                  <a:lnTo>
                    <a:pt x="2714514" y="2222500"/>
                  </a:lnTo>
                  <a:lnTo>
                    <a:pt x="2714512" y="2216145"/>
                  </a:lnTo>
                  <a:lnTo>
                    <a:pt x="2711770" y="2209800"/>
                  </a:lnTo>
                  <a:close/>
                  <a:moveTo>
                    <a:pt x="1479337" y="2235200"/>
                  </a:moveTo>
                  <a:lnTo>
                    <a:pt x="1454458" y="2235200"/>
                  </a:lnTo>
                  <a:lnTo>
                    <a:pt x="1452766" y="2236944"/>
                  </a:lnTo>
                  <a:lnTo>
                    <a:pt x="1474618" y="2247273"/>
                  </a:lnTo>
                  <a:lnTo>
                    <a:pt x="1476983" y="2244009"/>
                  </a:lnTo>
                  <a:lnTo>
                    <a:pt x="1479337" y="2235200"/>
                  </a:lnTo>
                  <a:close/>
                  <a:moveTo>
                    <a:pt x="1375286" y="2233891"/>
                  </a:moveTo>
                  <a:lnTo>
                    <a:pt x="1374010" y="2235200"/>
                  </a:lnTo>
                  <a:lnTo>
                    <a:pt x="1377696" y="2241550"/>
                  </a:lnTo>
                  <a:lnTo>
                    <a:pt x="1379340" y="2235200"/>
                  </a:lnTo>
                  <a:lnTo>
                    <a:pt x="1375286" y="2233891"/>
                  </a:lnTo>
                  <a:close/>
                  <a:moveTo>
                    <a:pt x="1301761" y="2235200"/>
                  </a:moveTo>
                  <a:lnTo>
                    <a:pt x="1301079" y="2237535"/>
                  </a:lnTo>
                  <a:lnTo>
                    <a:pt x="1301760" y="2241543"/>
                  </a:lnTo>
                  <a:lnTo>
                    <a:pt x="1302231" y="2240734"/>
                  </a:lnTo>
                  <a:lnTo>
                    <a:pt x="1301761" y="2235200"/>
                  </a:lnTo>
                  <a:close/>
                  <a:moveTo>
                    <a:pt x="1305457" y="2235200"/>
                  </a:moveTo>
                  <a:lnTo>
                    <a:pt x="1301761" y="2235200"/>
                  </a:lnTo>
                  <a:lnTo>
                    <a:pt x="1302231" y="2240734"/>
                  </a:lnTo>
                  <a:lnTo>
                    <a:pt x="1305457" y="2235200"/>
                  </a:lnTo>
                  <a:close/>
                  <a:moveTo>
                    <a:pt x="1490310" y="2235200"/>
                  </a:moveTo>
                  <a:lnTo>
                    <a:pt x="1486844" y="2235200"/>
                  </a:lnTo>
                  <a:lnTo>
                    <a:pt x="1486844" y="2239982"/>
                  </a:lnTo>
                  <a:lnTo>
                    <a:pt x="1490310" y="2235200"/>
                  </a:lnTo>
                  <a:close/>
                  <a:moveTo>
                    <a:pt x="1304386" y="2233914"/>
                  </a:moveTo>
                  <a:lnTo>
                    <a:pt x="1300682" y="2235200"/>
                  </a:lnTo>
                  <a:lnTo>
                    <a:pt x="1301079" y="2237535"/>
                  </a:lnTo>
                  <a:lnTo>
                    <a:pt x="1301761" y="2235200"/>
                  </a:lnTo>
                  <a:lnTo>
                    <a:pt x="1305457" y="2235200"/>
                  </a:lnTo>
                  <a:lnTo>
                    <a:pt x="1304386" y="2233914"/>
                  </a:lnTo>
                  <a:close/>
                  <a:moveTo>
                    <a:pt x="1388960" y="2231368"/>
                  </a:moveTo>
                  <a:lnTo>
                    <a:pt x="1387277" y="2235200"/>
                  </a:lnTo>
                  <a:lnTo>
                    <a:pt x="1391725" y="2237286"/>
                  </a:lnTo>
                  <a:lnTo>
                    <a:pt x="1393758" y="2235200"/>
                  </a:lnTo>
                  <a:lnTo>
                    <a:pt x="1390072" y="2235200"/>
                  </a:lnTo>
                  <a:lnTo>
                    <a:pt x="1388960" y="2231368"/>
                  </a:lnTo>
                  <a:close/>
                  <a:moveTo>
                    <a:pt x="1454458" y="2235200"/>
                  </a:moveTo>
                  <a:lnTo>
                    <a:pt x="1449076" y="2235200"/>
                  </a:lnTo>
                  <a:lnTo>
                    <a:pt x="1452766" y="2236944"/>
                  </a:lnTo>
                  <a:lnTo>
                    <a:pt x="1454458" y="2235200"/>
                  </a:lnTo>
                  <a:close/>
                  <a:moveTo>
                    <a:pt x="1337948" y="2230429"/>
                  </a:moveTo>
                  <a:lnTo>
                    <a:pt x="1336713" y="2235200"/>
                  </a:lnTo>
                  <a:lnTo>
                    <a:pt x="1338123" y="2235655"/>
                  </a:lnTo>
                  <a:lnTo>
                    <a:pt x="1339435" y="2235200"/>
                  </a:lnTo>
                  <a:lnTo>
                    <a:pt x="1338357" y="2235200"/>
                  </a:lnTo>
                  <a:lnTo>
                    <a:pt x="1337948" y="2230429"/>
                  </a:lnTo>
                  <a:close/>
                  <a:moveTo>
                    <a:pt x="593500" y="2209800"/>
                  </a:moveTo>
                  <a:lnTo>
                    <a:pt x="587113" y="2209800"/>
                  </a:lnTo>
                  <a:lnTo>
                    <a:pt x="620106" y="2235200"/>
                  </a:lnTo>
                  <a:lnTo>
                    <a:pt x="626494" y="2235200"/>
                  </a:lnTo>
                  <a:lnTo>
                    <a:pt x="593500" y="2209800"/>
                  </a:lnTo>
                  <a:close/>
                  <a:moveTo>
                    <a:pt x="1264547" y="2222500"/>
                  </a:moveTo>
                  <a:lnTo>
                    <a:pt x="1262705" y="2222500"/>
                  </a:lnTo>
                  <a:lnTo>
                    <a:pt x="1263040" y="2235200"/>
                  </a:lnTo>
                  <a:lnTo>
                    <a:pt x="1266809" y="2230591"/>
                  </a:lnTo>
                  <a:lnTo>
                    <a:pt x="1266849" y="2230429"/>
                  </a:lnTo>
                  <a:lnTo>
                    <a:pt x="1264547" y="2222500"/>
                  </a:lnTo>
                  <a:close/>
                  <a:moveTo>
                    <a:pt x="1268233" y="2228850"/>
                  </a:moveTo>
                  <a:lnTo>
                    <a:pt x="1266941" y="2230429"/>
                  </a:lnTo>
                  <a:lnTo>
                    <a:pt x="1266896" y="2230591"/>
                  </a:lnTo>
                  <a:lnTo>
                    <a:pt x="1268233" y="2235200"/>
                  </a:lnTo>
                  <a:lnTo>
                    <a:pt x="1271919" y="2235200"/>
                  </a:lnTo>
                  <a:lnTo>
                    <a:pt x="1268233" y="2228850"/>
                  </a:lnTo>
                  <a:close/>
                  <a:moveTo>
                    <a:pt x="1273427" y="2222500"/>
                  </a:moveTo>
                  <a:lnTo>
                    <a:pt x="1268237" y="2228844"/>
                  </a:lnTo>
                  <a:lnTo>
                    <a:pt x="1271919" y="2235200"/>
                  </a:lnTo>
                  <a:lnTo>
                    <a:pt x="1274511" y="2232540"/>
                  </a:lnTo>
                  <a:lnTo>
                    <a:pt x="1273427" y="2222500"/>
                  </a:lnTo>
                  <a:close/>
                  <a:moveTo>
                    <a:pt x="1274511" y="2232540"/>
                  </a:moveTo>
                  <a:lnTo>
                    <a:pt x="1271919" y="2235200"/>
                  </a:lnTo>
                  <a:lnTo>
                    <a:pt x="1274798" y="2235200"/>
                  </a:lnTo>
                  <a:lnTo>
                    <a:pt x="1274511" y="2232540"/>
                  </a:lnTo>
                  <a:close/>
                  <a:moveTo>
                    <a:pt x="1338353" y="2228862"/>
                  </a:moveTo>
                  <a:lnTo>
                    <a:pt x="1337948" y="2230429"/>
                  </a:lnTo>
                  <a:lnTo>
                    <a:pt x="1338357" y="2235200"/>
                  </a:lnTo>
                  <a:lnTo>
                    <a:pt x="1338701" y="2232540"/>
                  </a:lnTo>
                  <a:lnTo>
                    <a:pt x="1338781" y="2231368"/>
                  </a:lnTo>
                  <a:lnTo>
                    <a:pt x="1338353" y="2228862"/>
                  </a:lnTo>
                  <a:close/>
                  <a:moveTo>
                    <a:pt x="1338822" y="2231606"/>
                  </a:moveTo>
                  <a:lnTo>
                    <a:pt x="1338357" y="2235200"/>
                  </a:lnTo>
                  <a:lnTo>
                    <a:pt x="1339435" y="2235200"/>
                  </a:lnTo>
                  <a:lnTo>
                    <a:pt x="1338822" y="2231606"/>
                  </a:lnTo>
                  <a:close/>
                  <a:moveTo>
                    <a:pt x="1390069" y="2228844"/>
                  </a:moveTo>
                  <a:lnTo>
                    <a:pt x="1388960" y="2231368"/>
                  </a:lnTo>
                  <a:lnTo>
                    <a:pt x="1390072" y="2235200"/>
                  </a:lnTo>
                  <a:lnTo>
                    <a:pt x="1390913" y="2231368"/>
                  </a:lnTo>
                  <a:lnTo>
                    <a:pt x="1390989" y="2230429"/>
                  </a:lnTo>
                  <a:lnTo>
                    <a:pt x="1390069" y="2228844"/>
                  </a:lnTo>
                  <a:close/>
                  <a:moveTo>
                    <a:pt x="1391083" y="2230591"/>
                  </a:moveTo>
                  <a:lnTo>
                    <a:pt x="1390072" y="2235200"/>
                  </a:lnTo>
                  <a:lnTo>
                    <a:pt x="1393758" y="2235200"/>
                  </a:lnTo>
                  <a:lnTo>
                    <a:pt x="1391083" y="2230591"/>
                  </a:lnTo>
                  <a:close/>
                  <a:moveTo>
                    <a:pt x="1276903" y="2222500"/>
                  </a:moveTo>
                  <a:lnTo>
                    <a:pt x="1273427" y="2222500"/>
                  </a:lnTo>
                  <a:lnTo>
                    <a:pt x="1274511" y="2232540"/>
                  </a:lnTo>
                  <a:lnTo>
                    <a:pt x="1280309" y="2226590"/>
                  </a:lnTo>
                  <a:lnTo>
                    <a:pt x="1276903" y="2222500"/>
                  </a:lnTo>
                  <a:close/>
                  <a:moveTo>
                    <a:pt x="1340001" y="2222500"/>
                  </a:moveTo>
                  <a:lnTo>
                    <a:pt x="1338353" y="2228862"/>
                  </a:lnTo>
                  <a:lnTo>
                    <a:pt x="1338822" y="2231606"/>
                  </a:lnTo>
                  <a:lnTo>
                    <a:pt x="1340001" y="2222500"/>
                  </a:lnTo>
                  <a:close/>
                  <a:moveTo>
                    <a:pt x="1386387" y="2222500"/>
                  </a:moveTo>
                  <a:lnTo>
                    <a:pt x="1388960" y="2231368"/>
                  </a:lnTo>
                  <a:lnTo>
                    <a:pt x="1390069" y="2228844"/>
                  </a:lnTo>
                  <a:lnTo>
                    <a:pt x="1386387" y="2222500"/>
                  </a:lnTo>
                  <a:close/>
                  <a:moveTo>
                    <a:pt x="1392858" y="2222500"/>
                  </a:moveTo>
                  <a:lnTo>
                    <a:pt x="1390069" y="2228844"/>
                  </a:lnTo>
                  <a:lnTo>
                    <a:pt x="1391083" y="2230591"/>
                  </a:lnTo>
                  <a:lnTo>
                    <a:pt x="1392858" y="2222500"/>
                  </a:lnTo>
                  <a:close/>
                  <a:moveTo>
                    <a:pt x="1337268" y="2222500"/>
                  </a:moveTo>
                  <a:lnTo>
                    <a:pt x="1337948" y="2230429"/>
                  </a:lnTo>
                  <a:lnTo>
                    <a:pt x="1338351" y="2228844"/>
                  </a:lnTo>
                  <a:lnTo>
                    <a:pt x="1337268" y="2222500"/>
                  </a:lnTo>
                  <a:close/>
                  <a:moveTo>
                    <a:pt x="1340001" y="2222500"/>
                  </a:moveTo>
                  <a:lnTo>
                    <a:pt x="1337268" y="2222500"/>
                  </a:lnTo>
                  <a:lnTo>
                    <a:pt x="1338353" y="2228862"/>
                  </a:lnTo>
                  <a:lnTo>
                    <a:pt x="1340001" y="2222500"/>
                  </a:lnTo>
                  <a:close/>
                  <a:moveTo>
                    <a:pt x="1276924" y="2209800"/>
                  </a:moveTo>
                  <a:lnTo>
                    <a:pt x="1264547" y="2222500"/>
                  </a:lnTo>
                  <a:lnTo>
                    <a:pt x="1268233" y="2228850"/>
                  </a:lnTo>
                  <a:lnTo>
                    <a:pt x="1273427" y="2222500"/>
                  </a:lnTo>
                  <a:lnTo>
                    <a:pt x="1276903" y="2222500"/>
                  </a:lnTo>
                  <a:lnTo>
                    <a:pt x="1279378" y="2218254"/>
                  </a:lnTo>
                  <a:lnTo>
                    <a:pt x="1276924" y="2209800"/>
                  </a:lnTo>
                  <a:close/>
                  <a:moveTo>
                    <a:pt x="1392858" y="2222500"/>
                  </a:moveTo>
                  <a:lnTo>
                    <a:pt x="1386387" y="2222500"/>
                  </a:lnTo>
                  <a:lnTo>
                    <a:pt x="1390069" y="2228844"/>
                  </a:lnTo>
                  <a:lnTo>
                    <a:pt x="1392858" y="2222500"/>
                  </a:lnTo>
                  <a:close/>
                  <a:moveTo>
                    <a:pt x="1279378" y="2218254"/>
                  </a:moveTo>
                  <a:lnTo>
                    <a:pt x="1276903" y="2222500"/>
                  </a:lnTo>
                  <a:lnTo>
                    <a:pt x="1280309" y="2226590"/>
                  </a:lnTo>
                  <a:lnTo>
                    <a:pt x="1284295" y="2222500"/>
                  </a:lnTo>
                  <a:lnTo>
                    <a:pt x="1280610" y="2222500"/>
                  </a:lnTo>
                  <a:lnTo>
                    <a:pt x="1279378" y="2218254"/>
                  </a:lnTo>
                  <a:close/>
                  <a:moveTo>
                    <a:pt x="1280607" y="2216145"/>
                  </a:moveTo>
                  <a:lnTo>
                    <a:pt x="1279382" y="2218270"/>
                  </a:lnTo>
                  <a:lnTo>
                    <a:pt x="1280610" y="2222500"/>
                  </a:lnTo>
                  <a:lnTo>
                    <a:pt x="1281841" y="2218270"/>
                  </a:lnTo>
                  <a:lnTo>
                    <a:pt x="1280607" y="2216145"/>
                  </a:lnTo>
                  <a:close/>
                  <a:moveTo>
                    <a:pt x="1281841" y="2218270"/>
                  </a:moveTo>
                  <a:lnTo>
                    <a:pt x="1280610" y="2222500"/>
                  </a:lnTo>
                  <a:lnTo>
                    <a:pt x="1284295" y="2222500"/>
                  </a:lnTo>
                  <a:lnTo>
                    <a:pt x="1281841" y="2218270"/>
                  </a:lnTo>
                  <a:close/>
                  <a:moveTo>
                    <a:pt x="2012661" y="2197100"/>
                  </a:moveTo>
                  <a:lnTo>
                    <a:pt x="2003195" y="2197100"/>
                  </a:lnTo>
                  <a:lnTo>
                    <a:pt x="2015038" y="2222500"/>
                  </a:lnTo>
                  <a:lnTo>
                    <a:pt x="2024503" y="2222500"/>
                  </a:lnTo>
                  <a:lnTo>
                    <a:pt x="2012661" y="2197100"/>
                  </a:lnTo>
                  <a:close/>
                  <a:moveTo>
                    <a:pt x="2714514" y="2216150"/>
                  </a:moveTo>
                  <a:lnTo>
                    <a:pt x="2714514" y="2222500"/>
                  </a:lnTo>
                  <a:lnTo>
                    <a:pt x="2717257" y="2222500"/>
                  </a:lnTo>
                  <a:lnTo>
                    <a:pt x="2714514" y="2216150"/>
                  </a:lnTo>
                  <a:close/>
                  <a:moveTo>
                    <a:pt x="2746806" y="2209800"/>
                  </a:moveTo>
                  <a:lnTo>
                    <a:pt x="2714514" y="2209800"/>
                  </a:lnTo>
                  <a:lnTo>
                    <a:pt x="2714517" y="2216157"/>
                  </a:lnTo>
                  <a:lnTo>
                    <a:pt x="2717257" y="2222500"/>
                  </a:lnTo>
                  <a:lnTo>
                    <a:pt x="2751005" y="2222500"/>
                  </a:lnTo>
                  <a:lnTo>
                    <a:pt x="2750997" y="2216145"/>
                  </a:lnTo>
                  <a:lnTo>
                    <a:pt x="2746806" y="2209800"/>
                  </a:lnTo>
                  <a:close/>
                  <a:moveTo>
                    <a:pt x="2751005" y="2216157"/>
                  </a:moveTo>
                  <a:lnTo>
                    <a:pt x="2751005" y="2222500"/>
                  </a:lnTo>
                  <a:lnTo>
                    <a:pt x="2755193" y="2222500"/>
                  </a:lnTo>
                  <a:lnTo>
                    <a:pt x="2751005" y="2216157"/>
                  </a:lnTo>
                  <a:close/>
                  <a:moveTo>
                    <a:pt x="2751005" y="2209800"/>
                  </a:moveTo>
                  <a:lnTo>
                    <a:pt x="2751005" y="2216157"/>
                  </a:lnTo>
                  <a:lnTo>
                    <a:pt x="2755193" y="2222500"/>
                  </a:lnTo>
                  <a:lnTo>
                    <a:pt x="2751005" y="2209800"/>
                  </a:lnTo>
                  <a:close/>
                  <a:moveTo>
                    <a:pt x="2764449" y="2209800"/>
                  </a:moveTo>
                  <a:lnTo>
                    <a:pt x="2751005" y="2209800"/>
                  </a:lnTo>
                  <a:lnTo>
                    <a:pt x="2755193" y="2222500"/>
                  </a:lnTo>
                  <a:lnTo>
                    <a:pt x="2764449" y="2209800"/>
                  </a:lnTo>
                  <a:close/>
                  <a:moveTo>
                    <a:pt x="1284306" y="2209800"/>
                  </a:moveTo>
                  <a:lnTo>
                    <a:pt x="1280614" y="2216157"/>
                  </a:lnTo>
                  <a:lnTo>
                    <a:pt x="1281841" y="2218270"/>
                  </a:lnTo>
                  <a:lnTo>
                    <a:pt x="1284306" y="2209800"/>
                  </a:lnTo>
                  <a:close/>
                  <a:moveTo>
                    <a:pt x="1276924" y="2209800"/>
                  </a:moveTo>
                  <a:lnTo>
                    <a:pt x="1279378" y="2218254"/>
                  </a:lnTo>
                  <a:lnTo>
                    <a:pt x="1280607" y="2216145"/>
                  </a:lnTo>
                  <a:lnTo>
                    <a:pt x="1276924" y="2209800"/>
                  </a:lnTo>
                  <a:close/>
                  <a:moveTo>
                    <a:pt x="2763227" y="2187269"/>
                  </a:moveTo>
                  <a:lnTo>
                    <a:pt x="2746806" y="2209800"/>
                  </a:lnTo>
                  <a:lnTo>
                    <a:pt x="2751005" y="2216157"/>
                  </a:lnTo>
                  <a:lnTo>
                    <a:pt x="2751005" y="2209800"/>
                  </a:lnTo>
                  <a:lnTo>
                    <a:pt x="2764449" y="2209800"/>
                  </a:lnTo>
                  <a:lnTo>
                    <a:pt x="2773706" y="2197100"/>
                  </a:lnTo>
                  <a:lnTo>
                    <a:pt x="2764313" y="2197100"/>
                  </a:lnTo>
                  <a:lnTo>
                    <a:pt x="2763227" y="2187269"/>
                  </a:lnTo>
                  <a:close/>
                  <a:moveTo>
                    <a:pt x="1284306" y="2209800"/>
                  </a:moveTo>
                  <a:lnTo>
                    <a:pt x="1276924" y="2209800"/>
                  </a:lnTo>
                  <a:lnTo>
                    <a:pt x="1280607" y="2216145"/>
                  </a:lnTo>
                  <a:lnTo>
                    <a:pt x="1284306" y="2209800"/>
                  </a:lnTo>
                  <a:close/>
                  <a:moveTo>
                    <a:pt x="507032" y="2172710"/>
                  </a:moveTo>
                  <a:lnTo>
                    <a:pt x="502954" y="2178034"/>
                  </a:lnTo>
                  <a:lnTo>
                    <a:pt x="500298" y="2184400"/>
                  </a:lnTo>
                  <a:lnTo>
                    <a:pt x="536360" y="2209800"/>
                  </a:lnTo>
                  <a:lnTo>
                    <a:pt x="538005" y="2201915"/>
                  </a:lnTo>
                  <a:lnTo>
                    <a:pt x="534852" y="2197100"/>
                  </a:lnTo>
                  <a:lnTo>
                    <a:pt x="537636" y="2194267"/>
                  </a:lnTo>
                  <a:lnTo>
                    <a:pt x="507032" y="2172710"/>
                  </a:lnTo>
                  <a:close/>
                  <a:moveTo>
                    <a:pt x="538005" y="2201915"/>
                  </a:moveTo>
                  <a:lnTo>
                    <a:pt x="536360" y="2209800"/>
                  </a:lnTo>
                  <a:lnTo>
                    <a:pt x="539009" y="2203450"/>
                  </a:lnTo>
                  <a:lnTo>
                    <a:pt x="538005" y="2201915"/>
                  </a:lnTo>
                  <a:close/>
                  <a:moveTo>
                    <a:pt x="539009" y="2203450"/>
                  </a:moveTo>
                  <a:lnTo>
                    <a:pt x="536360" y="2209800"/>
                  </a:lnTo>
                  <a:lnTo>
                    <a:pt x="543166" y="2209800"/>
                  </a:lnTo>
                  <a:lnTo>
                    <a:pt x="539009" y="2203450"/>
                  </a:lnTo>
                  <a:close/>
                  <a:moveTo>
                    <a:pt x="540174" y="2200658"/>
                  </a:moveTo>
                  <a:lnTo>
                    <a:pt x="539009" y="2203450"/>
                  </a:lnTo>
                  <a:lnTo>
                    <a:pt x="543166" y="2209800"/>
                  </a:lnTo>
                  <a:lnTo>
                    <a:pt x="540174" y="2200658"/>
                  </a:lnTo>
                  <a:close/>
                  <a:moveTo>
                    <a:pt x="555648" y="2184400"/>
                  </a:moveTo>
                  <a:lnTo>
                    <a:pt x="547334" y="2184400"/>
                  </a:lnTo>
                  <a:lnTo>
                    <a:pt x="537636" y="2194267"/>
                  </a:lnTo>
                  <a:lnTo>
                    <a:pt x="541658" y="2197100"/>
                  </a:lnTo>
                  <a:lnTo>
                    <a:pt x="540174" y="2200658"/>
                  </a:lnTo>
                  <a:lnTo>
                    <a:pt x="543166" y="2209800"/>
                  </a:lnTo>
                  <a:lnTo>
                    <a:pt x="555648" y="2184400"/>
                  </a:lnTo>
                  <a:close/>
                  <a:moveTo>
                    <a:pt x="580317" y="2184400"/>
                  </a:moveTo>
                  <a:lnTo>
                    <a:pt x="571312" y="2184400"/>
                  </a:lnTo>
                  <a:lnTo>
                    <a:pt x="585804" y="2209800"/>
                  </a:lnTo>
                  <a:lnTo>
                    <a:pt x="594809" y="2209800"/>
                  </a:lnTo>
                  <a:lnTo>
                    <a:pt x="580317" y="2184400"/>
                  </a:lnTo>
                  <a:close/>
                  <a:moveTo>
                    <a:pt x="2516834" y="2171700"/>
                  </a:moveTo>
                  <a:lnTo>
                    <a:pt x="2506499" y="2171700"/>
                  </a:lnTo>
                  <a:lnTo>
                    <a:pt x="2499934" y="2209800"/>
                  </a:lnTo>
                  <a:lnTo>
                    <a:pt x="2510279" y="2209800"/>
                  </a:lnTo>
                  <a:lnTo>
                    <a:pt x="2516834" y="2171700"/>
                  </a:lnTo>
                  <a:close/>
                  <a:moveTo>
                    <a:pt x="539009" y="2197100"/>
                  </a:moveTo>
                  <a:lnTo>
                    <a:pt x="538005" y="2201915"/>
                  </a:lnTo>
                  <a:lnTo>
                    <a:pt x="539009" y="2203450"/>
                  </a:lnTo>
                  <a:lnTo>
                    <a:pt x="540174" y="2200658"/>
                  </a:lnTo>
                  <a:lnTo>
                    <a:pt x="539009" y="2197100"/>
                  </a:lnTo>
                  <a:close/>
                  <a:moveTo>
                    <a:pt x="537636" y="2194267"/>
                  </a:moveTo>
                  <a:lnTo>
                    <a:pt x="534852" y="2197100"/>
                  </a:lnTo>
                  <a:lnTo>
                    <a:pt x="538005" y="2201915"/>
                  </a:lnTo>
                  <a:lnTo>
                    <a:pt x="539009" y="2197100"/>
                  </a:lnTo>
                  <a:lnTo>
                    <a:pt x="541658" y="2197100"/>
                  </a:lnTo>
                  <a:lnTo>
                    <a:pt x="537636" y="2194267"/>
                  </a:lnTo>
                  <a:close/>
                  <a:moveTo>
                    <a:pt x="541658" y="2197100"/>
                  </a:moveTo>
                  <a:lnTo>
                    <a:pt x="539009" y="2197100"/>
                  </a:lnTo>
                  <a:lnTo>
                    <a:pt x="540174" y="2200658"/>
                  </a:lnTo>
                  <a:lnTo>
                    <a:pt x="541658" y="2197100"/>
                  </a:lnTo>
                  <a:close/>
                  <a:moveTo>
                    <a:pt x="2013896" y="2133600"/>
                  </a:moveTo>
                  <a:lnTo>
                    <a:pt x="2003436" y="2133600"/>
                  </a:lnTo>
                  <a:lnTo>
                    <a:pt x="2002692" y="2197100"/>
                  </a:lnTo>
                  <a:lnTo>
                    <a:pt x="2013163" y="2197100"/>
                  </a:lnTo>
                  <a:lnTo>
                    <a:pt x="2013896" y="2133600"/>
                  </a:lnTo>
                  <a:close/>
                  <a:moveTo>
                    <a:pt x="2765318" y="2184400"/>
                  </a:moveTo>
                  <a:lnTo>
                    <a:pt x="2763227" y="2187269"/>
                  </a:lnTo>
                  <a:lnTo>
                    <a:pt x="2764313" y="2197100"/>
                  </a:lnTo>
                  <a:lnTo>
                    <a:pt x="2769512" y="2190750"/>
                  </a:lnTo>
                  <a:lnTo>
                    <a:pt x="2765318" y="2184400"/>
                  </a:lnTo>
                  <a:close/>
                  <a:moveTo>
                    <a:pt x="2769512" y="2190750"/>
                  </a:moveTo>
                  <a:lnTo>
                    <a:pt x="2764313" y="2197100"/>
                  </a:lnTo>
                  <a:lnTo>
                    <a:pt x="2769507" y="2197100"/>
                  </a:lnTo>
                  <a:lnTo>
                    <a:pt x="2771115" y="2193176"/>
                  </a:lnTo>
                  <a:lnTo>
                    <a:pt x="2769512" y="2190750"/>
                  </a:lnTo>
                  <a:close/>
                  <a:moveTo>
                    <a:pt x="2771115" y="2193176"/>
                  </a:moveTo>
                  <a:lnTo>
                    <a:pt x="2769507" y="2197100"/>
                  </a:lnTo>
                  <a:lnTo>
                    <a:pt x="2773706" y="2197100"/>
                  </a:lnTo>
                  <a:lnTo>
                    <a:pt x="2771115" y="2193176"/>
                  </a:lnTo>
                  <a:close/>
                  <a:moveTo>
                    <a:pt x="2774711" y="2184400"/>
                  </a:moveTo>
                  <a:lnTo>
                    <a:pt x="2771115" y="2193176"/>
                  </a:lnTo>
                  <a:lnTo>
                    <a:pt x="2773706" y="2197100"/>
                  </a:lnTo>
                  <a:lnTo>
                    <a:pt x="2774952" y="2197100"/>
                  </a:lnTo>
                  <a:lnTo>
                    <a:pt x="2774711" y="2184400"/>
                  </a:lnTo>
                  <a:close/>
                  <a:moveTo>
                    <a:pt x="2774711" y="2184400"/>
                  </a:moveTo>
                  <a:lnTo>
                    <a:pt x="2765318" y="2184400"/>
                  </a:lnTo>
                  <a:lnTo>
                    <a:pt x="2769512" y="2190750"/>
                  </a:lnTo>
                  <a:lnTo>
                    <a:pt x="2774711" y="2184400"/>
                  </a:lnTo>
                  <a:close/>
                  <a:moveTo>
                    <a:pt x="2769004" y="2133600"/>
                  </a:moveTo>
                  <a:lnTo>
                    <a:pt x="2768617" y="2133600"/>
                  </a:lnTo>
                  <a:lnTo>
                    <a:pt x="2763905" y="2146300"/>
                  </a:lnTo>
                  <a:lnTo>
                    <a:pt x="2758701" y="2146300"/>
                  </a:lnTo>
                  <a:lnTo>
                    <a:pt x="2763227" y="2187269"/>
                  </a:lnTo>
                  <a:lnTo>
                    <a:pt x="2765318" y="2184400"/>
                  </a:lnTo>
                  <a:lnTo>
                    <a:pt x="2774711" y="2184400"/>
                  </a:lnTo>
                  <a:lnTo>
                    <a:pt x="2769109" y="2146300"/>
                  </a:lnTo>
                  <a:lnTo>
                    <a:pt x="2769004" y="2133600"/>
                  </a:lnTo>
                  <a:close/>
                  <a:moveTo>
                    <a:pt x="496173" y="2146300"/>
                  </a:moveTo>
                  <a:lnTo>
                    <a:pt x="486445" y="2146300"/>
                  </a:lnTo>
                  <a:lnTo>
                    <a:pt x="498079" y="2184400"/>
                  </a:lnTo>
                  <a:lnTo>
                    <a:pt x="502954" y="2178034"/>
                  </a:lnTo>
                  <a:lnTo>
                    <a:pt x="505597" y="2171700"/>
                  </a:lnTo>
                  <a:lnTo>
                    <a:pt x="507806" y="2171700"/>
                  </a:lnTo>
                  <a:lnTo>
                    <a:pt x="496173" y="2146300"/>
                  </a:lnTo>
                  <a:close/>
                  <a:moveTo>
                    <a:pt x="505597" y="2171700"/>
                  </a:moveTo>
                  <a:lnTo>
                    <a:pt x="502954" y="2178034"/>
                  </a:lnTo>
                  <a:lnTo>
                    <a:pt x="507032" y="2172710"/>
                  </a:lnTo>
                  <a:lnTo>
                    <a:pt x="505597" y="2171700"/>
                  </a:lnTo>
                  <a:close/>
                  <a:moveTo>
                    <a:pt x="507806" y="2171700"/>
                  </a:moveTo>
                  <a:lnTo>
                    <a:pt x="505597" y="2171700"/>
                  </a:lnTo>
                  <a:lnTo>
                    <a:pt x="507032" y="2172710"/>
                  </a:lnTo>
                  <a:lnTo>
                    <a:pt x="507806" y="2171700"/>
                  </a:lnTo>
                  <a:close/>
                  <a:moveTo>
                    <a:pt x="2513975" y="2146300"/>
                  </a:moveTo>
                  <a:lnTo>
                    <a:pt x="2508813" y="2152650"/>
                  </a:lnTo>
                  <a:lnTo>
                    <a:pt x="2506635" y="2159000"/>
                  </a:lnTo>
                  <a:lnTo>
                    <a:pt x="2503651" y="2159000"/>
                  </a:lnTo>
                  <a:lnTo>
                    <a:pt x="2506510" y="2171700"/>
                  </a:lnTo>
                  <a:lnTo>
                    <a:pt x="2516823" y="2171700"/>
                  </a:lnTo>
                  <a:lnTo>
                    <a:pt x="2515399" y="2159000"/>
                  </a:lnTo>
                  <a:lnTo>
                    <a:pt x="2506635" y="2159000"/>
                  </a:lnTo>
                  <a:lnTo>
                    <a:pt x="2504376" y="2158107"/>
                  </a:lnTo>
                  <a:lnTo>
                    <a:pt x="2515299" y="2158107"/>
                  </a:lnTo>
                  <a:lnTo>
                    <a:pt x="2513975" y="2146300"/>
                  </a:lnTo>
                  <a:close/>
                  <a:moveTo>
                    <a:pt x="2508813" y="2152650"/>
                  </a:moveTo>
                  <a:lnTo>
                    <a:pt x="2504376" y="2158107"/>
                  </a:lnTo>
                  <a:lnTo>
                    <a:pt x="2506635" y="2159000"/>
                  </a:lnTo>
                  <a:lnTo>
                    <a:pt x="2508813" y="2152650"/>
                  </a:lnTo>
                  <a:close/>
                  <a:moveTo>
                    <a:pt x="2480007" y="2134062"/>
                  </a:moveTo>
                  <a:lnTo>
                    <a:pt x="2476649" y="2139973"/>
                  </a:lnTo>
                  <a:lnTo>
                    <a:pt x="2474479" y="2146300"/>
                  </a:lnTo>
                  <a:lnTo>
                    <a:pt x="2504376" y="2158107"/>
                  </a:lnTo>
                  <a:lnTo>
                    <a:pt x="2508813" y="2152650"/>
                  </a:lnTo>
                  <a:lnTo>
                    <a:pt x="2510991" y="2146300"/>
                  </a:lnTo>
                  <a:lnTo>
                    <a:pt x="2480007" y="2134062"/>
                  </a:lnTo>
                  <a:close/>
                  <a:moveTo>
                    <a:pt x="491346" y="2120900"/>
                  </a:moveTo>
                  <a:lnTo>
                    <a:pt x="489618" y="2120900"/>
                  </a:lnTo>
                  <a:lnTo>
                    <a:pt x="486131" y="2146300"/>
                  </a:lnTo>
                  <a:lnTo>
                    <a:pt x="496497" y="2146300"/>
                  </a:lnTo>
                  <a:lnTo>
                    <a:pt x="498244" y="2133576"/>
                  </a:lnTo>
                  <a:lnTo>
                    <a:pt x="491346" y="2120900"/>
                  </a:lnTo>
                  <a:close/>
                  <a:moveTo>
                    <a:pt x="2363750" y="2082800"/>
                  </a:moveTo>
                  <a:lnTo>
                    <a:pt x="2353300" y="2082800"/>
                  </a:lnTo>
                  <a:lnTo>
                    <a:pt x="2349672" y="2134062"/>
                  </a:lnTo>
                  <a:lnTo>
                    <a:pt x="2348713" y="2146300"/>
                  </a:lnTo>
                  <a:lnTo>
                    <a:pt x="2358577" y="2133600"/>
                  </a:lnTo>
                  <a:lnTo>
                    <a:pt x="2351279" y="2133600"/>
                  </a:lnTo>
                  <a:lnTo>
                    <a:pt x="2360847" y="2123735"/>
                  </a:lnTo>
                  <a:lnTo>
                    <a:pt x="2363750" y="2082800"/>
                  </a:lnTo>
                  <a:close/>
                  <a:moveTo>
                    <a:pt x="2437423" y="2101850"/>
                  </a:moveTo>
                  <a:lnTo>
                    <a:pt x="2433810" y="2108200"/>
                  </a:lnTo>
                  <a:lnTo>
                    <a:pt x="2473055" y="2146300"/>
                  </a:lnTo>
                  <a:lnTo>
                    <a:pt x="2476657" y="2133600"/>
                  </a:lnTo>
                  <a:lnTo>
                    <a:pt x="2480270" y="2133600"/>
                  </a:lnTo>
                  <a:lnTo>
                    <a:pt x="2454113" y="2108200"/>
                  </a:lnTo>
                  <a:lnTo>
                    <a:pt x="2438114" y="2108200"/>
                  </a:lnTo>
                  <a:lnTo>
                    <a:pt x="2437423" y="2101850"/>
                  </a:lnTo>
                  <a:close/>
                  <a:moveTo>
                    <a:pt x="2476657" y="2133600"/>
                  </a:moveTo>
                  <a:lnTo>
                    <a:pt x="2473055" y="2146300"/>
                  </a:lnTo>
                  <a:lnTo>
                    <a:pt x="2475095" y="2142709"/>
                  </a:lnTo>
                  <a:lnTo>
                    <a:pt x="2476657" y="2133600"/>
                  </a:lnTo>
                  <a:close/>
                  <a:moveTo>
                    <a:pt x="2475095" y="2142709"/>
                  </a:moveTo>
                  <a:lnTo>
                    <a:pt x="2473055" y="2146300"/>
                  </a:lnTo>
                  <a:lnTo>
                    <a:pt x="2474479" y="2146300"/>
                  </a:lnTo>
                  <a:lnTo>
                    <a:pt x="2475095" y="2142709"/>
                  </a:lnTo>
                  <a:close/>
                  <a:moveTo>
                    <a:pt x="2762052" y="2121632"/>
                  </a:moveTo>
                  <a:lnTo>
                    <a:pt x="2753162" y="2133600"/>
                  </a:lnTo>
                  <a:lnTo>
                    <a:pt x="2759193" y="2146300"/>
                  </a:lnTo>
                  <a:lnTo>
                    <a:pt x="2768617" y="2133600"/>
                  </a:lnTo>
                  <a:lnTo>
                    <a:pt x="2763088" y="2133600"/>
                  </a:lnTo>
                  <a:lnTo>
                    <a:pt x="2762052" y="2121632"/>
                  </a:lnTo>
                  <a:close/>
                  <a:moveTo>
                    <a:pt x="2478835" y="2133600"/>
                  </a:moveTo>
                  <a:lnTo>
                    <a:pt x="2476657" y="2133600"/>
                  </a:lnTo>
                  <a:lnTo>
                    <a:pt x="2475095" y="2142709"/>
                  </a:lnTo>
                  <a:lnTo>
                    <a:pt x="2476649" y="2139973"/>
                  </a:lnTo>
                  <a:lnTo>
                    <a:pt x="2478835" y="2133600"/>
                  </a:lnTo>
                  <a:close/>
                  <a:moveTo>
                    <a:pt x="2478835" y="2133600"/>
                  </a:moveTo>
                  <a:lnTo>
                    <a:pt x="2476649" y="2139973"/>
                  </a:lnTo>
                  <a:lnTo>
                    <a:pt x="2480007" y="2134062"/>
                  </a:lnTo>
                  <a:lnTo>
                    <a:pt x="2478835" y="2133600"/>
                  </a:lnTo>
                  <a:close/>
                  <a:moveTo>
                    <a:pt x="2480270" y="2133600"/>
                  </a:moveTo>
                  <a:lnTo>
                    <a:pt x="2478835" y="2133600"/>
                  </a:lnTo>
                  <a:lnTo>
                    <a:pt x="2480007" y="2134062"/>
                  </a:lnTo>
                  <a:lnTo>
                    <a:pt x="2480270" y="2133600"/>
                  </a:lnTo>
                  <a:close/>
                  <a:moveTo>
                    <a:pt x="507513" y="2120900"/>
                  </a:moveTo>
                  <a:lnTo>
                    <a:pt x="499984" y="2120900"/>
                  </a:lnTo>
                  <a:lnTo>
                    <a:pt x="498244" y="2133576"/>
                  </a:lnTo>
                  <a:lnTo>
                    <a:pt x="507513" y="2120900"/>
                  </a:lnTo>
                  <a:close/>
                  <a:moveTo>
                    <a:pt x="2001918" y="2095500"/>
                  </a:moveTo>
                  <a:lnTo>
                    <a:pt x="1999143" y="2095500"/>
                  </a:lnTo>
                  <a:lnTo>
                    <a:pt x="1995312" y="2106483"/>
                  </a:lnTo>
                  <a:lnTo>
                    <a:pt x="2003666" y="2133600"/>
                  </a:lnTo>
                  <a:lnTo>
                    <a:pt x="2013666" y="2133600"/>
                  </a:lnTo>
                  <a:lnTo>
                    <a:pt x="2001918" y="2095500"/>
                  </a:lnTo>
                  <a:close/>
                  <a:moveTo>
                    <a:pt x="2360847" y="2123735"/>
                  </a:moveTo>
                  <a:lnTo>
                    <a:pt x="2351279" y="2133600"/>
                  </a:lnTo>
                  <a:lnTo>
                    <a:pt x="2358577" y="2133600"/>
                  </a:lnTo>
                  <a:lnTo>
                    <a:pt x="2360271" y="2131853"/>
                  </a:lnTo>
                  <a:lnTo>
                    <a:pt x="2360847" y="2123735"/>
                  </a:lnTo>
                  <a:close/>
                  <a:moveTo>
                    <a:pt x="2360271" y="2131853"/>
                  </a:moveTo>
                  <a:lnTo>
                    <a:pt x="2358577" y="2133600"/>
                  </a:lnTo>
                  <a:lnTo>
                    <a:pt x="2360148" y="2133600"/>
                  </a:lnTo>
                  <a:lnTo>
                    <a:pt x="2360271" y="2131853"/>
                  </a:lnTo>
                  <a:close/>
                  <a:moveTo>
                    <a:pt x="2757591" y="2070100"/>
                  </a:moveTo>
                  <a:lnTo>
                    <a:pt x="2747162" y="2070100"/>
                  </a:lnTo>
                  <a:lnTo>
                    <a:pt x="2752659" y="2133600"/>
                  </a:lnTo>
                  <a:lnTo>
                    <a:pt x="2753162" y="2133600"/>
                  </a:lnTo>
                  <a:lnTo>
                    <a:pt x="2762052" y="2121632"/>
                  </a:lnTo>
                  <a:lnTo>
                    <a:pt x="2757591" y="2070100"/>
                  </a:lnTo>
                  <a:close/>
                  <a:moveTo>
                    <a:pt x="2762596" y="2120900"/>
                  </a:moveTo>
                  <a:lnTo>
                    <a:pt x="2762052" y="2121632"/>
                  </a:lnTo>
                  <a:lnTo>
                    <a:pt x="2763088" y="2133600"/>
                  </a:lnTo>
                  <a:lnTo>
                    <a:pt x="2768617" y="2133600"/>
                  </a:lnTo>
                  <a:lnTo>
                    <a:pt x="2762596" y="2120900"/>
                  </a:lnTo>
                  <a:close/>
                  <a:moveTo>
                    <a:pt x="516769" y="2108200"/>
                  </a:moveTo>
                  <a:lnTo>
                    <a:pt x="509848" y="2108200"/>
                  </a:lnTo>
                  <a:lnTo>
                    <a:pt x="491346" y="2120900"/>
                  </a:lnTo>
                  <a:lnTo>
                    <a:pt x="498244" y="2133576"/>
                  </a:lnTo>
                  <a:lnTo>
                    <a:pt x="499984" y="2120900"/>
                  </a:lnTo>
                  <a:lnTo>
                    <a:pt x="507513" y="2120900"/>
                  </a:lnTo>
                  <a:lnTo>
                    <a:pt x="516769" y="2108200"/>
                  </a:lnTo>
                  <a:close/>
                  <a:moveTo>
                    <a:pt x="2383225" y="2108200"/>
                  </a:moveTo>
                  <a:lnTo>
                    <a:pt x="2375917" y="2108200"/>
                  </a:lnTo>
                  <a:lnTo>
                    <a:pt x="2360847" y="2123735"/>
                  </a:lnTo>
                  <a:lnTo>
                    <a:pt x="2360271" y="2131853"/>
                  </a:lnTo>
                  <a:lnTo>
                    <a:pt x="2383225" y="2108200"/>
                  </a:lnTo>
                  <a:close/>
                  <a:moveTo>
                    <a:pt x="524287" y="2070100"/>
                  </a:moveTo>
                  <a:lnTo>
                    <a:pt x="519617" y="2070100"/>
                  </a:lnTo>
                  <a:lnTo>
                    <a:pt x="518078" y="2082800"/>
                  </a:lnTo>
                  <a:lnTo>
                    <a:pt x="508351" y="2108200"/>
                  </a:lnTo>
                  <a:lnTo>
                    <a:pt x="518266" y="2108200"/>
                  </a:lnTo>
                  <a:lnTo>
                    <a:pt x="526680" y="2086230"/>
                  </a:lnTo>
                  <a:lnTo>
                    <a:pt x="521795" y="2082800"/>
                  </a:lnTo>
                  <a:lnTo>
                    <a:pt x="524287" y="2070100"/>
                  </a:lnTo>
                  <a:close/>
                  <a:moveTo>
                    <a:pt x="1971960" y="2082800"/>
                  </a:moveTo>
                  <a:lnTo>
                    <a:pt x="1967531" y="2095500"/>
                  </a:lnTo>
                  <a:lnTo>
                    <a:pt x="1994714" y="2108200"/>
                  </a:lnTo>
                  <a:lnTo>
                    <a:pt x="1995312" y="2106483"/>
                  </a:lnTo>
                  <a:lnTo>
                    <a:pt x="1991928" y="2095500"/>
                  </a:lnTo>
                  <a:lnTo>
                    <a:pt x="1999143" y="2095500"/>
                  </a:lnTo>
                  <a:lnTo>
                    <a:pt x="1971960" y="2082800"/>
                  </a:lnTo>
                  <a:close/>
                  <a:moveTo>
                    <a:pt x="2436732" y="2095500"/>
                  </a:moveTo>
                  <a:lnTo>
                    <a:pt x="2378880" y="2108200"/>
                  </a:lnTo>
                  <a:lnTo>
                    <a:pt x="2433810" y="2108200"/>
                  </a:lnTo>
                  <a:lnTo>
                    <a:pt x="2437423" y="2101850"/>
                  </a:lnTo>
                  <a:lnTo>
                    <a:pt x="2436732" y="2095500"/>
                  </a:lnTo>
                  <a:close/>
                  <a:moveTo>
                    <a:pt x="2441035" y="2095500"/>
                  </a:moveTo>
                  <a:lnTo>
                    <a:pt x="2437423" y="2101850"/>
                  </a:lnTo>
                  <a:lnTo>
                    <a:pt x="2438114" y="2108200"/>
                  </a:lnTo>
                  <a:lnTo>
                    <a:pt x="2454113" y="2108200"/>
                  </a:lnTo>
                  <a:lnTo>
                    <a:pt x="2441035" y="2095500"/>
                  </a:lnTo>
                  <a:close/>
                  <a:moveTo>
                    <a:pt x="1999143" y="2095500"/>
                  </a:moveTo>
                  <a:lnTo>
                    <a:pt x="1991928" y="2095500"/>
                  </a:lnTo>
                  <a:lnTo>
                    <a:pt x="1995312" y="2106483"/>
                  </a:lnTo>
                  <a:lnTo>
                    <a:pt x="1999143" y="2095500"/>
                  </a:lnTo>
                  <a:close/>
                  <a:moveTo>
                    <a:pt x="524287" y="2070100"/>
                  </a:moveTo>
                  <a:lnTo>
                    <a:pt x="523041" y="2082800"/>
                  </a:lnTo>
                  <a:lnTo>
                    <a:pt x="527994" y="2082800"/>
                  </a:lnTo>
                  <a:lnTo>
                    <a:pt x="526680" y="2086230"/>
                  </a:lnTo>
                  <a:lnTo>
                    <a:pt x="539878" y="2095500"/>
                  </a:lnTo>
                  <a:lnTo>
                    <a:pt x="540613" y="2088013"/>
                  </a:lnTo>
                  <a:lnTo>
                    <a:pt x="538266" y="2082800"/>
                  </a:lnTo>
                  <a:lnTo>
                    <a:pt x="540342" y="2081375"/>
                  </a:lnTo>
                  <a:lnTo>
                    <a:pt x="524287" y="2070100"/>
                  </a:lnTo>
                  <a:close/>
                  <a:moveTo>
                    <a:pt x="540613" y="2088013"/>
                  </a:moveTo>
                  <a:lnTo>
                    <a:pt x="539878" y="2095500"/>
                  </a:lnTo>
                  <a:lnTo>
                    <a:pt x="541124" y="2089150"/>
                  </a:lnTo>
                  <a:lnTo>
                    <a:pt x="540613" y="2088013"/>
                  </a:lnTo>
                  <a:close/>
                  <a:moveTo>
                    <a:pt x="541124" y="2089150"/>
                  </a:moveTo>
                  <a:lnTo>
                    <a:pt x="539878" y="2095500"/>
                  </a:lnTo>
                  <a:lnTo>
                    <a:pt x="543983" y="2095500"/>
                  </a:lnTo>
                  <a:lnTo>
                    <a:pt x="541124" y="2089150"/>
                  </a:lnTo>
                  <a:close/>
                  <a:moveTo>
                    <a:pt x="541790" y="2085757"/>
                  </a:moveTo>
                  <a:lnTo>
                    <a:pt x="541124" y="2089150"/>
                  </a:lnTo>
                  <a:lnTo>
                    <a:pt x="543983" y="2095500"/>
                  </a:lnTo>
                  <a:lnTo>
                    <a:pt x="541790" y="2085757"/>
                  </a:lnTo>
                  <a:close/>
                  <a:moveTo>
                    <a:pt x="556778" y="2070100"/>
                  </a:moveTo>
                  <a:lnTo>
                    <a:pt x="540342" y="2081375"/>
                  </a:lnTo>
                  <a:lnTo>
                    <a:pt x="542370" y="2082800"/>
                  </a:lnTo>
                  <a:lnTo>
                    <a:pt x="541790" y="2085757"/>
                  </a:lnTo>
                  <a:lnTo>
                    <a:pt x="543983" y="2095500"/>
                  </a:lnTo>
                  <a:lnTo>
                    <a:pt x="562495" y="2082800"/>
                  </a:lnTo>
                  <a:lnTo>
                    <a:pt x="556778" y="2070100"/>
                  </a:lnTo>
                  <a:close/>
                  <a:moveTo>
                    <a:pt x="1956155" y="2057970"/>
                  </a:moveTo>
                  <a:lnTo>
                    <a:pt x="1951762" y="2063750"/>
                  </a:lnTo>
                  <a:lnTo>
                    <a:pt x="1947773" y="2070100"/>
                  </a:lnTo>
                  <a:lnTo>
                    <a:pt x="1965762" y="2082800"/>
                  </a:lnTo>
                  <a:lnTo>
                    <a:pt x="1966495" y="2095500"/>
                  </a:lnTo>
                  <a:lnTo>
                    <a:pt x="1967531" y="2095500"/>
                  </a:lnTo>
                  <a:lnTo>
                    <a:pt x="1969751" y="2082800"/>
                  </a:lnTo>
                  <a:lnTo>
                    <a:pt x="1973740" y="2082800"/>
                  </a:lnTo>
                  <a:lnTo>
                    <a:pt x="1956155" y="2057970"/>
                  </a:lnTo>
                  <a:close/>
                  <a:moveTo>
                    <a:pt x="541124" y="2082800"/>
                  </a:moveTo>
                  <a:lnTo>
                    <a:pt x="540613" y="2088013"/>
                  </a:lnTo>
                  <a:lnTo>
                    <a:pt x="541124" y="2089150"/>
                  </a:lnTo>
                  <a:lnTo>
                    <a:pt x="541790" y="2085757"/>
                  </a:lnTo>
                  <a:lnTo>
                    <a:pt x="541124" y="2082800"/>
                  </a:lnTo>
                  <a:close/>
                  <a:moveTo>
                    <a:pt x="540342" y="2081375"/>
                  </a:moveTo>
                  <a:lnTo>
                    <a:pt x="538266" y="2082800"/>
                  </a:lnTo>
                  <a:lnTo>
                    <a:pt x="540613" y="2088013"/>
                  </a:lnTo>
                  <a:lnTo>
                    <a:pt x="541124" y="2082800"/>
                  </a:lnTo>
                  <a:lnTo>
                    <a:pt x="542370" y="2082800"/>
                  </a:lnTo>
                  <a:lnTo>
                    <a:pt x="540342" y="2081375"/>
                  </a:lnTo>
                  <a:close/>
                  <a:moveTo>
                    <a:pt x="524287" y="2070100"/>
                  </a:moveTo>
                  <a:lnTo>
                    <a:pt x="521795" y="2082800"/>
                  </a:lnTo>
                  <a:lnTo>
                    <a:pt x="526680" y="2086230"/>
                  </a:lnTo>
                  <a:lnTo>
                    <a:pt x="527994" y="2082800"/>
                  </a:lnTo>
                  <a:lnTo>
                    <a:pt x="523041" y="2082800"/>
                  </a:lnTo>
                  <a:lnTo>
                    <a:pt x="524287" y="2070100"/>
                  </a:lnTo>
                  <a:close/>
                  <a:moveTo>
                    <a:pt x="542370" y="2082800"/>
                  </a:moveTo>
                  <a:lnTo>
                    <a:pt x="541124" y="2082800"/>
                  </a:lnTo>
                  <a:lnTo>
                    <a:pt x="541790" y="2085757"/>
                  </a:lnTo>
                  <a:lnTo>
                    <a:pt x="542370" y="2082800"/>
                  </a:lnTo>
                  <a:close/>
                  <a:moveTo>
                    <a:pt x="586736" y="2032000"/>
                  </a:moveTo>
                  <a:lnTo>
                    <a:pt x="555637" y="2070100"/>
                  </a:lnTo>
                  <a:lnTo>
                    <a:pt x="559637" y="2070100"/>
                  </a:lnTo>
                  <a:lnTo>
                    <a:pt x="562495" y="2082800"/>
                  </a:lnTo>
                  <a:lnTo>
                    <a:pt x="563134" y="2082800"/>
                  </a:lnTo>
                  <a:lnTo>
                    <a:pt x="563626" y="2070100"/>
                  </a:lnTo>
                  <a:lnTo>
                    <a:pt x="594725" y="2044700"/>
                  </a:lnTo>
                  <a:lnTo>
                    <a:pt x="586736" y="2032000"/>
                  </a:lnTo>
                  <a:close/>
                  <a:moveTo>
                    <a:pt x="2348808" y="2032000"/>
                  </a:moveTo>
                  <a:lnTo>
                    <a:pt x="2345038" y="2032000"/>
                  </a:lnTo>
                  <a:lnTo>
                    <a:pt x="2342609" y="2044700"/>
                  </a:lnTo>
                  <a:lnTo>
                    <a:pt x="2353540" y="2082800"/>
                  </a:lnTo>
                  <a:lnTo>
                    <a:pt x="2363509" y="2082800"/>
                  </a:lnTo>
                  <a:lnTo>
                    <a:pt x="2348808" y="2032000"/>
                  </a:lnTo>
                  <a:close/>
                  <a:moveTo>
                    <a:pt x="1947710" y="2044700"/>
                  </a:moveTo>
                  <a:lnTo>
                    <a:pt x="1938056" y="2044700"/>
                  </a:lnTo>
                  <a:lnTo>
                    <a:pt x="1946935" y="2070100"/>
                  </a:lnTo>
                  <a:lnTo>
                    <a:pt x="1951762" y="2063750"/>
                  </a:lnTo>
                  <a:lnTo>
                    <a:pt x="1955751" y="2057400"/>
                  </a:lnTo>
                  <a:lnTo>
                    <a:pt x="1956589" y="2057400"/>
                  </a:lnTo>
                  <a:lnTo>
                    <a:pt x="1947710" y="2044700"/>
                  </a:lnTo>
                  <a:close/>
                  <a:moveTo>
                    <a:pt x="2747675" y="2006600"/>
                  </a:moveTo>
                  <a:lnTo>
                    <a:pt x="2747141" y="2070100"/>
                  </a:lnTo>
                  <a:lnTo>
                    <a:pt x="2757612" y="2070100"/>
                  </a:lnTo>
                  <a:lnTo>
                    <a:pt x="2758146" y="2019300"/>
                  </a:lnTo>
                  <a:lnTo>
                    <a:pt x="2757308" y="2019300"/>
                  </a:lnTo>
                  <a:lnTo>
                    <a:pt x="2752878" y="2012910"/>
                  </a:lnTo>
                  <a:lnTo>
                    <a:pt x="2747675" y="2006600"/>
                  </a:lnTo>
                  <a:close/>
                  <a:moveTo>
                    <a:pt x="1955751" y="2057400"/>
                  </a:moveTo>
                  <a:lnTo>
                    <a:pt x="1951762" y="2063750"/>
                  </a:lnTo>
                  <a:lnTo>
                    <a:pt x="1956155" y="2057970"/>
                  </a:lnTo>
                  <a:lnTo>
                    <a:pt x="1955751" y="2057400"/>
                  </a:lnTo>
                  <a:close/>
                  <a:moveTo>
                    <a:pt x="1956589" y="2057400"/>
                  </a:moveTo>
                  <a:lnTo>
                    <a:pt x="1955751" y="2057400"/>
                  </a:lnTo>
                  <a:lnTo>
                    <a:pt x="1956155" y="2057970"/>
                  </a:lnTo>
                  <a:lnTo>
                    <a:pt x="1956589" y="2057400"/>
                  </a:lnTo>
                  <a:close/>
                  <a:moveTo>
                    <a:pt x="602170" y="2019300"/>
                  </a:moveTo>
                  <a:lnTo>
                    <a:pt x="592180" y="2019300"/>
                  </a:lnTo>
                  <a:lnTo>
                    <a:pt x="585730" y="2032000"/>
                  </a:lnTo>
                  <a:lnTo>
                    <a:pt x="590725" y="2032000"/>
                  </a:lnTo>
                  <a:lnTo>
                    <a:pt x="594725" y="2044700"/>
                  </a:lnTo>
                  <a:lnTo>
                    <a:pt x="595405" y="2044700"/>
                  </a:lnTo>
                  <a:lnTo>
                    <a:pt x="595720" y="2032000"/>
                  </a:lnTo>
                  <a:lnTo>
                    <a:pt x="602170" y="2019300"/>
                  </a:lnTo>
                  <a:close/>
                  <a:moveTo>
                    <a:pt x="2009403" y="2007496"/>
                  </a:moveTo>
                  <a:lnTo>
                    <a:pt x="1940726" y="2044700"/>
                  </a:lnTo>
                  <a:lnTo>
                    <a:pt x="1945040" y="2044700"/>
                  </a:lnTo>
                  <a:lnTo>
                    <a:pt x="2015362" y="2019300"/>
                  </a:lnTo>
                  <a:lnTo>
                    <a:pt x="2013188" y="2012910"/>
                  </a:lnTo>
                  <a:lnTo>
                    <a:pt x="2009403" y="2007496"/>
                  </a:lnTo>
                  <a:close/>
                  <a:moveTo>
                    <a:pt x="2342491" y="2044617"/>
                  </a:moveTo>
                  <a:moveTo>
                    <a:pt x="2345038" y="2032000"/>
                  </a:moveTo>
                  <a:lnTo>
                    <a:pt x="2338839" y="2032000"/>
                  </a:lnTo>
                  <a:lnTo>
                    <a:pt x="2342491" y="2044617"/>
                  </a:lnTo>
                  <a:lnTo>
                    <a:pt x="2345038" y="2032000"/>
                  </a:lnTo>
                  <a:close/>
                  <a:moveTo>
                    <a:pt x="2338839" y="2032000"/>
                  </a:moveTo>
                  <a:lnTo>
                    <a:pt x="2324421" y="2032000"/>
                  </a:lnTo>
                  <a:lnTo>
                    <a:pt x="2342491" y="2044617"/>
                  </a:lnTo>
                  <a:lnTo>
                    <a:pt x="2338839" y="2032000"/>
                  </a:lnTo>
                  <a:close/>
                  <a:moveTo>
                    <a:pt x="2322399" y="2016998"/>
                  </a:moveTo>
                  <a:lnTo>
                    <a:pt x="2320463" y="2032000"/>
                  </a:lnTo>
                  <a:lnTo>
                    <a:pt x="2330808" y="2032000"/>
                  </a:lnTo>
                  <a:lnTo>
                    <a:pt x="2332447" y="2019300"/>
                  </a:lnTo>
                  <a:lnTo>
                    <a:pt x="2326232" y="2019300"/>
                  </a:lnTo>
                  <a:lnTo>
                    <a:pt x="2322399" y="2016998"/>
                  </a:lnTo>
                  <a:close/>
                  <a:moveTo>
                    <a:pt x="595338" y="1965816"/>
                  </a:moveTo>
                  <a:lnTo>
                    <a:pt x="591961" y="2019300"/>
                  </a:lnTo>
                  <a:lnTo>
                    <a:pt x="602400" y="2019300"/>
                  </a:lnTo>
                  <a:lnTo>
                    <a:pt x="606421" y="1968500"/>
                  </a:lnTo>
                  <a:lnTo>
                    <a:pt x="596903" y="1968500"/>
                  </a:lnTo>
                  <a:lnTo>
                    <a:pt x="595338" y="1965816"/>
                  </a:lnTo>
                  <a:close/>
                  <a:moveTo>
                    <a:pt x="2014631" y="2014974"/>
                  </a:moveTo>
                  <a:lnTo>
                    <a:pt x="2015362" y="2019300"/>
                  </a:lnTo>
                  <a:lnTo>
                    <a:pt x="2017655" y="2019300"/>
                  </a:lnTo>
                  <a:lnTo>
                    <a:pt x="2014631" y="2014974"/>
                  </a:lnTo>
                  <a:close/>
                  <a:moveTo>
                    <a:pt x="2013216" y="2006600"/>
                  </a:moveTo>
                  <a:lnTo>
                    <a:pt x="2014631" y="2014974"/>
                  </a:lnTo>
                  <a:lnTo>
                    <a:pt x="2017655" y="2019300"/>
                  </a:lnTo>
                  <a:lnTo>
                    <a:pt x="2013216" y="2006600"/>
                  </a:lnTo>
                  <a:close/>
                  <a:moveTo>
                    <a:pt x="2025372" y="2006600"/>
                  </a:moveTo>
                  <a:lnTo>
                    <a:pt x="2013216" y="2006600"/>
                  </a:lnTo>
                  <a:lnTo>
                    <a:pt x="2017655" y="2019300"/>
                  </a:lnTo>
                  <a:lnTo>
                    <a:pt x="2025372" y="2006600"/>
                  </a:lnTo>
                  <a:close/>
                  <a:moveTo>
                    <a:pt x="2331593" y="2006600"/>
                  </a:moveTo>
                  <a:lnTo>
                    <a:pt x="2323740" y="2006600"/>
                  </a:lnTo>
                  <a:lnTo>
                    <a:pt x="2322399" y="2016998"/>
                  </a:lnTo>
                  <a:lnTo>
                    <a:pt x="2326232" y="2019300"/>
                  </a:lnTo>
                  <a:lnTo>
                    <a:pt x="2331593" y="2006600"/>
                  </a:lnTo>
                  <a:close/>
                  <a:moveTo>
                    <a:pt x="2334085" y="2006600"/>
                  </a:moveTo>
                  <a:lnTo>
                    <a:pt x="2331593" y="2006600"/>
                  </a:lnTo>
                  <a:lnTo>
                    <a:pt x="2326232" y="2019300"/>
                  </a:lnTo>
                  <a:lnTo>
                    <a:pt x="2332447" y="2019300"/>
                  </a:lnTo>
                  <a:lnTo>
                    <a:pt x="2334085" y="2006600"/>
                  </a:lnTo>
                  <a:close/>
                  <a:moveTo>
                    <a:pt x="2752878" y="2012910"/>
                  </a:moveTo>
                  <a:lnTo>
                    <a:pt x="2757308" y="2019300"/>
                  </a:lnTo>
                  <a:lnTo>
                    <a:pt x="2757645" y="2018692"/>
                  </a:lnTo>
                  <a:lnTo>
                    <a:pt x="2752878" y="2012910"/>
                  </a:lnTo>
                  <a:close/>
                  <a:moveTo>
                    <a:pt x="2757645" y="2018692"/>
                  </a:moveTo>
                  <a:lnTo>
                    <a:pt x="2757308" y="2019300"/>
                  </a:lnTo>
                  <a:lnTo>
                    <a:pt x="2758146" y="2019300"/>
                  </a:lnTo>
                  <a:lnTo>
                    <a:pt x="2757645" y="2018692"/>
                  </a:lnTo>
                  <a:close/>
                  <a:moveTo>
                    <a:pt x="2778459" y="1981200"/>
                  </a:moveTo>
                  <a:lnTo>
                    <a:pt x="2769653" y="1981200"/>
                  </a:lnTo>
                  <a:lnTo>
                    <a:pt x="2748502" y="2006600"/>
                  </a:lnTo>
                  <a:lnTo>
                    <a:pt x="2752898" y="2012935"/>
                  </a:lnTo>
                  <a:lnTo>
                    <a:pt x="2757645" y="2018692"/>
                  </a:lnTo>
                  <a:lnTo>
                    <a:pt x="2778459" y="1981200"/>
                  </a:lnTo>
                  <a:close/>
                  <a:moveTo>
                    <a:pt x="2310432" y="1993900"/>
                  </a:moveTo>
                  <a:lnTo>
                    <a:pt x="2305081" y="2006600"/>
                  </a:lnTo>
                  <a:lnTo>
                    <a:pt x="2322399" y="2016998"/>
                  </a:lnTo>
                  <a:lnTo>
                    <a:pt x="2323740" y="2006600"/>
                  </a:lnTo>
                  <a:lnTo>
                    <a:pt x="2331593" y="2006600"/>
                  </a:lnTo>
                  <a:lnTo>
                    <a:pt x="2310432" y="1993900"/>
                  </a:lnTo>
                  <a:close/>
                  <a:moveTo>
                    <a:pt x="2013216" y="2006600"/>
                  </a:moveTo>
                  <a:lnTo>
                    <a:pt x="2011059" y="2006600"/>
                  </a:lnTo>
                  <a:lnTo>
                    <a:pt x="2013206" y="2012935"/>
                  </a:lnTo>
                  <a:lnTo>
                    <a:pt x="2014631" y="2014974"/>
                  </a:lnTo>
                  <a:lnTo>
                    <a:pt x="2013216" y="2006600"/>
                  </a:lnTo>
                  <a:close/>
                  <a:moveTo>
                    <a:pt x="2011059" y="2006600"/>
                  </a:moveTo>
                  <a:lnTo>
                    <a:pt x="2009403" y="2007496"/>
                  </a:lnTo>
                  <a:lnTo>
                    <a:pt x="2013206" y="2012935"/>
                  </a:lnTo>
                  <a:lnTo>
                    <a:pt x="2011059" y="2006600"/>
                  </a:lnTo>
                  <a:close/>
                  <a:moveTo>
                    <a:pt x="2023987" y="1981584"/>
                  </a:moveTo>
                  <a:lnTo>
                    <a:pt x="2008776" y="2006600"/>
                  </a:lnTo>
                  <a:lnTo>
                    <a:pt x="2009403" y="2007496"/>
                  </a:lnTo>
                  <a:lnTo>
                    <a:pt x="2011059" y="2006600"/>
                  </a:lnTo>
                  <a:lnTo>
                    <a:pt x="2025372" y="2006600"/>
                  </a:lnTo>
                  <a:lnTo>
                    <a:pt x="2033089" y="1993900"/>
                  </a:lnTo>
                  <a:lnTo>
                    <a:pt x="2028655" y="1987550"/>
                  </a:lnTo>
                  <a:lnTo>
                    <a:pt x="2023987" y="1981584"/>
                  </a:lnTo>
                  <a:close/>
                  <a:moveTo>
                    <a:pt x="2304191" y="1955800"/>
                  </a:moveTo>
                  <a:lnTo>
                    <a:pt x="2299087" y="1962150"/>
                  </a:lnTo>
                  <a:lnTo>
                    <a:pt x="2296087" y="1968500"/>
                  </a:lnTo>
                  <a:lnTo>
                    <a:pt x="2293982" y="1968500"/>
                  </a:lnTo>
                  <a:lnTo>
                    <a:pt x="2302662" y="1993900"/>
                  </a:lnTo>
                  <a:lnTo>
                    <a:pt x="2303165" y="2006600"/>
                  </a:lnTo>
                  <a:lnTo>
                    <a:pt x="2305081" y="2006600"/>
                  </a:lnTo>
                  <a:lnTo>
                    <a:pt x="2307762" y="1993900"/>
                  </a:lnTo>
                  <a:lnTo>
                    <a:pt x="2312861" y="1993900"/>
                  </a:lnTo>
                  <a:lnTo>
                    <a:pt x="2307081" y="1968500"/>
                  </a:lnTo>
                  <a:lnTo>
                    <a:pt x="2296087" y="1968500"/>
                  </a:lnTo>
                  <a:lnTo>
                    <a:pt x="2294741" y="1967555"/>
                  </a:lnTo>
                  <a:lnTo>
                    <a:pt x="2306866" y="1967555"/>
                  </a:lnTo>
                  <a:lnTo>
                    <a:pt x="2304191" y="1955800"/>
                  </a:lnTo>
                  <a:close/>
                  <a:moveTo>
                    <a:pt x="2032660" y="1992668"/>
                  </a:moveTo>
                  <a:lnTo>
                    <a:pt x="2033089" y="1993900"/>
                  </a:lnTo>
                  <a:lnTo>
                    <a:pt x="2033623" y="1993900"/>
                  </a:lnTo>
                  <a:lnTo>
                    <a:pt x="2032660" y="1992668"/>
                  </a:lnTo>
                  <a:close/>
                  <a:moveTo>
                    <a:pt x="2028660" y="1981200"/>
                  </a:moveTo>
                  <a:lnTo>
                    <a:pt x="2032660" y="1992668"/>
                  </a:lnTo>
                  <a:lnTo>
                    <a:pt x="2033623" y="1993900"/>
                  </a:lnTo>
                  <a:lnTo>
                    <a:pt x="2028660" y="1981200"/>
                  </a:lnTo>
                  <a:close/>
                  <a:moveTo>
                    <a:pt x="2036796" y="1981200"/>
                  </a:moveTo>
                  <a:lnTo>
                    <a:pt x="2028660" y="1981200"/>
                  </a:lnTo>
                  <a:lnTo>
                    <a:pt x="2033623" y="1993900"/>
                  </a:lnTo>
                  <a:lnTo>
                    <a:pt x="2036796" y="1981200"/>
                  </a:lnTo>
                  <a:close/>
                  <a:moveTo>
                    <a:pt x="2028660" y="1981200"/>
                  </a:moveTo>
                  <a:lnTo>
                    <a:pt x="2024221" y="1981200"/>
                  </a:lnTo>
                  <a:lnTo>
                    <a:pt x="2028655" y="1987550"/>
                  </a:lnTo>
                  <a:lnTo>
                    <a:pt x="2032660" y="1992668"/>
                  </a:lnTo>
                  <a:lnTo>
                    <a:pt x="2028660" y="1981200"/>
                  </a:lnTo>
                  <a:close/>
                  <a:moveTo>
                    <a:pt x="2024221" y="1981200"/>
                  </a:moveTo>
                  <a:lnTo>
                    <a:pt x="2023987" y="1981584"/>
                  </a:lnTo>
                  <a:lnTo>
                    <a:pt x="2028655" y="1987550"/>
                  </a:lnTo>
                  <a:lnTo>
                    <a:pt x="2024221" y="1981200"/>
                  </a:lnTo>
                  <a:close/>
                  <a:moveTo>
                    <a:pt x="2043141" y="1955800"/>
                  </a:moveTo>
                  <a:lnTo>
                    <a:pt x="2033205" y="1955800"/>
                  </a:lnTo>
                  <a:lnTo>
                    <a:pt x="2023687" y="1981200"/>
                  </a:lnTo>
                  <a:lnTo>
                    <a:pt x="2023987" y="1981584"/>
                  </a:lnTo>
                  <a:lnTo>
                    <a:pt x="2024221" y="1981200"/>
                  </a:lnTo>
                  <a:lnTo>
                    <a:pt x="2036796" y="1981200"/>
                  </a:lnTo>
                  <a:lnTo>
                    <a:pt x="2043141" y="1955800"/>
                  </a:lnTo>
                  <a:close/>
                  <a:moveTo>
                    <a:pt x="2776637" y="1943100"/>
                  </a:moveTo>
                  <a:lnTo>
                    <a:pt x="2766198" y="1943100"/>
                  </a:lnTo>
                  <a:lnTo>
                    <a:pt x="2768837" y="1981200"/>
                  </a:lnTo>
                  <a:lnTo>
                    <a:pt x="2779276" y="1981200"/>
                  </a:lnTo>
                  <a:lnTo>
                    <a:pt x="2776637" y="1943100"/>
                  </a:lnTo>
                  <a:close/>
                  <a:moveTo>
                    <a:pt x="595971" y="1955800"/>
                  </a:moveTo>
                  <a:lnTo>
                    <a:pt x="595338" y="1965816"/>
                  </a:lnTo>
                  <a:lnTo>
                    <a:pt x="596903" y="1968500"/>
                  </a:lnTo>
                  <a:lnTo>
                    <a:pt x="601196" y="1962150"/>
                  </a:lnTo>
                  <a:lnTo>
                    <a:pt x="595971" y="1955800"/>
                  </a:lnTo>
                  <a:close/>
                  <a:moveTo>
                    <a:pt x="601196" y="1962150"/>
                  </a:moveTo>
                  <a:lnTo>
                    <a:pt x="596903" y="1968500"/>
                  </a:lnTo>
                  <a:lnTo>
                    <a:pt x="606421" y="1968500"/>
                  </a:lnTo>
                  <a:lnTo>
                    <a:pt x="601196" y="1962150"/>
                  </a:lnTo>
                  <a:close/>
                  <a:moveTo>
                    <a:pt x="606557" y="1955800"/>
                  </a:moveTo>
                  <a:lnTo>
                    <a:pt x="605489" y="1955800"/>
                  </a:lnTo>
                  <a:lnTo>
                    <a:pt x="602820" y="1959747"/>
                  </a:lnTo>
                  <a:lnTo>
                    <a:pt x="606421" y="1968500"/>
                  </a:lnTo>
                  <a:lnTo>
                    <a:pt x="606557" y="1955800"/>
                  </a:lnTo>
                  <a:close/>
                  <a:moveTo>
                    <a:pt x="2219817" y="1955800"/>
                  </a:moveTo>
                  <a:lnTo>
                    <a:pt x="2174415" y="1955800"/>
                  </a:lnTo>
                  <a:lnTo>
                    <a:pt x="2222958" y="1968500"/>
                  </a:lnTo>
                  <a:lnTo>
                    <a:pt x="2223231" y="1961741"/>
                  </a:lnTo>
                  <a:lnTo>
                    <a:pt x="2219817" y="1955800"/>
                  </a:lnTo>
                  <a:close/>
                  <a:moveTo>
                    <a:pt x="2223231" y="1961741"/>
                  </a:moveTo>
                  <a:lnTo>
                    <a:pt x="2222958" y="1968500"/>
                  </a:lnTo>
                  <a:lnTo>
                    <a:pt x="2223466" y="1962150"/>
                  </a:lnTo>
                  <a:lnTo>
                    <a:pt x="2223231" y="1961741"/>
                  </a:lnTo>
                  <a:close/>
                  <a:moveTo>
                    <a:pt x="2223466" y="1962150"/>
                  </a:moveTo>
                  <a:lnTo>
                    <a:pt x="2222958" y="1968500"/>
                  </a:lnTo>
                  <a:lnTo>
                    <a:pt x="2227115" y="1968500"/>
                  </a:lnTo>
                  <a:lnTo>
                    <a:pt x="2223466" y="1962150"/>
                  </a:lnTo>
                  <a:close/>
                  <a:moveTo>
                    <a:pt x="2223864" y="1957169"/>
                  </a:moveTo>
                  <a:lnTo>
                    <a:pt x="2223466" y="1962150"/>
                  </a:lnTo>
                  <a:lnTo>
                    <a:pt x="2227115" y="1968500"/>
                  </a:lnTo>
                  <a:lnTo>
                    <a:pt x="2223864" y="1957169"/>
                  </a:lnTo>
                  <a:close/>
                  <a:moveTo>
                    <a:pt x="2237691" y="1955800"/>
                  </a:moveTo>
                  <a:lnTo>
                    <a:pt x="2223974" y="1955800"/>
                  </a:lnTo>
                  <a:lnTo>
                    <a:pt x="2223864" y="1957169"/>
                  </a:lnTo>
                  <a:lnTo>
                    <a:pt x="2227115" y="1968500"/>
                  </a:lnTo>
                  <a:lnTo>
                    <a:pt x="2237691" y="1955800"/>
                  </a:lnTo>
                  <a:close/>
                  <a:moveTo>
                    <a:pt x="2299087" y="1962150"/>
                  </a:moveTo>
                  <a:lnTo>
                    <a:pt x="2294741" y="1967555"/>
                  </a:lnTo>
                  <a:lnTo>
                    <a:pt x="2296087" y="1968500"/>
                  </a:lnTo>
                  <a:lnTo>
                    <a:pt x="2299087" y="1962150"/>
                  </a:lnTo>
                  <a:close/>
                  <a:moveTo>
                    <a:pt x="2265920" y="1930400"/>
                  </a:moveTo>
                  <a:lnTo>
                    <a:pt x="2262916" y="1936758"/>
                  </a:lnTo>
                  <a:lnTo>
                    <a:pt x="2264014" y="1943100"/>
                  </a:lnTo>
                  <a:lnTo>
                    <a:pt x="2259920" y="1943100"/>
                  </a:lnTo>
                  <a:lnTo>
                    <a:pt x="2294741" y="1967555"/>
                  </a:lnTo>
                  <a:lnTo>
                    <a:pt x="2299087" y="1962150"/>
                  </a:lnTo>
                  <a:lnTo>
                    <a:pt x="2302086" y="1955800"/>
                  </a:lnTo>
                  <a:lnTo>
                    <a:pt x="2284003" y="1943100"/>
                  </a:lnTo>
                  <a:lnTo>
                    <a:pt x="2264014" y="1943100"/>
                  </a:lnTo>
                  <a:lnTo>
                    <a:pt x="2262916" y="1936758"/>
                  </a:lnTo>
                  <a:lnTo>
                    <a:pt x="2274973" y="1936758"/>
                  </a:lnTo>
                  <a:lnTo>
                    <a:pt x="2265920" y="1930400"/>
                  </a:lnTo>
                  <a:close/>
                  <a:moveTo>
                    <a:pt x="590683" y="1943100"/>
                  </a:moveTo>
                  <a:lnTo>
                    <a:pt x="582097" y="1943100"/>
                  </a:lnTo>
                  <a:lnTo>
                    <a:pt x="595338" y="1965816"/>
                  </a:lnTo>
                  <a:lnTo>
                    <a:pt x="595971" y="1955800"/>
                  </a:lnTo>
                  <a:lnTo>
                    <a:pt x="605489" y="1955800"/>
                  </a:lnTo>
                  <a:lnTo>
                    <a:pt x="590683" y="1943100"/>
                  </a:lnTo>
                  <a:close/>
                  <a:moveTo>
                    <a:pt x="601196" y="1955800"/>
                  </a:moveTo>
                  <a:lnTo>
                    <a:pt x="595971" y="1955800"/>
                  </a:lnTo>
                  <a:lnTo>
                    <a:pt x="601196" y="1962150"/>
                  </a:lnTo>
                  <a:lnTo>
                    <a:pt x="602820" y="1959747"/>
                  </a:lnTo>
                  <a:lnTo>
                    <a:pt x="601196" y="1955800"/>
                  </a:lnTo>
                  <a:close/>
                  <a:moveTo>
                    <a:pt x="2223471" y="1955800"/>
                  </a:moveTo>
                  <a:lnTo>
                    <a:pt x="2223231" y="1961741"/>
                  </a:lnTo>
                  <a:lnTo>
                    <a:pt x="2223466" y="1962150"/>
                  </a:lnTo>
                  <a:lnTo>
                    <a:pt x="2223864" y="1957169"/>
                  </a:lnTo>
                  <a:lnTo>
                    <a:pt x="2223471" y="1955800"/>
                  </a:lnTo>
                  <a:close/>
                  <a:moveTo>
                    <a:pt x="2240978" y="1930400"/>
                  </a:moveTo>
                  <a:lnTo>
                    <a:pt x="2219817" y="1955800"/>
                  </a:lnTo>
                  <a:lnTo>
                    <a:pt x="2223231" y="1961741"/>
                  </a:lnTo>
                  <a:lnTo>
                    <a:pt x="2223471" y="1955800"/>
                  </a:lnTo>
                  <a:lnTo>
                    <a:pt x="2237691" y="1955800"/>
                  </a:lnTo>
                  <a:lnTo>
                    <a:pt x="2248266" y="1943100"/>
                  </a:lnTo>
                  <a:lnTo>
                    <a:pt x="2244622" y="1943100"/>
                  </a:lnTo>
                  <a:lnTo>
                    <a:pt x="2240978" y="1930400"/>
                  </a:lnTo>
                  <a:close/>
                  <a:moveTo>
                    <a:pt x="605489" y="1955800"/>
                  </a:moveTo>
                  <a:lnTo>
                    <a:pt x="601196" y="1955800"/>
                  </a:lnTo>
                  <a:lnTo>
                    <a:pt x="602820" y="1959747"/>
                  </a:lnTo>
                  <a:lnTo>
                    <a:pt x="605489" y="1955800"/>
                  </a:lnTo>
                  <a:close/>
                  <a:moveTo>
                    <a:pt x="2223974" y="1955800"/>
                  </a:moveTo>
                  <a:lnTo>
                    <a:pt x="2223471" y="1955800"/>
                  </a:lnTo>
                  <a:lnTo>
                    <a:pt x="2223864" y="1957169"/>
                  </a:lnTo>
                  <a:lnTo>
                    <a:pt x="2223974" y="1955800"/>
                  </a:lnTo>
                  <a:close/>
                  <a:moveTo>
                    <a:pt x="2058439" y="1905000"/>
                  </a:moveTo>
                  <a:lnTo>
                    <a:pt x="2033582" y="1955800"/>
                  </a:lnTo>
                  <a:lnTo>
                    <a:pt x="2042765" y="1955800"/>
                  </a:lnTo>
                  <a:lnTo>
                    <a:pt x="2067612" y="1917700"/>
                  </a:lnTo>
                  <a:lnTo>
                    <a:pt x="2063026" y="1917700"/>
                  </a:lnTo>
                  <a:lnTo>
                    <a:pt x="2058439" y="1905000"/>
                  </a:lnTo>
                  <a:close/>
                  <a:moveTo>
                    <a:pt x="2164782" y="1917700"/>
                  </a:moveTo>
                  <a:lnTo>
                    <a:pt x="2160112" y="1930400"/>
                  </a:lnTo>
                  <a:lnTo>
                    <a:pt x="2155452" y="1930400"/>
                  </a:lnTo>
                  <a:lnTo>
                    <a:pt x="2170258" y="1955800"/>
                  </a:lnTo>
                  <a:lnTo>
                    <a:pt x="2179588" y="1955800"/>
                  </a:lnTo>
                  <a:lnTo>
                    <a:pt x="2169717" y="1930400"/>
                  </a:lnTo>
                  <a:lnTo>
                    <a:pt x="2156416" y="1930400"/>
                  </a:lnTo>
                  <a:lnTo>
                    <a:pt x="2155904" y="1929785"/>
                  </a:lnTo>
                  <a:lnTo>
                    <a:pt x="2169478" y="1929785"/>
                  </a:lnTo>
                  <a:lnTo>
                    <a:pt x="2164782" y="1917700"/>
                  </a:lnTo>
                  <a:close/>
                  <a:moveTo>
                    <a:pt x="595060" y="1917700"/>
                  </a:moveTo>
                  <a:lnTo>
                    <a:pt x="584694" y="1917700"/>
                  </a:lnTo>
                  <a:lnTo>
                    <a:pt x="581207" y="1943100"/>
                  </a:lnTo>
                  <a:lnTo>
                    <a:pt x="591573" y="1943100"/>
                  </a:lnTo>
                  <a:lnTo>
                    <a:pt x="595060" y="1917700"/>
                  </a:lnTo>
                  <a:close/>
                  <a:moveTo>
                    <a:pt x="2240978" y="1930400"/>
                  </a:moveTo>
                  <a:lnTo>
                    <a:pt x="2244622" y="1943100"/>
                  </a:lnTo>
                  <a:lnTo>
                    <a:pt x="2243975" y="1935621"/>
                  </a:lnTo>
                  <a:lnTo>
                    <a:pt x="2240978" y="1930400"/>
                  </a:lnTo>
                  <a:close/>
                  <a:moveTo>
                    <a:pt x="2243975" y="1935621"/>
                  </a:moveTo>
                  <a:lnTo>
                    <a:pt x="2244622" y="1943100"/>
                  </a:lnTo>
                  <a:lnTo>
                    <a:pt x="2245711" y="1943100"/>
                  </a:lnTo>
                  <a:lnTo>
                    <a:pt x="2244615" y="1936736"/>
                  </a:lnTo>
                  <a:lnTo>
                    <a:pt x="2243975" y="1935621"/>
                  </a:lnTo>
                  <a:close/>
                  <a:moveTo>
                    <a:pt x="2244615" y="1936736"/>
                  </a:moveTo>
                  <a:lnTo>
                    <a:pt x="2245711" y="1943100"/>
                  </a:lnTo>
                  <a:lnTo>
                    <a:pt x="2248266" y="1943100"/>
                  </a:lnTo>
                  <a:lnTo>
                    <a:pt x="2244615" y="1936736"/>
                  </a:lnTo>
                  <a:close/>
                  <a:moveTo>
                    <a:pt x="2261815" y="1930400"/>
                  </a:moveTo>
                  <a:lnTo>
                    <a:pt x="2243523" y="1930400"/>
                  </a:lnTo>
                  <a:lnTo>
                    <a:pt x="2244627" y="1936758"/>
                  </a:lnTo>
                  <a:lnTo>
                    <a:pt x="2248266" y="1943100"/>
                  </a:lnTo>
                  <a:lnTo>
                    <a:pt x="2259920" y="1943100"/>
                  </a:lnTo>
                  <a:lnTo>
                    <a:pt x="2262913" y="1936736"/>
                  </a:lnTo>
                  <a:lnTo>
                    <a:pt x="2261815" y="1930400"/>
                  </a:lnTo>
                  <a:close/>
                  <a:moveTo>
                    <a:pt x="2761277" y="1917700"/>
                  </a:moveTo>
                  <a:lnTo>
                    <a:pt x="2751727" y="1917700"/>
                  </a:lnTo>
                  <a:lnTo>
                    <a:pt x="2766638" y="1943100"/>
                  </a:lnTo>
                  <a:lnTo>
                    <a:pt x="2776187" y="1943100"/>
                  </a:lnTo>
                  <a:lnTo>
                    <a:pt x="2761277" y="1917700"/>
                  </a:lnTo>
                  <a:close/>
                  <a:moveTo>
                    <a:pt x="2243523" y="1930400"/>
                  </a:moveTo>
                  <a:lnTo>
                    <a:pt x="2240978" y="1930400"/>
                  </a:lnTo>
                  <a:lnTo>
                    <a:pt x="2243975" y="1935621"/>
                  </a:lnTo>
                  <a:lnTo>
                    <a:pt x="2243523" y="1930400"/>
                  </a:lnTo>
                  <a:close/>
                  <a:moveTo>
                    <a:pt x="2160117" y="1924050"/>
                  </a:moveTo>
                  <a:lnTo>
                    <a:pt x="2155904" y="1929785"/>
                  </a:lnTo>
                  <a:lnTo>
                    <a:pt x="2156416" y="1930400"/>
                  </a:lnTo>
                  <a:lnTo>
                    <a:pt x="2160117" y="1924050"/>
                  </a:lnTo>
                  <a:close/>
                  <a:moveTo>
                    <a:pt x="2163183" y="1919875"/>
                  </a:moveTo>
                  <a:lnTo>
                    <a:pt x="2160117" y="1924050"/>
                  </a:lnTo>
                  <a:lnTo>
                    <a:pt x="2156416" y="1930400"/>
                  </a:lnTo>
                  <a:lnTo>
                    <a:pt x="2160112" y="1930400"/>
                  </a:lnTo>
                  <a:lnTo>
                    <a:pt x="2163183" y="1919875"/>
                  </a:lnTo>
                  <a:close/>
                  <a:moveTo>
                    <a:pt x="2164782" y="1917700"/>
                  </a:moveTo>
                  <a:lnTo>
                    <a:pt x="2163183" y="1919875"/>
                  </a:lnTo>
                  <a:lnTo>
                    <a:pt x="2160112" y="1930400"/>
                  </a:lnTo>
                  <a:lnTo>
                    <a:pt x="2164782" y="1917700"/>
                  </a:lnTo>
                  <a:close/>
                  <a:moveTo>
                    <a:pt x="2142667" y="1905000"/>
                  </a:moveTo>
                  <a:lnTo>
                    <a:pt x="2141065" y="1905000"/>
                  </a:lnTo>
                  <a:lnTo>
                    <a:pt x="2137389" y="1907551"/>
                  </a:lnTo>
                  <a:lnTo>
                    <a:pt x="2155904" y="1929785"/>
                  </a:lnTo>
                  <a:lnTo>
                    <a:pt x="2160117" y="1924050"/>
                  </a:lnTo>
                  <a:lnTo>
                    <a:pt x="2163818" y="1917700"/>
                  </a:lnTo>
                  <a:lnTo>
                    <a:pt x="2142667" y="1905000"/>
                  </a:lnTo>
                  <a:close/>
                  <a:moveTo>
                    <a:pt x="2164782" y="1917700"/>
                  </a:moveTo>
                  <a:lnTo>
                    <a:pt x="2163818" y="1917700"/>
                  </a:lnTo>
                  <a:lnTo>
                    <a:pt x="2163183" y="1919875"/>
                  </a:lnTo>
                  <a:lnTo>
                    <a:pt x="2164782" y="1917700"/>
                  </a:lnTo>
                  <a:close/>
                  <a:moveTo>
                    <a:pt x="594800" y="1888554"/>
                  </a:moveTo>
                  <a:lnTo>
                    <a:pt x="585092" y="1917700"/>
                  </a:lnTo>
                  <a:lnTo>
                    <a:pt x="594672" y="1917700"/>
                  </a:lnTo>
                  <a:lnTo>
                    <a:pt x="607363" y="1892300"/>
                  </a:lnTo>
                  <a:lnTo>
                    <a:pt x="598295" y="1892300"/>
                  </a:lnTo>
                  <a:lnTo>
                    <a:pt x="594800" y="1888554"/>
                  </a:lnTo>
                  <a:close/>
                  <a:moveTo>
                    <a:pt x="2058439" y="1905000"/>
                  </a:moveTo>
                  <a:lnTo>
                    <a:pt x="2063026" y="1917700"/>
                  </a:lnTo>
                  <a:lnTo>
                    <a:pt x="2061660" y="1909459"/>
                  </a:lnTo>
                  <a:lnTo>
                    <a:pt x="2058439" y="1905000"/>
                  </a:lnTo>
                  <a:close/>
                  <a:moveTo>
                    <a:pt x="2061660" y="1909459"/>
                  </a:moveTo>
                  <a:lnTo>
                    <a:pt x="2063026" y="1917700"/>
                  </a:lnTo>
                  <a:lnTo>
                    <a:pt x="2065130" y="1917700"/>
                  </a:lnTo>
                  <a:lnTo>
                    <a:pt x="2063026" y="1911350"/>
                  </a:lnTo>
                  <a:lnTo>
                    <a:pt x="2061660" y="1909459"/>
                  </a:lnTo>
                  <a:close/>
                  <a:moveTo>
                    <a:pt x="2063026" y="1911350"/>
                  </a:moveTo>
                  <a:lnTo>
                    <a:pt x="2065130" y="1917700"/>
                  </a:lnTo>
                  <a:lnTo>
                    <a:pt x="2066783" y="1916552"/>
                  </a:lnTo>
                  <a:lnTo>
                    <a:pt x="2063026" y="1911350"/>
                  </a:lnTo>
                  <a:close/>
                  <a:moveTo>
                    <a:pt x="2066783" y="1916552"/>
                  </a:moveTo>
                  <a:lnTo>
                    <a:pt x="2065130" y="1917700"/>
                  </a:lnTo>
                  <a:lnTo>
                    <a:pt x="2067612" y="1917700"/>
                  </a:lnTo>
                  <a:lnTo>
                    <a:pt x="2066783" y="1916552"/>
                  </a:lnTo>
                  <a:close/>
                  <a:moveTo>
                    <a:pt x="2093381" y="1905000"/>
                  </a:moveTo>
                  <a:lnTo>
                    <a:pt x="2083433" y="1905000"/>
                  </a:lnTo>
                  <a:lnTo>
                    <a:pt x="2080347" y="1907141"/>
                  </a:lnTo>
                  <a:lnTo>
                    <a:pt x="2090376" y="1917700"/>
                  </a:lnTo>
                  <a:lnTo>
                    <a:pt x="2093381" y="1911350"/>
                  </a:lnTo>
                  <a:lnTo>
                    <a:pt x="2093381" y="1905000"/>
                  </a:lnTo>
                  <a:close/>
                  <a:moveTo>
                    <a:pt x="2118563" y="1905000"/>
                  </a:moveTo>
                  <a:lnTo>
                    <a:pt x="2096386" y="1905000"/>
                  </a:lnTo>
                  <a:lnTo>
                    <a:pt x="2093381" y="1911350"/>
                  </a:lnTo>
                  <a:lnTo>
                    <a:pt x="2093381" y="1917700"/>
                  </a:lnTo>
                  <a:lnTo>
                    <a:pt x="2120668" y="1917700"/>
                  </a:lnTo>
                  <a:lnTo>
                    <a:pt x="2120668" y="1911350"/>
                  </a:lnTo>
                  <a:lnTo>
                    <a:pt x="2118563" y="1905000"/>
                  </a:lnTo>
                  <a:close/>
                  <a:moveTo>
                    <a:pt x="2135264" y="1905000"/>
                  </a:moveTo>
                  <a:lnTo>
                    <a:pt x="2120668" y="1905000"/>
                  </a:lnTo>
                  <a:lnTo>
                    <a:pt x="2120668" y="1911350"/>
                  </a:lnTo>
                  <a:lnTo>
                    <a:pt x="2122773" y="1917700"/>
                  </a:lnTo>
                  <a:lnTo>
                    <a:pt x="2137389" y="1907551"/>
                  </a:lnTo>
                  <a:lnTo>
                    <a:pt x="2135264" y="1905000"/>
                  </a:lnTo>
                  <a:close/>
                  <a:moveTo>
                    <a:pt x="2764994" y="1879600"/>
                  </a:moveTo>
                  <a:lnTo>
                    <a:pt x="2754575" y="1879600"/>
                  </a:lnTo>
                  <a:lnTo>
                    <a:pt x="2751298" y="1917700"/>
                  </a:lnTo>
                  <a:lnTo>
                    <a:pt x="2761716" y="1917700"/>
                  </a:lnTo>
                  <a:lnTo>
                    <a:pt x="2764994" y="1879600"/>
                  </a:lnTo>
                  <a:close/>
                  <a:moveTo>
                    <a:pt x="2078313" y="1905000"/>
                  </a:moveTo>
                  <a:lnTo>
                    <a:pt x="2060921" y="1905000"/>
                  </a:lnTo>
                  <a:lnTo>
                    <a:pt x="2063026" y="1911350"/>
                  </a:lnTo>
                  <a:lnTo>
                    <a:pt x="2066783" y="1916552"/>
                  </a:lnTo>
                  <a:lnTo>
                    <a:pt x="2080347" y="1907141"/>
                  </a:lnTo>
                  <a:lnTo>
                    <a:pt x="2078313" y="1905000"/>
                  </a:lnTo>
                  <a:close/>
                  <a:moveTo>
                    <a:pt x="2096386" y="1905000"/>
                  </a:moveTo>
                  <a:lnTo>
                    <a:pt x="2093381" y="1905000"/>
                  </a:lnTo>
                  <a:lnTo>
                    <a:pt x="2093381" y="1911350"/>
                  </a:lnTo>
                  <a:lnTo>
                    <a:pt x="2096386" y="1905000"/>
                  </a:lnTo>
                  <a:close/>
                  <a:moveTo>
                    <a:pt x="2120668" y="1905000"/>
                  </a:moveTo>
                  <a:lnTo>
                    <a:pt x="2118563" y="1905000"/>
                  </a:lnTo>
                  <a:lnTo>
                    <a:pt x="2120668" y="1911350"/>
                  </a:lnTo>
                  <a:lnTo>
                    <a:pt x="2120668" y="1905000"/>
                  </a:lnTo>
                  <a:close/>
                  <a:moveTo>
                    <a:pt x="2060921" y="1905000"/>
                  </a:moveTo>
                  <a:lnTo>
                    <a:pt x="2058439" y="1905000"/>
                  </a:lnTo>
                  <a:lnTo>
                    <a:pt x="2061660" y="1909459"/>
                  </a:lnTo>
                  <a:lnTo>
                    <a:pt x="2060921" y="1905000"/>
                  </a:lnTo>
                  <a:close/>
                  <a:moveTo>
                    <a:pt x="2141065" y="1905000"/>
                  </a:moveTo>
                  <a:lnTo>
                    <a:pt x="2135264" y="1905000"/>
                  </a:lnTo>
                  <a:lnTo>
                    <a:pt x="2137389" y="1907551"/>
                  </a:lnTo>
                  <a:lnTo>
                    <a:pt x="2141065" y="1905000"/>
                  </a:lnTo>
                  <a:close/>
                  <a:moveTo>
                    <a:pt x="2083433" y="1905000"/>
                  </a:moveTo>
                  <a:lnTo>
                    <a:pt x="2078313" y="1905000"/>
                  </a:lnTo>
                  <a:lnTo>
                    <a:pt x="2080347" y="1907141"/>
                  </a:lnTo>
                  <a:lnTo>
                    <a:pt x="2083433" y="1905000"/>
                  </a:lnTo>
                  <a:close/>
                  <a:moveTo>
                    <a:pt x="597782" y="1879600"/>
                  </a:moveTo>
                  <a:lnTo>
                    <a:pt x="594800" y="1888554"/>
                  </a:lnTo>
                  <a:lnTo>
                    <a:pt x="598295" y="1892300"/>
                  </a:lnTo>
                  <a:lnTo>
                    <a:pt x="602573" y="1885950"/>
                  </a:lnTo>
                  <a:lnTo>
                    <a:pt x="597782" y="1879600"/>
                  </a:lnTo>
                  <a:close/>
                  <a:moveTo>
                    <a:pt x="602573" y="1885950"/>
                  </a:moveTo>
                  <a:lnTo>
                    <a:pt x="598295" y="1892300"/>
                  </a:lnTo>
                  <a:lnTo>
                    <a:pt x="602568" y="1892300"/>
                  </a:lnTo>
                  <a:lnTo>
                    <a:pt x="604049" y="1887906"/>
                  </a:lnTo>
                  <a:lnTo>
                    <a:pt x="602573" y="1885950"/>
                  </a:lnTo>
                  <a:close/>
                  <a:moveTo>
                    <a:pt x="604049" y="1887906"/>
                  </a:moveTo>
                  <a:lnTo>
                    <a:pt x="602568" y="1892300"/>
                  </a:lnTo>
                  <a:lnTo>
                    <a:pt x="607363" y="1892300"/>
                  </a:lnTo>
                  <a:lnTo>
                    <a:pt x="604049" y="1887906"/>
                  </a:lnTo>
                  <a:close/>
                  <a:moveTo>
                    <a:pt x="606850" y="1879600"/>
                  </a:moveTo>
                  <a:lnTo>
                    <a:pt x="604049" y="1887906"/>
                  </a:lnTo>
                  <a:lnTo>
                    <a:pt x="607363" y="1892300"/>
                  </a:lnTo>
                  <a:lnTo>
                    <a:pt x="608557" y="1892300"/>
                  </a:lnTo>
                  <a:lnTo>
                    <a:pt x="606850" y="1879600"/>
                  </a:lnTo>
                  <a:close/>
                  <a:moveTo>
                    <a:pt x="595008" y="1866900"/>
                  </a:moveTo>
                  <a:lnTo>
                    <a:pt x="586442" y="1879600"/>
                  </a:lnTo>
                  <a:lnTo>
                    <a:pt x="594800" y="1888554"/>
                  </a:lnTo>
                  <a:lnTo>
                    <a:pt x="597782" y="1879600"/>
                  </a:lnTo>
                  <a:lnTo>
                    <a:pt x="606850" y="1879600"/>
                  </a:lnTo>
                  <a:lnTo>
                    <a:pt x="595008" y="1866900"/>
                  </a:lnTo>
                  <a:close/>
                  <a:moveTo>
                    <a:pt x="606850" y="1879600"/>
                  </a:moveTo>
                  <a:lnTo>
                    <a:pt x="597782" y="1879600"/>
                  </a:lnTo>
                  <a:lnTo>
                    <a:pt x="602573" y="1885950"/>
                  </a:lnTo>
                  <a:lnTo>
                    <a:pt x="606850" y="1879600"/>
                  </a:lnTo>
                  <a:close/>
                  <a:moveTo>
                    <a:pt x="590725" y="1866900"/>
                  </a:moveTo>
                  <a:lnTo>
                    <a:pt x="586024" y="1866900"/>
                  </a:lnTo>
                  <a:lnTo>
                    <a:pt x="586442" y="1879600"/>
                  </a:lnTo>
                  <a:lnTo>
                    <a:pt x="590725" y="1866900"/>
                  </a:lnTo>
                  <a:close/>
                  <a:moveTo>
                    <a:pt x="2774826" y="1821471"/>
                  </a:moveTo>
                  <a:lnTo>
                    <a:pt x="2754879" y="1879600"/>
                  </a:lnTo>
                  <a:lnTo>
                    <a:pt x="2764680" y="1879600"/>
                  </a:lnTo>
                  <a:lnTo>
                    <a:pt x="2786470" y="1828800"/>
                  </a:lnTo>
                  <a:lnTo>
                    <a:pt x="2776522" y="1828800"/>
                  </a:lnTo>
                  <a:lnTo>
                    <a:pt x="2774826" y="1821471"/>
                  </a:lnTo>
                  <a:close/>
                  <a:moveTo>
                    <a:pt x="584149" y="1841500"/>
                  </a:moveTo>
                  <a:lnTo>
                    <a:pt x="574254" y="1841500"/>
                  </a:lnTo>
                  <a:lnTo>
                    <a:pt x="585783" y="1866900"/>
                  </a:lnTo>
                  <a:lnTo>
                    <a:pt x="595678" y="1866900"/>
                  </a:lnTo>
                  <a:lnTo>
                    <a:pt x="584149" y="1841500"/>
                  </a:lnTo>
                  <a:close/>
                  <a:moveTo>
                    <a:pt x="646085" y="1816100"/>
                  </a:moveTo>
                  <a:lnTo>
                    <a:pt x="643038" y="1816100"/>
                  </a:lnTo>
                  <a:lnTo>
                    <a:pt x="643111" y="1817945"/>
                  </a:lnTo>
                  <a:lnTo>
                    <a:pt x="694544" y="1854200"/>
                  </a:lnTo>
                  <a:lnTo>
                    <a:pt x="697334" y="1847850"/>
                  </a:lnTo>
                  <a:lnTo>
                    <a:pt x="693863" y="1841500"/>
                  </a:lnTo>
                  <a:lnTo>
                    <a:pt x="700125" y="1841500"/>
                  </a:lnTo>
                  <a:lnTo>
                    <a:pt x="646085" y="1816100"/>
                  </a:lnTo>
                  <a:close/>
                  <a:moveTo>
                    <a:pt x="706533" y="1841500"/>
                  </a:moveTo>
                  <a:lnTo>
                    <a:pt x="700125" y="1841500"/>
                  </a:lnTo>
                  <a:lnTo>
                    <a:pt x="697334" y="1847850"/>
                  </a:lnTo>
                  <a:lnTo>
                    <a:pt x="700805" y="1854200"/>
                  </a:lnTo>
                  <a:lnTo>
                    <a:pt x="706533" y="1846296"/>
                  </a:lnTo>
                  <a:lnTo>
                    <a:pt x="706533" y="1841500"/>
                  </a:lnTo>
                  <a:close/>
                  <a:moveTo>
                    <a:pt x="729265" y="1841500"/>
                  </a:moveTo>
                  <a:lnTo>
                    <a:pt x="710009" y="1841500"/>
                  </a:lnTo>
                  <a:lnTo>
                    <a:pt x="706533" y="1846296"/>
                  </a:lnTo>
                  <a:lnTo>
                    <a:pt x="706533" y="1854200"/>
                  </a:lnTo>
                  <a:lnTo>
                    <a:pt x="730857" y="1854200"/>
                  </a:lnTo>
                  <a:lnTo>
                    <a:pt x="730857" y="1847829"/>
                  </a:lnTo>
                  <a:lnTo>
                    <a:pt x="729265" y="1841500"/>
                  </a:lnTo>
                  <a:close/>
                  <a:moveTo>
                    <a:pt x="730857" y="1847829"/>
                  </a:moveTo>
                  <a:lnTo>
                    <a:pt x="730857" y="1854200"/>
                  </a:lnTo>
                  <a:lnTo>
                    <a:pt x="732459" y="1854200"/>
                  </a:lnTo>
                  <a:lnTo>
                    <a:pt x="730857" y="1847829"/>
                  </a:lnTo>
                  <a:close/>
                  <a:moveTo>
                    <a:pt x="730857" y="1841500"/>
                  </a:moveTo>
                  <a:lnTo>
                    <a:pt x="730862" y="1847850"/>
                  </a:lnTo>
                  <a:lnTo>
                    <a:pt x="732459" y="1854200"/>
                  </a:lnTo>
                  <a:lnTo>
                    <a:pt x="730857" y="1841500"/>
                  </a:lnTo>
                  <a:close/>
                  <a:moveTo>
                    <a:pt x="769159" y="1841500"/>
                  </a:moveTo>
                  <a:lnTo>
                    <a:pt x="730857" y="1841500"/>
                  </a:lnTo>
                  <a:lnTo>
                    <a:pt x="732459" y="1854200"/>
                  </a:lnTo>
                  <a:lnTo>
                    <a:pt x="769159" y="1841500"/>
                  </a:lnTo>
                  <a:close/>
                  <a:moveTo>
                    <a:pt x="700125" y="1841500"/>
                  </a:moveTo>
                  <a:lnTo>
                    <a:pt x="693863" y="1841500"/>
                  </a:lnTo>
                  <a:lnTo>
                    <a:pt x="697334" y="1847850"/>
                  </a:lnTo>
                  <a:lnTo>
                    <a:pt x="700125" y="1841500"/>
                  </a:lnTo>
                  <a:close/>
                  <a:moveTo>
                    <a:pt x="765966" y="1828800"/>
                  </a:moveTo>
                  <a:lnTo>
                    <a:pt x="729265" y="1841500"/>
                  </a:lnTo>
                  <a:lnTo>
                    <a:pt x="730857" y="1847829"/>
                  </a:lnTo>
                  <a:lnTo>
                    <a:pt x="730857" y="1841500"/>
                  </a:lnTo>
                  <a:lnTo>
                    <a:pt x="769159" y="1841500"/>
                  </a:lnTo>
                  <a:lnTo>
                    <a:pt x="765966" y="1828800"/>
                  </a:lnTo>
                  <a:close/>
                  <a:moveTo>
                    <a:pt x="710009" y="1841500"/>
                  </a:moveTo>
                  <a:lnTo>
                    <a:pt x="706533" y="1841500"/>
                  </a:lnTo>
                  <a:lnTo>
                    <a:pt x="706533" y="1846296"/>
                  </a:lnTo>
                  <a:lnTo>
                    <a:pt x="710009" y="1841500"/>
                  </a:lnTo>
                  <a:close/>
                  <a:moveTo>
                    <a:pt x="582223" y="1816100"/>
                  </a:moveTo>
                  <a:lnTo>
                    <a:pt x="577343" y="1816100"/>
                  </a:lnTo>
                  <a:lnTo>
                    <a:pt x="574066" y="1841500"/>
                  </a:lnTo>
                  <a:lnTo>
                    <a:pt x="584338" y="1841500"/>
                  </a:lnTo>
                  <a:lnTo>
                    <a:pt x="585976" y="1828800"/>
                  </a:lnTo>
                  <a:lnTo>
                    <a:pt x="582736" y="1828800"/>
                  </a:lnTo>
                  <a:lnTo>
                    <a:pt x="582223" y="1816100"/>
                  </a:lnTo>
                  <a:close/>
                  <a:moveTo>
                    <a:pt x="772793" y="1816100"/>
                  </a:moveTo>
                  <a:lnTo>
                    <a:pt x="766301" y="1816100"/>
                  </a:lnTo>
                  <a:lnTo>
                    <a:pt x="768824" y="1828800"/>
                  </a:lnTo>
                  <a:lnTo>
                    <a:pt x="767557" y="1828800"/>
                  </a:lnTo>
                  <a:lnTo>
                    <a:pt x="769159" y="1841500"/>
                  </a:lnTo>
                  <a:lnTo>
                    <a:pt x="772793" y="1841500"/>
                  </a:lnTo>
                  <a:lnTo>
                    <a:pt x="772793" y="1816100"/>
                  </a:lnTo>
                  <a:close/>
                  <a:moveTo>
                    <a:pt x="587615" y="1816100"/>
                  </a:moveTo>
                  <a:lnTo>
                    <a:pt x="582223" y="1816100"/>
                  </a:lnTo>
                  <a:lnTo>
                    <a:pt x="582736" y="1828800"/>
                  </a:lnTo>
                  <a:lnTo>
                    <a:pt x="585976" y="1828800"/>
                  </a:lnTo>
                  <a:lnTo>
                    <a:pt x="587615" y="1816100"/>
                  </a:lnTo>
                  <a:close/>
                  <a:moveTo>
                    <a:pt x="640493" y="1816100"/>
                  </a:moveTo>
                  <a:lnTo>
                    <a:pt x="587615" y="1816100"/>
                  </a:lnTo>
                  <a:lnTo>
                    <a:pt x="585976" y="1828800"/>
                  </a:lnTo>
                  <a:lnTo>
                    <a:pt x="643540" y="1828800"/>
                  </a:lnTo>
                  <a:lnTo>
                    <a:pt x="643111" y="1817945"/>
                  </a:lnTo>
                  <a:lnTo>
                    <a:pt x="640493" y="1816100"/>
                  </a:lnTo>
                  <a:close/>
                  <a:moveTo>
                    <a:pt x="746871" y="1804513"/>
                  </a:moveTo>
                  <a:lnTo>
                    <a:pt x="739066" y="1816100"/>
                  </a:lnTo>
                  <a:lnTo>
                    <a:pt x="747945" y="1828800"/>
                  </a:lnTo>
                  <a:lnTo>
                    <a:pt x="752223" y="1822450"/>
                  </a:lnTo>
                  <a:lnTo>
                    <a:pt x="750961" y="1816100"/>
                  </a:lnTo>
                  <a:lnTo>
                    <a:pt x="748511" y="1816100"/>
                  </a:lnTo>
                  <a:lnTo>
                    <a:pt x="746871" y="1804513"/>
                  </a:lnTo>
                  <a:close/>
                  <a:moveTo>
                    <a:pt x="762322" y="1816100"/>
                  </a:moveTo>
                  <a:lnTo>
                    <a:pt x="756500" y="1816100"/>
                  </a:lnTo>
                  <a:lnTo>
                    <a:pt x="752223" y="1822450"/>
                  </a:lnTo>
                  <a:lnTo>
                    <a:pt x="753484" y="1828800"/>
                  </a:lnTo>
                  <a:lnTo>
                    <a:pt x="762322" y="1828800"/>
                  </a:lnTo>
                  <a:lnTo>
                    <a:pt x="762322" y="1816100"/>
                  </a:lnTo>
                  <a:close/>
                  <a:moveTo>
                    <a:pt x="766301" y="1816100"/>
                  </a:moveTo>
                  <a:lnTo>
                    <a:pt x="762322" y="1816100"/>
                  </a:lnTo>
                  <a:lnTo>
                    <a:pt x="762322" y="1828800"/>
                  </a:lnTo>
                  <a:lnTo>
                    <a:pt x="768824" y="1828800"/>
                  </a:lnTo>
                  <a:lnTo>
                    <a:pt x="766301" y="1816100"/>
                  </a:lnTo>
                  <a:close/>
                  <a:moveTo>
                    <a:pt x="2776669" y="1816100"/>
                  </a:moveTo>
                  <a:lnTo>
                    <a:pt x="2774826" y="1821471"/>
                  </a:lnTo>
                  <a:lnTo>
                    <a:pt x="2776522" y="1828800"/>
                  </a:lnTo>
                  <a:lnTo>
                    <a:pt x="2781569" y="1822450"/>
                  </a:lnTo>
                  <a:lnTo>
                    <a:pt x="2776669" y="1816100"/>
                  </a:lnTo>
                  <a:close/>
                  <a:moveTo>
                    <a:pt x="2781569" y="1822450"/>
                  </a:moveTo>
                  <a:lnTo>
                    <a:pt x="2776522" y="1828800"/>
                  </a:lnTo>
                  <a:lnTo>
                    <a:pt x="2781569" y="1828800"/>
                  </a:lnTo>
                  <a:lnTo>
                    <a:pt x="2783235" y="1824608"/>
                  </a:lnTo>
                  <a:lnTo>
                    <a:pt x="2781569" y="1822450"/>
                  </a:lnTo>
                  <a:close/>
                  <a:moveTo>
                    <a:pt x="2783235" y="1824608"/>
                  </a:moveTo>
                  <a:lnTo>
                    <a:pt x="2781569" y="1828800"/>
                  </a:lnTo>
                  <a:lnTo>
                    <a:pt x="2786470" y="1828800"/>
                  </a:lnTo>
                  <a:lnTo>
                    <a:pt x="2783235" y="1824608"/>
                  </a:lnTo>
                  <a:close/>
                  <a:moveTo>
                    <a:pt x="2786616" y="1816100"/>
                  </a:moveTo>
                  <a:lnTo>
                    <a:pt x="2783235" y="1824608"/>
                  </a:lnTo>
                  <a:lnTo>
                    <a:pt x="2786470" y="1828800"/>
                  </a:lnTo>
                  <a:lnTo>
                    <a:pt x="2787066" y="1828800"/>
                  </a:lnTo>
                  <a:lnTo>
                    <a:pt x="2786616" y="1816100"/>
                  </a:lnTo>
                  <a:close/>
                  <a:moveTo>
                    <a:pt x="747621" y="1803400"/>
                  </a:moveTo>
                  <a:lnTo>
                    <a:pt x="746871" y="1804513"/>
                  </a:lnTo>
                  <a:lnTo>
                    <a:pt x="748511" y="1816100"/>
                  </a:lnTo>
                  <a:lnTo>
                    <a:pt x="750961" y="1816100"/>
                  </a:lnTo>
                  <a:lnTo>
                    <a:pt x="752223" y="1822450"/>
                  </a:lnTo>
                  <a:lnTo>
                    <a:pt x="756500" y="1816100"/>
                  </a:lnTo>
                  <a:lnTo>
                    <a:pt x="747621" y="1803400"/>
                  </a:lnTo>
                  <a:close/>
                  <a:moveTo>
                    <a:pt x="2786616" y="1816100"/>
                  </a:moveTo>
                  <a:lnTo>
                    <a:pt x="2776669" y="1816100"/>
                  </a:lnTo>
                  <a:lnTo>
                    <a:pt x="2781569" y="1822450"/>
                  </a:lnTo>
                  <a:lnTo>
                    <a:pt x="2786616" y="1816100"/>
                  </a:lnTo>
                  <a:close/>
                  <a:moveTo>
                    <a:pt x="2771915" y="1765300"/>
                  </a:moveTo>
                  <a:lnTo>
                    <a:pt x="2761821" y="1765300"/>
                  </a:lnTo>
                  <a:lnTo>
                    <a:pt x="2774826" y="1821471"/>
                  </a:lnTo>
                  <a:lnTo>
                    <a:pt x="2776669" y="1816100"/>
                  </a:lnTo>
                  <a:lnTo>
                    <a:pt x="2786616" y="1816100"/>
                  </a:lnTo>
                  <a:lnTo>
                    <a:pt x="2771915" y="1765300"/>
                  </a:lnTo>
                  <a:close/>
                  <a:moveTo>
                    <a:pt x="643038" y="1816100"/>
                  </a:moveTo>
                  <a:lnTo>
                    <a:pt x="640493" y="1816100"/>
                  </a:lnTo>
                  <a:lnTo>
                    <a:pt x="643111" y="1817945"/>
                  </a:lnTo>
                  <a:lnTo>
                    <a:pt x="643038" y="1816100"/>
                  </a:lnTo>
                  <a:close/>
                  <a:moveTo>
                    <a:pt x="743118" y="1778000"/>
                  </a:moveTo>
                  <a:lnTo>
                    <a:pt x="732783" y="1778000"/>
                  </a:lnTo>
                  <a:lnTo>
                    <a:pt x="738176" y="1816100"/>
                  </a:lnTo>
                  <a:lnTo>
                    <a:pt x="739066" y="1816100"/>
                  </a:lnTo>
                  <a:lnTo>
                    <a:pt x="746871" y="1804513"/>
                  </a:lnTo>
                  <a:lnTo>
                    <a:pt x="743118" y="1778000"/>
                  </a:lnTo>
                  <a:close/>
                  <a:moveTo>
                    <a:pt x="760783" y="1765300"/>
                  </a:moveTo>
                  <a:lnTo>
                    <a:pt x="736344" y="1778000"/>
                  </a:lnTo>
                  <a:lnTo>
                    <a:pt x="761578" y="1778000"/>
                  </a:lnTo>
                  <a:lnTo>
                    <a:pt x="762376" y="1771636"/>
                  </a:lnTo>
                  <a:lnTo>
                    <a:pt x="760783" y="1765300"/>
                  </a:lnTo>
                  <a:close/>
                  <a:moveTo>
                    <a:pt x="762376" y="1771636"/>
                  </a:moveTo>
                  <a:lnTo>
                    <a:pt x="761578" y="1778000"/>
                  </a:lnTo>
                  <a:lnTo>
                    <a:pt x="763976" y="1778000"/>
                  </a:lnTo>
                  <a:lnTo>
                    <a:pt x="762376" y="1771636"/>
                  </a:lnTo>
                  <a:close/>
                  <a:moveTo>
                    <a:pt x="797776" y="1752600"/>
                  </a:moveTo>
                  <a:lnTo>
                    <a:pt x="788953" y="1752600"/>
                  </a:lnTo>
                  <a:lnTo>
                    <a:pt x="785745" y="1765300"/>
                  </a:lnTo>
                  <a:lnTo>
                    <a:pt x="763170" y="1765300"/>
                  </a:lnTo>
                  <a:lnTo>
                    <a:pt x="762379" y="1771650"/>
                  </a:lnTo>
                  <a:lnTo>
                    <a:pt x="763976" y="1778000"/>
                  </a:lnTo>
                  <a:lnTo>
                    <a:pt x="791829" y="1778000"/>
                  </a:lnTo>
                  <a:lnTo>
                    <a:pt x="792615" y="1771636"/>
                  </a:lnTo>
                  <a:lnTo>
                    <a:pt x="788468" y="1765300"/>
                  </a:lnTo>
                  <a:lnTo>
                    <a:pt x="797776" y="1752600"/>
                  </a:lnTo>
                  <a:close/>
                  <a:moveTo>
                    <a:pt x="802419" y="1759691"/>
                  </a:moveTo>
                  <a:lnTo>
                    <a:pt x="801933" y="1765300"/>
                  </a:lnTo>
                  <a:lnTo>
                    <a:pt x="793420" y="1765300"/>
                  </a:lnTo>
                  <a:lnTo>
                    <a:pt x="792625" y="1771650"/>
                  </a:lnTo>
                  <a:lnTo>
                    <a:pt x="796782" y="1778000"/>
                  </a:lnTo>
                  <a:lnTo>
                    <a:pt x="806090" y="1765300"/>
                  </a:lnTo>
                  <a:lnTo>
                    <a:pt x="802419" y="1759691"/>
                  </a:lnTo>
                  <a:close/>
                  <a:moveTo>
                    <a:pt x="797776" y="1752600"/>
                  </a:moveTo>
                  <a:lnTo>
                    <a:pt x="788468" y="1765300"/>
                  </a:lnTo>
                  <a:lnTo>
                    <a:pt x="792625" y="1771650"/>
                  </a:lnTo>
                  <a:lnTo>
                    <a:pt x="793420" y="1765300"/>
                  </a:lnTo>
                  <a:lnTo>
                    <a:pt x="800834" y="1765300"/>
                  </a:lnTo>
                  <a:lnTo>
                    <a:pt x="801933" y="1758950"/>
                  </a:lnTo>
                  <a:lnTo>
                    <a:pt x="797776" y="1752600"/>
                  </a:lnTo>
                  <a:close/>
                  <a:moveTo>
                    <a:pt x="775808" y="1752600"/>
                  </a:moveTo>
                  <a:lnTo>
                    <a:pt x="773965" y="1765300"/>
                  </a:lnTo>
                  <a:lnTo>
                    <a:pt x="779683" y="1765300"/>
                  </a:lnTo>
                  <a:lnTo>
                    <a:pt x="780287" y="1758323"/>
                  </a:lnTo>
                  <a:lnTo>
                    <a:pt x="775808" y="1752600"/>
                  </a:lnTo>
                  <a:close/>
                  <a:moveTo>
                    <a:pt x="780781" y="1758955"/>
                  </a:moveTo>
                  <a:lnTo>
                    <a:pt x="779683" y="1765300"/>
                  </a:lnTo>
                  <a:lnTo>
                    <a:pt x="785745" y="1765300"/>
                  </a:lnTo>
                  <a:lnTo>
                    <a:pt x="780781" y="1758955"/>
                  </a:lnTo>
                  <a:close/>
                  <a:moveTo>
                    <a:pt x="788953" y="1752600"/>
                  </a:moveTo>
                  <a:lnTo>
                    <a:pt x="781881" y="1752600"/>
                  </a:lnTo>
                  <a:lnTo>
                    <a:pt x="780781" y="1758955"/>
                  </a:lnTo>
                  <a:lnTo>
                    <a:pt x="785745" y="1765300"/>
                  </a:lnTo>
                  <a:lnTo>
                    <a:pt x="788953" y="1752600"/>
                  </a:lnTo>
                  <a:close/>
                  <a:moveTo>
                    <a:pt x="801933" y="1758950"/>
                  </a:moveTo>
                  <a:lnTo>
                    <a:pt x="800834" y="1765300"/>
                  </a:lnTo>
                  <a:lnTo>
                    <a:pt x="801933" y="1765300"/>
                  </a:lnTo>
                  <a:lnTo>
                    <a:pt x="802419" y="1759691"/>
                  </a:lnTo>
                  <a:lnTo>
                    <a:pt x="801933" y="1758950"/>
                  </a:lnTo>
                  <a:close/>
                  <a:moveTo>
                    <a:pt x="811106" y="1752600"/>
                  </a:moveTo>
                  <a:lnTo>
                    <a:pt x="803033" y="1752600"/>
                  </a:lnTo>
                  <a:lnTo>
                    <a:pt x="802419" y="1759691"/>
                  </a:lnTo>
                  <a:lnTo>
                    <a:pt x="806090" y="1765300"/>
                  </a:lnTo>
                  <a:lnTo>
                    <a:pt x="811106" y="1752600"/>
                  </a:lnTo>
                  <a:close/>
                  <a:moveTo>
                    <a:pt x="2762648" y="1739900"/>
                  </a:moveTo>
                  <a:lnTo>
                    <a:pt x="2761633" y="1739900"/>
                  </a:lnTo>
                  <a:lnTo>
                    <a:pt x="2761633" y="1765300"/>
                  </a:lnTo>
                  <a:lnTo>
                    <a:pt x="2772104" y="1765300"/>
                  </a:lnTo>
                  <a:lnTo>
                    <a:pt x="2772104" y="1752600"/>
                  </a:lnTo>
                  <a:lnTo>
                    <a:pt x="2771088" y="1752600"/>
                  </a:lnTo>
                  <a:lnTo>
                    <a:pt x="2762648" y="1739900"/>
                  </a:lnTo>
                  <a:close/>
                  <a:moveTo>
                    <a:pt x="781881" y="1752600"/>
                  </a:moveTo>
                  <a:lnTo>
                    <a:pt x="780782" y="1752600"/>
                  </a:lnTo>
                  <a:lnTo>
                    <a:pt x="780287" y="1758323"/>
                  </a:lnTo>
                  <a:lnTo>
                    <a:pt x="780781" y="1758955"/>
                  </a:lnTo>
                  <a:lnTo>
                    <a:pt x="781881" y="1752600"/>
                  </a:lnTo>
                  <a:close/>
                  <a:moveTo>
                    <a:pt x="803033" y="1752600"/>
                  </a:moveTo>
                  <a:lnTo>
                    <a:pt x="797776" y="1752600"/>
                  </a:lnTo>
                  <a:lnTo>
                    <a:pt x="801933" y="1758950"/>
                  </a:lnTo>
                  <a:lnTo>
                    <a:pt x="803033" y="1752600"/>
                  </a:lnTo>
                  <a:close/>
                  <a:moveTo>
                    <a:pt x="795368" y="1727200"/>
                  </a:moveTo>
                  <a:lnTo>
                    <a:pt x="785442" y="1727200"/>
                  </a:lnTo>
                  <a:lnTo>
                    <a:pt x="775808" y="1752600"/>
                  </a:lnTo>
                  <a:lnTo>
                    <a:pt x="780287" y="1758323"/>
                  </a:lnTo>
                  <a:lnTo>
                    <a:pt x="780782" y="1752600"/>
                  </a:lnTo>
                  <a:lnTo>
                    <a:pt x="788953" y="1752600"/>
                  </a:lnTo>
                  <a:lnTo>
                    <a:pt x="795368" y="1727200"/>
                  </a:lnTo>
                  <a:close/>
                  <a:moveTo>
                    <a:pt x="2792239" y="1714500"/>
                  </a:moveTo>
                  <a:lnTo>
                    <a:pt x="2783800" y="1714500"/>
                  </a:lnTo>
                  <a:lnTo>
                    <a:pt x="2762648" y="1739900"/>
                  </a:lnTo>
                  <a:lnTo>
                    <a:pt x="2771088" y="1752600"/>
                  </a:lnTo>
                  <a:lnTo>
                    <a:pt x="2772104" y="1750770"/>
                  </a:lnTo>
                  <a:lnTo>
                    <a:pt x="2772104" y="1739900"/>
                  </a:lnTo>
                  <a:lnTo>
                    <a:pt x="2778138" y="1739900"/>
                  </a:lnTo>
                  <a:lnTo>
                    <a:pt x="2792239" y="1714500"/>
                  </a:lnTo>
                  <a:close/>
                  <a:moveTo>
                    <a:pt x="2772104" y="1750770"/>
                  </a:moveTo>
                  <a:lnTo>
                    <a:pt x="2771088" y="1752600"/>
                  </a:lnTo>
                  <a:lnTo>
                    <a:pt x="2772104" y="1752600"/>
                  </a:lnTo>
                  <a:lnTo>
                    <a:pt x="2772104" y="1750770"/>
                  </a:lnTo>
                  <a:close/>
                  <a:moveTo>
                    <a:pt x="2778138" y="1739900"/>
                  </a:moveTo>
                  <a:lnTo>
                    <a:pt x="2772104" y="1739900"/>
                  </a:lnTo>
                  <a:lnTo>
                    <a:pt x="2772104" y="1750770"/>
                  </a:lnTo>
                  <a:lnTo>
                    <a:pt x="2778138" y="1739900"/>
                  </a:lnTo>
                  <a:close/>
                  <a:moveTo>
                    <a:pt x="781075" y="1689100"/>
                  </a:moveTo>
                  <a:lnTo>
                    <a:pt x="771180" y="1689100"/>
                  </a:lnTo>
                  <a:lnTo>
                    <a:pt x="785452" y="1727200"/>
                  </a:lnTo>
                  <a:lnTo>
                    <a:pt x="795357" y="1727200"/>
                  </a:lnTo>
                  <a:lnTo>
                    <a:pt x="781075" y="1689100"/>
                  </a:lnTo>
                  <a:close/>
                  <a:moveTo>
                    <a:pt x="2795534" y="1645558"/>
                  </a:moveTo>
                  <a:lnTo>
                    <a:pt x="2794794" y="1651000"/>
                  </a:lnTo>
                  <a:lnTo>
                    <a:pt x="2788450" y="1651000"/>
                  </a:lnTo>
                  <a:lnTo>
                    <a:pt x="2782805" y="1714500"/>
                  </a:lnTo>
                  <a:lnTo>
                    <a:pt x="2793234" y="1714500"/>
                  </a:lnTo>
                  <a:lnTo>
                    <a:pt x="2799998" y="1651000"/>
                  </a:lnTo>
                  <a:lnTo>
                    <a:pt x="2793056" y="1651000"/>
                  </a:lnTo>
                  <a:lnTo>
                    <a:pt x="2788555" y="1649820"/>
                  </a:lnTo>
                  <a:lnTo>
                    <a:pt x="2799030" y="1649820"/>
                  </a:lnTo>
                  <a:lnTo>
                    <a:pt x="2795534" y="1645558"/>
                  </a:lnTo>
                  <a:close/>
                  <a:moveTo>
                    <a:pt x="773955" y="1676400"/>
                  </a:moveTo>
                  <a:lnTo>
                    <a:pt x="769620" y="1689100"/>
                  </a:lnTo>
                  <a:lnTo>
                    <a:pt x="776122" y="1689100"/>
                  </a:lnTo>
                  <a:lnTo>
                    <a:pt x="773955" y="1676400"/>
                  </a:lnTo>
                  <a:close/>
                  <a:moveTo>
                    <a:pt x="835189" y="1651000"/>
                  </a:moveTo>
                  <a:lnTo>
                    <a:pt x="773955" y="1676400"/>
                  </a:lnTo>
                  <a:lnTo>
                    <a:pt x="778300" y="1689100"/>
                  </a:lnTo>
                  <a:lnTo>
                    <a:pt x="835798" y="1665249"/>
                  </a:lnTo>
                  <a:lnTo>
                    <a:pt x="834341" y="1663700"/>
                  </a:lnTo>
                  <a:lnTo>
                    <a:pt x="836565" y="1659024"/>
                  </a:lnTo>
                  <a:lnTo>
                    <a:pt x="835189" y="1651000"/>
                  </a:lnTo>
                  <a:close/>
                  <a:moveTo>
                    <a:pt x="840382" y="1651000"/>
                  </a:moveTo>
                  <a:lnTo>
                    <a:pt x="838255" y="1659960"/>
                  </a:lnTo>
                  <a:lnTo>
                    <a:pt x="839534" y="1663700"/>
                  </a:lnTo>
                  <a:lnTo>
                    <a:pt x="835798" y="1665249"/>
                  </a:lnTo>
                  <a:lnTo>
                    <a:pt x="846288" y="1676400"/>
                  </a:lnTo>
                  <a:lnTo>
                    <a:pt x="849314" y="1663700"/>
                  </a:lnTo>
                  <a:lnTo>
                    <a:pt x="844424" y="1663700"/>
                  </a:lnTo>
                  <a:lnTo>
                    <a:pt x="846679" y="1657687"/>
                  </a:lnTo>
                  <a:lnTo>
                    <a:pt x="840382" y="1651000"/>
                  </a:lnTo>
                  <a:close/>
                  <a:moveTo>
                    <a:pt x="846679" y="1657687"/>
                  </a:moveTo>
                  <a:lnTo>
                    <a:pt x="844424" y="1663700"/>
                  </a:lnTo>
                  <a:lnTo>
                    <a:pt x="849314" y="1663700"/>
                  </a:lnTo>
                  <a:lnTo>
                    <a:pt x="846288" y="1676400"/>
                  </a:lnTo>
                  <a:lnTo>
                    <a:pt x="852340" y="1663700"/>
                  </a:lnTo>
                  <a:lnTo>
                    <a:pt x="846679" y="1657687"/>
                  </a:lnTo>
                  <a:close/>
                  <a:moveTo>
                    <a:pt x="863471" y="1612900"/>
                  </a:moveTo>
                  <a:lnTo>
                    <a:pt x="846679" y="1657687"/>
                  </a:lnTo>
                  <a:lnTo>
                    <a:pt x="852340" y="1663700"/>
                  </a:lnTo>
                  <a:lnTo>
                    <a:pt x="846288" y="1676400"/>
                  </a:lnTo>
                  <a:lnTo>
                    <a:pt x="851775" y="1676400"/>
                  </a:lnTo>
                  <a:lnTo>
                    <a:pt x="854193" y="1663700"/>
                  </a:lnTo>
                  <a:lnTo>
                    <a:pt x="873229" y="1625600"/>
                  </a:lnTo>
                  <a:lnTo>
                    <a:pt x="870779" y="1625600"/>
                  </a:lnTo>
                  <a:lnTo>
                    <a:pt x="868344" y="1619242"/>
                  </a:lnTo>
                  <a:lnTo>
                    <a:pt x="863471" y="1612900"/>
                  </a:lnTo>
                  <a:close/>
                  <a:moveTo>
                    <a:pt x="836565" y="1659024"/>
                  </a:moveTo>
                  <a:lnTo>
                    <a:pt x="834341" y="1663700"/>
                  </a:lnTo>
                  <a:lnTo>
                    <a:pt x="835798" y="1665249"/>
                  </a:lnTo>
                  <a:lnTo>
                    <a:pt x="839534" y="1663700"/>
                  </a:lnTo>
                  <a:lnTo>
                    <a:pt x="837367" y="1663700"/>
                  </a:lnTo>
                  <a:lnTo>
                    <a:pt x="836565" y="1659024"/>
                  </a:lnTo>
                  <a:close/>
                  <a:moveTo>
                    <a:pt x="837361" y="1657350"/>
                  </a:moveTo>
                  <a:lnTo>
                    <a:pt x="836565" y="1659024"/>
                  </a:lnTo>
                  <a:lnTo>
                    <a:pt x="837367" y="1663700"/>
                  </a:lnTo>
                  <a:lnTo>
                    <a:pt x="838255" y="1659960"/>
                  </a:lnTo>
                  <a:lnTo>
                    <a:pt x="837361" y="1657350"/>
                  </a:lnTo>
                  <a:close/>
                  <a:moveTo>
                    <a:pt x="838255" y="1659960"/>
                  </a:moveTo>
                  <a:lnTo>
                    <a:pt x="837367" y="1663700"/>
                  </a:lnTo>
                  <a:lnTo>
                    <a:pt x="839534" y="1663700"/>
                  </a:lnTo>
                  <a:lnTo>
                    <a:pt x="838255" y="1659960"/>
                  </a:lnTo>
                  <a:close/>
                  <a:moveTo>
                    <a:pt x="840382" y="1651000"/>
                  </a:moveTo>
                  <a:lnTo>
                    <a:pt x="837361" y="1657350"/>
                  </a:lnTo>
                  <a:lnTo>
                    <a:pt x="838255" y="1659960"/>
                  </a:lnTo>
                  <a:lnTo>
                    <a:pt x="840382" y="1651000"/>
                  </a:lnTo>
                  <a:close/>
                  <a:moveTo>
                    <a:pt x="835189" y="1651000"/>
                  </a:moveTo>
                  <a:lnTo>
                    <a:pt x="836565" y="1659024"/>
                  </a:lnTo>
                  <a:lnTo>
                    <a:pt x="837361" y="1657350"/>
                  </a:lnTo>
                  <a:lnTo>
                    <a:pt x="835189" y="1651000"/>
                  </a:lnTo>
                  <a:close/>
                  <a:moveTo>
                    <a:pt x="840382" y="1651000"/>
                  </a:moveTo>
                  <a:lnTo>
                    <a:pt x="835189" y="1651000"/>
                  </a:lnTo>
                  <a:lnTo>
                    <a:pt x="837361" y="1657350"/>
                  </a:lnTo>
                  <a:lnTo>
                    <a:pt x="840382" y="1651000"/>
                  </a:lnTo>
                  <a:close/>
                  <a:moveTo>
                    <a:pt x="918492" y="1619618"/>
                  </a:moveTo>
                  <a:lnTo>
                    <a:pt x="916553" y="1624570"/>
                  </a:lnTo>
                  <a:lnTo>
                    <a:pt x="931071" y="1638300"/>
                  </a:lnTo>
                  <a:lnTo>
                    <a:pt x="932589" y="1651000"/>
                  </a:lnTo>
                  <a:lnTo>
                    <a:pt x="934662" y="1651000"/>
                  </a:lnTo>
                  <a:lnTo>
                    <a:pt x="934662" y="1638300"/>
                  </a:lnTo>
                  <a:lnTo>
                    <a:pt x="938254" y="1638300"/>
                  </a:lnTo>
                  <a:lnTo>
                    <a:pt x="918492" y="1619618"/>
                  </a:lnTo>
                  <a:close/>
                  <a:moveTo>
                    <a:pt x="943761" y="1638300"/>
                  </a:moveTo>
                  <a:lnTo>
                    <a:pt x="934662" y="1638300"/>
                  </a:lnTo>
                  <a:lnTo>
                    <a:pt x="934662" y="1651000"/>
                  </a:lnTo>
                  <a:lnTo>
                    <a:pt x="943761" y="1651000"/>
                  </a:lnTo>
                  <a:lnTo>
                    <a:pt x="943761" y="1638300"/>
                  </a:lnTo>
                  <a:close/>
                  <a:moveTo>
                    <a:pt x="948997" y="1612900"/>
                  </a:moveTo>
                  <a:lnTo>
                    <a:pt x="943761" y="1612900"/>
                  </a:lnTo>
                  <a:lnTo>
                    <a:pt x="943761" y="1625600"/>
                  </a:lnTo>
                  <a:lnTo>
                    <a:pt x="938526" y="1625600"/>
                  </a:lnTo>
                  <a:lnTo>
                    <a:pt x="938526" y="1638300"/>
                  </a:lnTo>
                  <a:lnTo>
                    <a:pt x="943761" y="1638300"/>
                  </a:lnTo>
                  <a:lnTo>
                    <a:pt x="943761" y="1651000"/>
                  </a:lnTo>
                  <a:lnTo>
                    <a:pt x="948997" y="1651000"/>
                  </a:lnTo>
                  <a:lnTo>
                    <a:pt x="948997" y="1612900"/>
                  </a:lnTo>
                  <a:close/>
                  <a:moveTo>
                    <a:pt x="2789579" y="1638300"/>
                  </a:moveTo>
                  <a:lnTo>
                    <a:pt x="2788555" y="1649820"/>
                  </a:lnTo>
                  <a:lnTo>
                    <a:pt x="2793056" y="1651000"/>
                  </a:lnTo>
                  <a:lnTo>
                    <a:pt x="2794789" y="1644650"/>
                  </a:lnTo>
                  <a:lnTo>
                    <a:pt x="2789579" y="1638300"/>
                  </a:lnTo>
                  <a:close/>
                  <a:moveTo>
                    <a:pt x="2794789" y="1644650"/>
                  </a:moveTo>
                  <a:lnTo>
                    <a:pt x="2793056" y="1651000"/>
                  </a:lnTo>
                  <a:lnTo>
                    <a:pt x="2794794" y="1651000"/>
                  </a:lnTo>
                  <a:lnTo>
                    <a:pt x="2795534" y="1645558"/>
                  </a:lnTo>
                  <a:lnTo>
                    <a:pt x="2794789" y="1644650"/>
                  </a:lnTo>
                  <a:close/>
                  <a:moveTo>
                    <a:pt x="2800396" y="1638300"/>
                  </a:moveTo>
                  <a:lnTo>
                    <a:pt x="2796522" y="1638300"/>
                  </a:lnTo>
                  <a:lnTo>
                    <a:pt x="2795534" y="1645558"/>
                  </a:lnTo>
                  <a:lnTo>
                    <a:pt x="2799998" y="1651000"/>
                  </a:lnTo>
                  <a:lnTo>
                    <a:pt x="2800396" y="1638300"/>
                  </a:lnTo>
                  <a:close/>
                  <a:moveTo>
                    <a:pt x="2748083" y="1625600"/>
                  </a:moveTo>
                  <a:lnTo>
                    <a:pt x="2744618" y="1638300"/>
                  </a:lnTo>
                  <a:lnTo>
                    <a:pt x="2788555" y="1649820"/>
                  </a:lnTo>
                  <a:lnTo>
                    <a:pt x="2789579" y="1638300"/>
                  </a:lnTo>
                  <a:lnTo>
                    <a:pt x="2796522" y="1638300"/>
                  </a:lnTo>
                  <a:lnTo>
                    <a:pt x="2748083" y="1625600"/>
                  </a:lnTo>
                  <a:close/>
                  <a:moveTo>
                    <a:pt x="2796522" y="1638300"/>
                  </a:moveTo>
                  <a:lnTo>
                    <a:pt x="2789579" y="1638300"/>
                  </a:lnTo>
                  <a:lnTo>
                    <a:pt x="2794789" y="1644650"/>
                  </a:lnTo>
                  <a:lnTo>
                    <a:pt x="2796522" y="1638300"/>
                  </a:lnTo>
                  <a:close/>
                  <a:moveTo>
                    <a:pt x="2689792" y="1574800"/>
                  </a:moveTo>
                  <a:lnTo>
                    <a:pt x="2682766" y="1574800"/>
                  </a:lnTo>
                  <a:lnTo>
                    <a:pt x="2742837" y="1625600"/>
                  </a:lnTo>
                  <a:lnTo>
                    <a:pt x="2743623" y="1638300"/>
                  </a:lnTo>
                  <a:lnTo>
                    <a:pt x="2744618" y="1638300"/>
                  </a:lnTo>
                  <a:lnTo>
                    <a:pt x="2746345" y="1625600"/>
                  </a:lnTo>
                  <a:lnTo>
                    <a:pt x="2749863" y="1625600"/>
                  </a:lnTo>
                  <a:lnTo>
                    <a:pt x="2689792" y="1574800"/>
                  </a:lnTo>
                  <a:close/>
                  <a:moveTo>
                    <a:pt x="868350" y="1619250"/>
                  </a:moveTo>
                  <a:lnTo>
                    <a:pt x="870779" y="1625600"/>
                  </a:lnTo>
                  <a:lnTo>
                    <a:pt x="872277" y="1624360"/>
                  </a:lnTo>
                  <a:lnTo>
                    <a:pt x="868350" y="1619250"/>
                  </a:lnTo>
                  <a:close/>
                  <a:moveTo>
                    <a:pt x="872277" y="1624360"/>
                  </a:moveTo>
                  <a:lnTo>
                    <a:pt x="870779" y="1625600"/>
                  </a:lnTo>
                  <a:lnTo>
                    <a:pt x="873229" y="1625600"/>
                  </a:lnTo>
                  <a:lnTo>
                    <a:pt x="872277" y="1624360"/>
                  </a:lnTo>
                  <a:close/>
                  <a:moveTo>
                    <a:pt x="884653" y="1600200"/>
                  </a:moveTo>
                  <a:lnTo>
                    <a:pt x="884091" y="1607610"/>
                  </a:lnTo>
                  <a:lnTo>
                    <a:pt x="886119" y="1612900"/>
                  </a:lnTo>
                  <a:lnTo>
                    <a:pt x="884796" y="1613995"/>
                  </a:lnTo>
                  <a:lnTo>
                    <a:pt x="906831" y="1625600"/>
                  </a:lnTo>
                  <a:lnTo>
                    <a:pt x="908193" y="1616664"/>
                  </a:lnTo>
                  <a:lnTo>
                    <a:pt x="904213" y="1612900"/>
                  </a:lnTo>
                  <a:lnTo>
                    <a:pt x="908768" y="1612900"/>
                  </a:lnTo>
                  <a:lnTo>
                    <a:pt x="884653" y="1600200"/>
                  </a:lnTo>
                  <a:close/>
                  <a:moveTo>
                    <a:pt x="916553" y="1624570"/>
                  </a:moveTo>
                  <a:lnTo>
                    <a:pt x="916150" y="1625600"/>
                  </a:lnTo>
                  <a:lnTo>
                    <a:pt x="917642" y="1625600"/>
                  </a:lnTo>
                  <a:lnTo>
                    <a:pt x="916553" y="1624570"/>
                  </a:lnTo>
                  <a:close/>
                  <a:moveTo>
                    <a:pt x="921123" y="1612900"/>
                  </a:moveTo>
                  <a:lnTo>
                    <a:pt x="918492" y="1619618"/>
                  </a:lnTo>
                  <a:lnTo>
                    <a:pt x="924820" y="1625600"/>
                  </a:lnTo>
                  <a:lnTo>
                    <a:pt x="925563" y="1625600"/>
                  </a:lnTo>
                  <a:lnTo>
                    <a:pt x="921123" y="1612900"/>
                  </a:lnTo>
                  <a:close/>
                  <a:moveTo>
                    <a:pt x="925563" y="1619242"/>
                  </a:moveTo>
                  <a:lnTo>
                    <a:pt x="925563" y="1625600"/>
                  </a:lnTo>
                  <a:lnTo>
                    <a:pt x="930013" y="1625600"/>
                  </a:lnTo>
                  <a:lnTo>
                    <a:pt x="925563" y="1619242"/>
                  </a:lnTo>
                  <a:close/>
                  <a:moveTo>
                    <a:pt x="937021" y="1612900"/>
                  </a:moveTo>
                  <a:lnTo>
                    <a:pt x="925563" y="1612900"/>
                  </a:lnTo>
                  <a:lnTo>
                    <a:pt x="925568" y="1619250"/>
                  </a:lnTo>
                  <a:lnTo>
                    <a:pt x="930013" y="1625600"/>
                  </a:lnTo>
                  <a:lnTo>
                    <a:pt x="937021" y="1612900"/>
                  </a:lnTo>
                  <a:close/>
                  <a:moveTo>
                    <a:pt x="943761" y="1612900"/>
                  </a:moveTo>
                  <a:lnTo>
                    <a:pt x="937021" y="1612900"/>
                  </a:lnTo>
                  <a:lnTo>
                    <a:pt x="930013" y="1625600"/>
                  </a:lnTo>
                  <a:lnTo>
                    <a:pt x="943761" y="1625600"/>
                  </a:lnTo>
                  <a:lnTo>
                    <a:pt x="943761" y="1612900"/>
                  </a:lnTo>
                  <a:close/>
                  <a:moveTo>
                    <a:pt x="911385" y="1612900"/>
                  </a:moveTo>
                  <a:lnTo>
                    <a:pt x="908768" y="1612900"/>
                  </a:lnTo>
                  <a:lnTo>
                    <a:pt x="908193" y="1616664"/>
                  </a:lnTo>
                  <a:lnTo>
                    <a:pt x="916553" y="1624570"/>
                  </a:lnTo>
                  <a:lnTo>
                    <a:pt x="918492" y="1619618"/>
                  </a:lnTo>
                  <a:lnTo>
                    <a:pt x="911385" y="1612900"/>
                  </a:lnTo>
                  <a:close/>
                  <a:moveTo>
                    <a:pt x="881250" y="1600200"/>
                  </a:moveTo>
                  <a:lnTo>
                    <a:pt x="865921" y="1612900"/>
                  </a:lnTo>
                  <a:lnTo>
                    <a:pt x="868350" y="1619250"/>
                  </a:lnTo>
                  <a:lnTo>
                    <a:pt x="872277" y="1624360"/>
                  </a:lnTo>
                  <a:lnTo>
                    <a:pt x="884796" y="1613995"/>
                  </a:lnTo>
                  <a:lnTo>
                    <a:pt x="882716" y="1612900"/>
                  </a:lnTo>
                  <a:lnTo>
                    <a:pt x="883147" y="1610074"/>
                  </a:lnTo>
                  <a:lnTo>
                    <a:pt x="881250" y="1600200"/>
                  </a:lnTo>
                  <a:close/>
                  <a:moveTo>
                    <a:pt x="958044" y="1574800"/>
                  </a:moveTo>
                  <a:lnTo>
                    <a:pt x="949143" y="1574800"/>
                  </a:lnTo>
                  <a:lnTo>
                    <a:pt x="921123" y="1612900"/>
                  </a:lnTo>
                  <a:lnTo>
                    <a:pt x="925563" y="1619242"/>
                  </a:lnTo>
                  <a:lnTo>
                    <a:pt x="925563" y="1612900"/>
                  </a:lnTo>
                  <a:lnTo>
                    <a:pt x="937021" y="1612900"/>
                  </a:lnTo>
                  <a:lnTo>
                    <a:pt x="958044" y="1574800"/>
                  </a:lnTo>
                  <a:close/>
                  <a:moveTo>
                    <a:pt x="908768" y="1612900"/>
                  </a:moveTo>
                  <a:lnTo>
                    <a:pt x="904213" y="1612900"/>
                  </a:lnTo>
                  <a:lnTo>
                    <a:pt x="908193" y="1616664"/>
                  </a:lnTo>
                  <a:lnTo>
                    <a:pt x="908768" y="1612900"/>
                  </a:lnTo>
                  <a:close/>
                  <a:moveTo>
                    <a:pt x="884091" y="1607610"/>
                  </a:moveTo>
                  <a:lnTo>
                    <a:pt x="883690" y="1612900"/>
                  </a:lnTo>
                  <a:lnTo>
                    <a:pt x="882716" y="1612900"/>
                  </a:lnTo>
                  <a:lnTo>
                    <a:pt x="884796" y="1613995"/>
                  </a:lnTo>
                  <a:lnTo>
                    <a:pt x="886119" y="1612900"/>
                  </a:lnTo>
                  <a:lnTo>
                    <a:pt x="883690" y="1612900"/>
                  </a:lnTo>
                  <a:lnTo>
                    <a:pt x="883147" y="1610074"/>
                  </a:lnTo>
                  <a:lnTo>
                    <a:pt x="885036" y="1610074"/>
                  </a:lnTo>
                  <a:lnTo>
                    <a:pt x="884091" y="1607610"/>
                  </a:lnTo>
                  <a:close/>
                  <a:moveTo>
                    <a:pt x="883685" y="1606550"/>
                  </a:moveTo>
                  <a:lnTo>
                    <a:pt x="883147" y="1610074"/>
                  </a:lnTo>
                  <a:lnTo>
                    <a:pt x="883690" y="1612900"/>
                  </a:lnTo>
                  <a:lnTo>
                    <a:pt x="884091" y="1607610"/>
                  </a:lnTo>
                  <a:lnTo>
                    <a:pt x="883685" y="1606550"/>
                  </a:lnTo>
                  <a:close/>
                  <a:moveTo>
                    <a:pt x="881250" y="1600200"/>
                  </a:moveTo>
                  <a:lnTo>
                    <a:pt x="883147" y="1610074"/>
                  </a:lnTo>
                  <a:lnTo>
                    <a:pt x="883685" y="1606550"/>
                  </a:lnTo>
                  <a:lnTo>
                    <a:pt x="881250" y="1600200"/>
                  </a:lnTo>
                  <a:close/>
                  <a:moveTo>
                    <a:pt x="884653" y="1600200"/>
                  </a:moveTo>
                  <a:lnTo>
                    <a:pt x="883685" y="1606550"/>
                  </a:lnTo>
                  <a:lnTo>
                    <a:pt x="884091" y="1607610"/>
                  </a:lnTo>
                  <a:lnTo>
                    <a:pt x="884653" y="1600200"/>
                  </a:lnTo>
                  <a:close/>
                  <a:moveTo>
                    <a:pt x="884653" y="1600200"/>
                  </a:moveTo>
                  <a:lnTo>
                    <a:pt x="881250" y="1600200"/>
                  </a:lnTo>
                  <a:lnTo>
                    <a:pt x="883685" y="1606550"/>
                  </a:lnTo>
                  <a:lnTo>
                    <a:pt x="884653" y="1600200"/>
                  </a:lnTo>
                  <a:close/>
                  <a:moveTo>
                    <a:pt x="937353" y="1562100"/>
                  </a:moveTo>
                  <a:lnTo>
                    <a:pt x="946034" y="1574800"/>
                  </a:lnTo>
                  <a:lnTo>
                    <a:pt x="942065" y="1568450"/>
                  </a:lnTo>
                  <a:lnTo>
                    <a:pt x="937353" y="1562100"/>
                  </a:lnTo>
                  <a:close/>
                  <a:moveTo>
                    <a:pt x="942065" y="1568450"/>
                  </a:moveTo>
                  <a:lnTo>
                    <a:pt x="946034" y="1574800"/>
                  </a:lnTo>
                  <a:lnTo>
                    <a:pt x="945493" y="1573069"/>
                  </a:lnTo>
                  <a:lnTo>
                    <a:pt x="942065" y="1568450"/>
                  </a:lnTo>
                  <a:close/>
                  <a:moveTo>
                    <a:pt x="945493" y="1573069"/>
                  </a:moveTo>
                  <a:lnTo>
                    <a:pt x="946034" y="1574800"/>
                  </a:lnTo>
                  <a:lnTo>
                    <a:pt x="946427" y="1574327"/>
                  </a:lnTo>
                  <a:lnTo>
                    <a:pt x="945493" y="1573069"/>
                  </a:lnTo>
                  <a:close/>
                  <a:moveTo>
                    <a:pt x="947582" y="1572940"/>
                  </a:moveTo>
                  <a:lnTo>
                    <a:pt x="946427" y="1574327"/>
                  </a:lnTo>
                  <a:lnTo>
                    <a:pt x="946777" y="1574800"/>
                  </a:lnTo>
                  <a:lnTo>
                    <a:pt x="947582" y="1572940"/>
                  </a:lnTo>
                  <a:close/>
                  <a:moveTo>
                    <a:pt x="981917" y="1549400"/>
                  </a:moveTo>
                  <a:lnTo>
                    <a:pt x="974546" y="1549400"/>
                  </a:lnTo>
                  <a:lnTo>
                    <a:pt x="949908" y="1574800"/>
                  </a:lnTo>
                  <a:lnTo>
                    <a:pt x="957279" y="1574800"/>
                  </a:lnTo>
                  <a:lnTo>
                    <a:pt x="981917" y="1549400"/>
                  </a:lnTo>
                  <a:close/>
                  <a:moveTo>
                    <a:pt x="2698033" y="1524000"/>
                  </a:moveTo>
                  <a:lnTo>
                    <a:pt x="2687635" y="1524000"/>
                  </a:lnTo>
                  <a:lnTo>
                    <a:pt x="2681080" y="1574800"/>
                  </a:lnTo>
                  <a:lnTo>
                    <a:pt x="2691478" y="1574800"/>
                  </a:lnTo>
                  <a:lnTo>
                    <a:pt x="2698033" y="1524000"/>
                  </a:lnTo>
                  <a:close/>
                  <a:moveTo>
                    <a:pt x="952274" y="1562100"/>
                  </a:moveTo>
                  <a:lnTo>
                    <a:pt x="942065" y="1562100"/>
                  </a:lnTo>
                  <a:lnTo>
                    <a:pt x="945493" y="1573069"/>
                  </a:lnTo>
                  <a:lnTo>
                    <a:pt x="946427" y="1574327"/>
                  </a:lnTo>
                  <a:lnTo>
                    <a:pt x="947582" y="1572940"/>
                  </a:lnTo>
                  <a:lnTo>
                    <a:pt x="952274" y="1562100"/>
                  </a:lnTo>
                  <a:close/>
                  <a:moveTo>
                    <a:pt x="959248" y="1536700"/>
                  </a:moveTo>
                  <a:lnTo>
                    <a:pt x="938097" y="1562100"/>
                  </a:lnTo>
                  <a:lnTo>
                    <a:pt x="942065" y="1568450"/>
                  </a:lnTo>
                  <a:lnTo>
                    <a:pt x="945493" y="1573069"/>
                  </a:lnTo>
                  <a:lnTo>
                    <a:pt x="942065" y="1562100"/>
                  </a:lnTo>
                  <a:lnTo>
                    <a:pt x="952274" y="1562100"/>
                  </a:lnTo>
                  <a:lnTo>
                    <a:pt x="961623" y="1540501"/>
                  </a:lnTo>
                  <a:lnTo>
                    <a:pt x="959248" y="1536700"/>
                  </a:lnTo>
                  <a:close/>
                  <a:moveTo>
                    <a:pt x="961623" y="1540501"/>
                  </a:moveTo>
                  <a:lnTo>
                    <a:pt x="947582" y="1572940"/>
                  </a:lnTo>
                  <a:lnTo>
                    <a:pt x="967185" y="1549400"/>
                  </a:lnTo>
                  <a:lnTo>
                    <a:pt x="960619" y="1549400"/>
                  </a:lnTo>
                  <a:lnTo>
                    <a:pt x="963216" y="1543050"/>
                  </a:lnTo>
                  <a:lnTo>
                    <a:pt x="961623" y="1540501"/>
                  </a:lnTo>
                  <a:close/>
                  <a:moveTo>
                    <a:pt x="968766" y="1524000"/>
                  </a:moveTo>
                  <a:lnTo>
                    <a:pt x="959352" y="1524000"/>
                  </a:lnTo>
                  <a:lnTo>
                    <a:pt x="937353" y="1562100"/>
                  </a:lnTo>
                  <a:lnTo>
                    <a:pt x="942065" y="1568450"/>
                  </a:lnTo>
                  <a:lnTo>
                    <a:pt x="938097" y="1562100"/>
                  </a:lnTo>
                  <a:lnTo>
                    <a:pt x="959248" y="1536700"/>
                  </a:lnTo>
                  <a:lnTo>
                    <a:pt x="963269" y="1536700"/>
                  </a:lnTo>
                  <a:lnTo>
                    <a:pt x="968766" y="1524000"/>
                  </a:lnTo>
                  <a:close/>
                  <a:moveTo>
                    <a:pt x="963216" y="1543050"/>
                  </a:moveTo>
                  <a:lnTo>
                    <a:pt x="960619" y="1549400"/>
                  </a:lnTo>
                  <a:lnTo>
                    <a:pt x="967185" y="1549400"/>
                  </a:lnTo>
                  <a:lnTo>
                    <a:pt x="963216" y="1543050"/>
                  </a:lnTo>
                  <a:close/>
                  <a:moveTo>
                    <a:pt x="965813" y="1536700"/>
                  </a:moveTo>
                  <a:lnTo>
                    <a:pt x="963216" y="1543050"/>
                  </a:lnTo>
                  <a:lnTo>
                    <a:pt x="967185" y="1549400"/>
                  </a:lnTo>
                  <a:lnTo>
                    <a:pt x="980828" y="1549400"/>
                  </a:lnTo>
                  <a:lnTo>
                    <a:pt x="965813" y="1536700"/>
                  </a:lnTo>
                  <a:close/>
                  <a:moveTo>
                    <a:pt x="963269" y="1536700"/>
                  </a:moveTo>
                  <a:lnTo>
                    <a:pt x="959248" y="1536700"/>
                  </a:lnTo>
                  <a:lnTo>
                    <a:pt x="961623" y="1540501"/>
                  </a:lnTo>
                  <a:lnTo>
                    <a:pt x="963269" y="1536700"/>
                  </a:lnTo>
                  <a:close/>
                  <a:moveTo>
                    <a:pt x="960808" y="1511300"/>
                  </a:moveTo>
                  <a:lnTo>
                    <a:pt x="959876" y="1524000"/>
                  </a:lnTo>
                  <a:lnTo>
                    <a:pt x="964064" y="1524000"/>
                  </a:lnTo>
                  <a:lnTo>
                    <a:pt x="960808" y="1511300"/>
                  </a:lnTo>
                  <a:close/>
                  <a:moveTo>
                    <a:pt x="976148" y="1498600"/>
                  </a:moveTo>
                  <a:lnTo>
                    <a:pt x="960808" y="1511300"/>
                  </a:lnTo>
                  <a:lnTo>
                    <a:pt x="967321" y="1524000"/>
                  </a:lnTo>
                  <a:lnTo>
                    <a:pt x="982650" y="1511300"/>
                  </a:lnTo>
                  <a:lnTo>
                    <a:pt x="979394" y="1511300"/>
                  </a:lnTo>
                  <a:lnTo>
                    <a:pt x="976148" y="1498600"/>
                  </a:lnTo>
                  <a:close/>
                  <a:moveTo>
                    <a:pt x="2698074" y="1485900"/>
                  </a:moveTo>
                  <a:lnTo>
                    <a:pt x="2687604" y="1485900"/>
                  </a:lnTo>
                  <a:lnTo>
                    <a:pt x="2687604" y="1524000"/>
                  </a:lnTo>
                  <a:lnTo>
                    <a:pt x="2698074" y="1524000"/>
                  </a:lnTo>
                  <a:lnTo>
                    <a:pt x="2698074" y="1485900"/>
                  </a:lnTo>
                  <a:close/>
                  <a:moveTo>
                    <a:pt x="976148" y="1498600"/>
                  </a:moveTo>
                  <a:lnTo>
                    <a:pt x="979394" y="1511300"/>
                  </a:lnTo>
                  <a:lnTo>
                    <a:pt x="978044" y="1502302"/>
                  </a:lnTo>
                  <a:lnTo>
                    <a:pt x="976148" y="1498600"/>
                  </a:lnTo>
                  <a:close/>
                  <a:moveTo>
                    <a:pt x="978044" y="1502302"/>
                  </a:moveTo>
                  <a:lnTo>
                    <a:pt x="979394" y="1511300"/>
                  </a:lnTo>
                  <a:lnTo>
                    <a:pt x="981310" y="1511300"/>
                  </a:lnTo>
                  <a:lnTo>
                    <a:pt x="979399" y="1504950"/>
                  </a:lnTo>
                  <a:lnTo>
                    <a:pt x="978044" y="1502302"/>
                  </a:lnTo>
                  <a:close/>
                  <a:moveTo>
                    <a:pt x="979399" y="1504950"/>
                  </a:moveTo>
                  <a:lnTo>
                    <a:pt x="981310" y="1511300"/>
                  </a:lnTo>
                  <a:lnTo>
                    <a:pt x="981676" y="1511147"/>
                  </a:lnTo>
                  <a:lnTo>
                    <a:pt x="981064" y="1508202"/>
                  </a:lnTo>
                  <a:lnTo>
                    <a:pt x="979399" y="1504950"/>
                  </a:lnTo>
                  <a:close/>
                  <a:moveTo>
                    <a:pt x="981676" y="1511147"/>
                  </a:moveTo>
                  <a:lnTo>
                    <a:pt x="981310" y="1511300"/>
                  </a:lnTo>
                  <a:lnTo>
                    <a:pt x="981708" y="1511300"/>
                  </a:lnTo>
                  <a:lnTo>
                    <a:pt x="981676" y="1511147"/>
                  </a:lnTo>
                  <a:close/>
                  <a:moveTo>
                    <a:pt x="982414" y="1510839"/>
                  </a:moveTo>
                  <a:lnTo>
                    <a:pt x="981676" y="1511147"/>
                  </a:lnTo>
                  <a:lnTo>
                    <a:pt x="981708" y="1511300"/>
                  </a:lnTo>
                  <a:lnTo>
                    <a:pt x="982650" y="1511300"/>
                  </a:lnTo>
                  <a:lnTo>
                    <a:pt x="982414" y="1510839"/>
                  </a:lnTo>
                  <a:close/>
                  <a:moveTo>
                    <a:pt x="984418" y="1510004"/>
                  </a:moveTo>
                  <a:lnTo>
                    <a:pt x="982414" y="1510839"/>
                  </a:lnTo>
                  <a:lnTo>
                    <a:pt x="982650" y="1511300"/>
                  </a:lnTo>
                  <a:lnTo>
                    <a:pt x="984891" y="1511300"/>
                  </a:lnTo>
                  <a:lnTo>
                    <a:pt x="984418" y="1510004"/>
                  </a:lnTo>
                  <a:close/>
                  <a:moveTo>
                    <a:pt x="984637" y="1509912"/>
                  </a:moveTo>
                  <a:lnTo>
                    <a:pt x="984418" y="1510004"/>
                  </a:lnTo>
                  <a:lnTo>
                    <a:pt x="984891" y="1511300"/>
                  </a:lnTo>
                  <a:lnTo>
                    <a:pt x="984637" y="1509912"/>
                  </a:lnTo>
                  <a:close/>
                  <a:moveTo>
                    <a:pt x="999395" y="1503759"/>
                  </a:moveTo>
                  <a:lnTo>
                    <a:pt x="984637" y="1509912"/>
                  </a:lnTo>
                  <a:lnTo>
                    <a:pt x="984891" y="1511300"/>
                  </a:lnTo>
                  <a:lnTo>
                    <a:pt x="999395" y="1503759"/>
                  </a:lnTo>
                  <a:close/>
                  <a:moveTo>
                    <a:pt x="981064" y="1508202"/>
                  </a:moveTo>
                  <a:lnTo>
                    <a:pt x="981676" y="1511147"/>
                  </a:lnTo>
                  <a:lnTo>
                    <a:pt x="982414" y="1510839"/>
                  </a:lnTo>
                  <a:lnTo>
                    <a:pt x="981064" y="1508202"/>
                  </a:lnTo>
                  <a:close/>
                  <a:moveTo>
                    <a:pt x="983350" y="1496155"/>
                  </a:moveTo>
                  <a:lnTo>
                    <a:pt x="978569" y="1498149"/>
                  </a:lnTo>
                  <a:lnTo>
                    <a:pt x="979069" y="1498600"/>
                  </a:lnTo>
                  <a:lnTo>
                    <a:pt x="981064" y="1508202"/>
                  </a:lnTo>
                  <a:lnTo>
                    <a:pt x="982414" y="1510839"/>
                  </a:lnTo>
                  <a:lnTo>
                    <a:pt x="984418" y="1510004"/>
                  </a:lnTo>
                  <a:lnTo>
                    <a:pt x="980252" y="1498600"/>
                  </a:lnTo>
                  <a:lnTo>
                    <a:pt x="983937" y="1496684"/>
                  </a:lnTo>
                  <a:lnTo>
                    <a:pt x="983350" y="1496155"/>
                  </a:lnTo>
                  <a:close/>
                  <a:moveTo>
                    <a:pt x="983937" y="1496684"/>
                  </a:moveTo>
                  <a:lnTo>
                    <a:pt x="980252" y="1498600"/>
                  </a:lnTo>
                  <a:lnTo>
                    <a:pt x="984418" y="1510004"/>
                  </a:lnTo>
                  <a:lnTo>
                    <a:pt x="984637" y="1509912"/>
                  </a:lnTo>
                  <a:lnTo>
                    <a:pt x="982566" y="1498600"/>
                  </a:lnTo>
                  <a:lnTo>
                    <a:pt x="986064" y="1498600"/>
                  </a:lnTo>
                  <a:lnTo>
                    <a:pt x="983937" y="1496684"/>
                  </a:lnTo>
                  <a:close/>
                  <a:moveTo>
                    <a:pt x="1005113" y="1487082"/>
                  </a:moveTo>
                  <a:lnTo>
                    <a:pt x="1002557" y="1488147"/>
                  </a:lnTo>
                  <a:lnTo>
                    <a:pt x="1004901" y="1498600"/>
                  </a:lnTo>
                  <a:lnTo>
                    <a:pt x="982566" y="1498600"/>
                  </a:lnTo>
                  <a:lnTo>
                    <a:pt x="984637" y="1509912"/>
                  </a:lnTo>
                  <a:lnTo>
                    <a:pt x="999395" y="1503759"/>
                  </a:lnTo>
                  <a:lnTo>
                    <a:pt x="1009320" y="1498600"/>
                  </a:lnTo>
                  <a:lnTo>
                    <a:pt x="1005113" y="1487082"/>
                  </a:lnTo>
                  <a:close/>
                  <a:moveTo>
                    <a:pt x="978569" y="1498149"/>
                  </a:moveTo>
                  <a:lnTo>
                    <a:pt x="977488" y="1498600"/>
                  </a:lnTo>
                  <a:lnTo>
                    <a:pt x="979399" y="1504950"/>
                  </a:lnTo>
                  <a:lnTo>
                    <a:pt x="981064" y="1508202"/>
                  </a:lnTo>
                  <a:lnTo>
                    <a:pt x="979069" y="1498600"/>
                  </a:lnTo>
                  <a:lnTo>
                    <a:pt x="978569" y="1498149"/>
                  </a:lnTo>
                  <a:close/>
                  <a:moveTo>
                    <a:pt x="1007948" y="1485900"/>
                  </a:moveTo>
                  <a:lnTo>
                    <a:pt x="1005113" y="1487082"/>
                  </a:lnTo>
                  <a:lnTo>
                    <a:pt x="1009320" y="1498600"/>
                  </a:lnTo>
                  <a:lnTo>
                    <a:pt x="999395" y="1503759"/>
                  </a:lnTo>
                  <a:lnTo>
                    <a:pt x="1011770" y="1498600"/>
                  </a:lnTo>
                  <a:lnTo>
                    <a:pt x="1007948" y="1485900"/>
                  </a:lnTo>
                  <a:close/>
                  <a:moveTo>
                    <a:pt x="977488" y="1498600"/>
                  </a:moveTo>
                  <a:lnTo>
                    <a:pt x="976148" y="1498600"/>
                  </a:lnTo>
                  <a:lnTo>
                    <a:pt x="978044" y="1502302"/>
                  </a:lnTo>
                  <a:lnTo>
                    <a:pt x="977488" y="1498600"/>
                  </a:lnTo>
                  <a:close/>
                  <a:moveTo>
                    <a:pt x="1002557" y="1488147"/>
                  </a:moveTo>
                  <a:lnTo>
                    <a:pt x="991449" y="1492779"/>
                  </a:lnTo>
                  <a:lnTo>
                    <a:pt x="983937" y="1496684"/>
                  </a:lnTo>
                  <a:lnTo>
                    <a:pt x="986064" y="1498600"/>
                  </a:lnTo>
                  <a:lnTo>
                    <a:pt x="1004901" y="1498600"/>
                  </a:lnTo>
                  <a:lnTo>
                    <a:pt x="1002557" y="1488147"/>
                  </a:lnTo>
                  <a:close/>
                  <a:moveTo>
                    <a:pt x="1011958" y="1485900"/>
                  </a:moveTo>
                  <a:lnTo>
                    <a:pt x="1007948" y="1485900"/>
                  </a:lnTo>
                  <a:lnTo>
                    <a:pt x="1011770" y="1498600"/>
                  </a:lnTo>
                  <a:lnTo>
                    <a:pt x="1014817" y="1498600"/>
                  </a:lnTo>
                  <a:lnTo>
                    <a:pt x="1011958" y="1485900"/>
                  </a:lnTo>
                  <a:close/>
                  <a:moveTo>
                    <a:pt x="943761" y="1460500"/>
                  </a:moveTo>
                  <a:lnTo>
                    <a:pt x="936767" y="1460500"/>
                  </a:lnTo>
                  <a:lnTo>
                    <a:pt x="978569" y="1498149"/>
                  </a:lnTo>
                  <a:lnTo>
                    <a:pt x="983350" y="1496155"/>
                  </a:lnTo>
                  <a:lnTo>
                    <a:pt x="943761" y="1460500"/>
                  </a:lnTo>
                  <a:close/>
                  <a:moveTo>
                    <a:pt x="991449" y="1492779"/>
                  </a:moveTo>
                  <a:lnTo>
                    <a:pt x="983350" y="1496155"/>
                  </a:lnTo>
                  <a:lnTo>
                    <a:pt x="983937" y="1496684"/>
                  </a:lnTo>
                  <a:lnTo>
                    <a:pt x="991449" y="1492779"/>
                  </a:lnTo>
                  <a:close/>
                  <a:moveTo>
                    <a:pt x="1002327" y="1487123"/>
                  </a:moveTo>
                  <a:lnTo>
                    <a:pt x="991449" y="1492779"/>
                  </a:lnTo>
                  <a:lnTo>
                    <a:pt x="1002557" y="1488147"/>
                  </a:lnTo>
                  <a:lnTo>
                    <a:pt x="1002327" y="1487123"/>
                  </a:lnTo>
                  <a:close/>
                  <a:moveTo>
                    <a:pt x="1004681" y="1485900"/>
                  </a:moveTo>
                  <a:lnTo>
                    <a:pt x="1002327" y="1487123"/>
                  </a:lnTo>
                  <a:lnTo>
                    <a:pt x="1002557" y="1488147"/>
                  </a:lnTo>
                  <a:lnTo>
                    <a:pt x="1005113" y="1487082"/>
                  </a:lnTo>
                  <a:lnTo>
                    <a:pt x="1004681" y="1485900"/>
                  </a:lnTo>
                  <a:close/>
                  <a:moveTo>
                    <a:pt x="1004681" y="1485900"/>
                  </a:moveTo>
                  <a:lnTo>
                    <a:pt x="1002053" y="1485900"/>
                  </a:lnTo>
                  <a:lnTo>
                    <a:pt x="1002327" y="1487123"/>
                  </a:lnTo>
                  <a:lnTo>
                    <a:pt x="1004681" y="1485900"/>
                  </a:lnTo>
                  <a:close/>
                  <a:moveTo>
                    <a:pt x="1007948" y="1485900"/>
                  </a:moveTo>
                  <a:lnTo>
                    <a:pt x="1004681" y="1485900"/>
                  </a:lnTo>
                  <a:lnTo>
                    <a:pt x="1005113" y="1487082"/>
                  </a:lnTo>
                  <a:lnTo>
                    <a:pt x="1007948" y="1485900"/>
                  </a:lnTo>
                  <a:close/>
                  <a:moveTo>
                    <a:pt x="2651521" y="1435100"/>
                  </a:moveTo>
                  <a:lnTo>
                    <a:pt x="2644045" y="1447800"/>
                  </a:lnTo>
                  <a:lnTo>
                    <a:pt x="2689101" y="1485900"/>
                  </a:lnTo>
                  <a:lnTo>
                    <a:pt x="2696577" y="1485900"/>
                  </a:lnTo>
                  <a:lnTo>
                    <a:pt x="2651521" y="1435100"/>
                  </a:lnTo>
                  <a:close/>
                  <a:moveTo>
                    <a:pt x="942482" y="1454390"/>
                  </a:moveTo>
                  <a:lnTo>
                    <a:pt x="936578" y="1460500"/>
                  </a:lnTo>
                  <a:lnTo>
                    <a:pt x="948944" y="1460500"/>
                  </a:lnTo>
                  <a:lnTo>
                    <a:pt x="942482" y="1454390"/>
                  </a:lnTo>
                  <a:close/>
                  <a:moveTo>
                    <a:pt x="948850" y="1447800"/>
                  </a:moveTo>
                  <a:lnTo>
                    <a:pt x="942482" y="1454390"/>
                  </a:lnTo>
                  <a:lnTo>
                    <a:pt x="948944" y="1460500"/>
                  </a:lnTo>
                  <a:lnTo>
                    <a:pt x="952536" y="1454150"/>
                  </a:lnTo>
                  <a:lnTo>
                    <a:pt x="948850" y="1447800"/>
                  </a:lnTo>
                  <a:close/>
                  <a:moveTo>
                    <a:pt x="952536" y="1454150"/>
                  </a:moveTo>
                  <a:lnTo>
                    <a:pt x="948944" y="1460500"/>
                  </a:lnTo>
                  <a:lnTo>
                    <a:pt x="956222" y="1460500"/>
                  </a:lnTo>
                  <a:lnTo>
                    <a:pt x="952536" y="1454150"/>
                  </a:lnTo>
                  <a:close/>
                  <a:moveTo>
                    <a:pt x="960065" y="1447800"/>
                  </a:moveTo>
                  <a:lnTo>
                    <a:pt x="956127" y="1447800"/>
                  </a:lnTo>
                  <a:lnTo>
                    <a:pt x="953785" y="1451941"/>
                  </a:lnTo>
                  <a:lnTo>
                    <a:pt x="953790" y="1452122"/>
                  </a:lnTo>
                  <a:lnTo>
                    <a:pt x="956222" y="1460500"/>
                  </a:lnTo>
                  <a:lnTo>
                    <a:pt x="960065" y="1447800"/>
                  </a:lnTo>
                  <a:close/>
                  <a:moveTo>
                    <a:pt x="2518781" y="1409700"/>
                  </a:moveTo>
                  <a:lnTo>
                    <a:pt x="2517776" y="1409700"/>
                  </a:lnTo>
                  <a:lnTo>
                    <a:pt x="2514520" y="1422400"/>
                  </a:lnTo>
                  <a:lnTo>
                    <a:pt x="2509745" y="1422400"/>
                  </a:lnTo>
                  <a:lnTo>
                    <a:pt x="2524551" y="1447800"/>
                  </a:lnTo>
                  <a:lnTo>
                    <a:pt x="2526478" y="1460500"/>
                  </a:lnTo>
                  <a:lnTo>
                    <a:pt x="2530970" y="1460500"/>
                  </a:lnTo>
                  <a:lnTo>
                    <a:pt x="2527682" y="1447800"/>
                  </a:lnTo>
                  <a:lnTo>
                    <a:pt x="2532611" y="1445227"/>
                  </a:lnTo>
                  <a:lnTo>
                    <a:pt x="2519305" y="1422400"/>
                  </a:lnTo>
                  <a:lnTo>
                    <a:pt x="2518781" y="1409700"/>
                  </a:lnTo>
                  <a:close/>
                  <a:moveTo>
                    <a:pt x="2532611" y="1445227"/>
                  </a:moveTo>
                  <a:lnTo>
                    <a:pt x="2527682" y="1447800"/>
                  </a:lnTo>
                  <a:lnTo>
                    <a:pt x="2530970" y="1460500"/>
                  </a:lnTo>
                  <a:lnTo>
                    <a:pt x="2529326" y="1447800"/>
                  </a:lnTo>
                  <a:lnTo>
                    <a:pt x="2534111" y="1447800"/>
                  </a:lnTo>
                  <a:lnTo>
                    <a:pt x="2532611" y="1445227"/>
                  </a:lnTo>
                  <a:close/>
                  <a:moveTo>
                    <a:pt x="2552016" y="1435100"/>
                  </a:moveTo>
                  <a:lnTo>
                    <a:pt x="2532611" y="1445227"/>
                  </a:lnTo>
                  <a:lnTo>
                    <a:pt x="2534111" y="1447800"/>
                  </a:lnTo>
                  <a:lnTo>
                    <a:pt x="2529326" y="1447800"/>
                  </a:lnTo>
                  <a:lnTo>
                    <a:pt x="2530970" y="1460500"/>
                  </a:lnTo>
                  <a:lnTo>
                    <a:pt x="2553926" y="1448513"/>
                  </a:lnTo>
                  <a:lnTo>
                    <a:pt x="2552225" y="1447800"/>
                  </a:lnTo>
                  <a:lnTo>
                    <a:pt x="2553132" y="1443773"/>
                  </a:lnTo>
                  <a:lnTo>
                    <a:pt x="2552016" y="1435100"/>
                  </a:lnTo>
                  <a:close/>
                  <a:moveTo>
                    <a:pt x="2555084" y="1435100"/>
                  </a:moveTo>
                  <a:lnTo>
                    <a:pt x="2554367" y="1441450"/>
                  </a:lnTo>
                  <a:lnTo>
                    <a:pt x="2554254" y="1443773"/>
                  </a:lnTo>
                  <a:lnTo>
                    <a:pt x="2555293" y="1447800"/>
                  </a:lnTo>
                  <a:lnTo>
                    <a:pt x="2553926" y="1448513"/>
                  </a:lnTo>
                  <a:lnTo>
                    <a:pt x="2582476" y="1460500"/>
                  </a:lnTo>
                  <a:lnTo>
                    <a:pt x="2583415" y="1452122"/>
                  </a:lnTo>
                  <a:lnTo>
                    <a:pt x="2582382" y="1447800"/>
                  </a:lnTo>
                  <a:lnTo>
                    <a:pt x="2584049" y="1447264"/>
                  </a:lnTo>
                  <a:lnTo>
                    <a:pt x="2555084" y="1435100"/>
                  </a:lnTo>
                  <a:close/>
                  <a:moveTo>
                    <a:pt x="2583415" y="1452122"/>
                  </a:moveTo>
                  <a:lnTo>
                    <a:pt x="2582476" y="1460500"/>
                  </a:lnTo>
                  <a:lnTo>
                    <a:pt x="2583900" y="1454150"/>
                  </a:lnTo>
                  <a:lnTo>
                    <a:pt x="2583415" y="1452122"/>
                  </a:lnTo>
                  <a:close/>
                  <a:moveTo>
                    <a:pt x="2583900" y="1454150"/>
                  </a:moveTo>
                  <a:lnTo>
                    <a:pt x="2582476" y="1460500"/>
                  </a:lnTo>
                  <a:lnTo>
                    <a:pt x="2585418" y="1460500"/>
                  </a:lnTo>
                  <a:lnTo>
                    <a:pt x="2583900" y="1454150"/>
                  </a:lnTo>
                  <a:close/>
                  <a:moveTo>
                    <a:pt x="2584395" y="1451941"/>
                  </a:moveTo>
                  <a:lnTo>
                    <a:pt x="2583900" y="1454150"/>
                  </a:lnTo>
                  <a:lnTo>
                    <a:pt x="2585418" y="1460500"/>
                  </a:lnTo>
                  <a:lnTo>
                    <a:pt x="2584395" y="1451941"/>
                  </a:lnTo>
                  <a:close/>
                  <a:moveTo>
                    <a:pt x="2620709" y="1435495"/>
                  </a:moveTo>
                  <a:lnTo>
                    <a:pt x="2584049" y="1447264"/>
                  </a:lnTo>
                  <a:lnTo>
                    <a:pt x="2585324" y="1447800"/>
                  </a:lnTo>
                  <a:lnTo>
                    <a:pt x="2584395" y="1451941"/>
                  </a:lnTo>
                  <a:lnTo>
                    <a:pt x="2585418" y="1460500"/>
                  </a:lnTo>
                  <a:lnTo>
                    <a:pt x="2624967" y="1447800"/>
                  </a:lnTo>
                  <a:lnTo>
                    <a:pt x="2623454" y="1441450"/>
                  </a:lnTo>
                  <a:lnTo>
                    <a:pt x="2620709" y="1435495"/>
                  </a:lnTo>
                  <a:close/>
                  <a:moveTo>
                    <a:pt x="925673" y="1428750"/>
                  </a:moveTo>
                  <a:lnTo>
                    <a:pt x="922076" y="1435100"/>
                  </a:lnTo>
                  <a:lnTo>
                    <a:pt x="942482" y="1454390"/>
                  </a:lnTo>
                  <a:lnTo>
                    <a:pt x="948850" y="1447800"/>
                  </a:lnTo>
                  <a:lnTo>
                    <a:pt x="956127" y="1447800"/>
                  </a:lnTo>
                  <a:lnTo>
                    <a:pt x="942699" y="1435100"/>
                  </a:lnTo>
                  <a:lnTo>
                    <a:pt x="926107" y="1435100"/>
                  </a:lnTo>
                  <a:lnTo>
                    <a:pt x="925673" y="1428750"/>
                  </a:lnTo>
                  <a:close/>
                  <a:moveTo>
                    <a:pt x="952536" y="1447800"/>
                  </a:moveTo>
                  <a:lnTo>
                    <a:pt x="948850" y="1447800"/>
                  </a:lnTo>
                  <a:lnTo>
                    <a:pt x="952536" y="1454150"/>
                  </a:lnTo>
                  <a:lnTo>
                    <a:pt x="953683" y="1452122"/>
                  </a:lnTo>
                  <a:lnTo>
                    <a:pt x="953738" y="1451941"/>
                  </a:lnTo>
                  <a:lnTo>
                    <a:pt x="952536" y="1447800"/>
                  </a:lnTo>
                  <a:close/>
                  <a:moveTo>
                    <a:pt x="2583900" y="1447800"/>
                  </a:moveTo>
                  <a:lnTo>
                    <a:pt x="2583415" y="1452122"/>
                  </a:lnTo>
                  <a:lnTo>
                    <a:pt x="2583900" y="1454150"/>
                  </a:lnTo>
                  <a:lnTo>
                    <a:pt x="2584395" y="1451941"/>
                  </a:lnTo>
                  <a:lnTo>
                    <a:pt x="2583900" y="1447800"/>
                  </a:lnTo>
                  <a:close/>
                  <a:moveTo>
                    <a:pt x="2584049" y="1447264"/>
                  </a:moveTo>
                  <a:lnTo>
                    <a:pt x="2582382" y="1447800"/>
                  </a:lnTo>
                  <a:lnTo>
                    <a:pt x="2583415" y="1452122"/>
                  </a:lnTo>
                  <a:lnTo>
                    <a:pt x="2583900" y="1447800"/>
                  </a:lnTo>
                  <a:lnTo>
                    <a:pt x="2585324" y="1447800"/>
                  </a:lnTo>
                  <a:lnTo>
                    <a:pt x="2584049" y="1447264"/>
                  </a:lnTo>
                  <a:close/>
                  <a:moveTo>
                    <a:pt x="956127" y="1447800"/>
                  </a:moveTo>
                  <a:lnTo>
                    <a:pt x="952536" y="1447800"/>
                  </a:lnTo>
                  <a:lnTo>
                    <a:pt x="953754" y="1451996"/>
                  </a:lnTo>
                  <a:lnTo>
                    <a:pt x="956127" y="1447800"/>
                  </a:lnTo>
                  <a:close/>
                  <a:moveTo>
                    <a:pt x="2585324" y="1447800"/>
                  </a:moveTo>
                  <a:lnTo>
                    <a:pt x="2583900" y="1447800"/>
                  </a:lnTo>
                  <a:lnTo>
                    <a:pt x="2584395" y="1451941"/>
                  </a:lnTo>
                  <a:lnTo>
                    <a:pt x="2585324" y="1447800"/>
                  </a:lnTo>
                  <a:close/>
                  <a:moveTo>
                    <a:pt x="2553132" y="1443773"/>
                  </a:moveTo>
                  <a:lnTo>
                    <a:pt x="2552225" y="1447800"/>
                  </a:lnTo>
                  <a:lnTo>
                    <a:pt x="2553926" y="1448513"/>
                  </a:lnTo>
                  <a:lnTo>
                    <a:pt x="2555293" y="1447800"/>
                  </a:lnTo>
                  <a:lnTo>
                    <a:pt x="2553649" y="1447800"/>
                  </a:lnTo>
                  <a:lnTo>
                    <a:pt x="2553132" y="1443773"/>
                  </a:lnTo>
                  <a:close/>
                  <a:moveTo>
                    <a:pt x="864224" y="1409700"/>
                  </a:moveTo>
                  <a:lnTo>
                    <a:pt x="860612" y="1409700"/>
                  </a:lnTo>
                  <a:lnTo>
                    <a:pt x="858214" y="1421871"/>
                  </a:lnTo>
                  <a:lnTo>
                    <a:pt x="866130" y="1447800"/>
                  </a:lnTo>
                  <a:lnTo>
                    <a:pt x="869529" y="1438915"/>
                  </a:lnTo>
                  <a:lnTo>
                    <a:pt x="867324" y="1435100"/>
                  </a:lnTo>
                  <a:lnTo>
                    <a:pt x="873129" y="1429142"/>
                  </a:lnTo>
                  <a:lnTo>
                    <a:pt x="864224" y="1409700"/>
                  </a:lnTo>
                  <a:close/>
                  <a:moveTo>
                    <a:pt x="869529" y="1438915"/>
                  </a:moveTo>
                  <a:lnTo>
                    <a:pt x="866130" y="1447800"/>
                  </a:lnTo>
                  <a:lnTo>
                    <a:pt x="870994" y="1441450"/>
                  </a:lnTo>
                  <a:lnTo>
                    <a:pt x="869529" y="1438915"/>
                  </a:lnTo>
                  <a:close/>
                  <a:moveTo>
                    <a:pt x="870994" y="1441450"/>
                  </a:moveTo>
                  <a:lnTo>
                    <a:pt x="866130" y="1447800"/>
                  </a:lnTo>
                  <a:lnTo>
                    <a:pt x="874664" y="1447800"/>
                  </a:lnTo>
                  <a:lnTo>
                    <a:pt x="870994" y="1441450"/>
                  </a:lnTo>
                  <a:close/>
                  <a:moveTo>
                    <a:pt x="872324" y="1439713"/>
                  </a:moveTo>
                  <a:lnTo>
                    <a:pt x="870994" y="1441450"/>
                  </a:lnTo>
                  <a:lnTo>
                    <a:pt x="874664" y="1447800"/>
                  </a:lnTo>
                  <a:lnTo>
                    <a:pt x="872324" y="1439713"/>
                  </a:lnTo>
                  <a:close/>
                  <a:moveTo>
                    <a:pt x="879700" y="1422400"/>
                  </a:moveTo>
                  <a:lnTo>
                    <a:pt x="873129" y="1429142"/>
                  </a:lnTo>
                  <a:lnTo>
                    <a:pt x="875858" y="1435100"/>
                  </a:lnTo>
                  <a:lnTo>
                    <a:pt x="872324" y="1439713"/>
                  </a:lnTo>
                  <a:lnTo>
                    <a:pt x="874664" y="1447800"/>
                  </a:lnTo>
                  <a:lnTo>
                    <a:pt x="887041" y="1435100"/>
                  </a:lnTo>
                  <a:lnTo>
                    <a:pt x="883795" y="1435100"/>
                  </a:lnTo>
                  <a:lnTo>
                    <a:pt x="883365" y="1428739"/>
                  </a:lnTo>
                  <a:lnTo>
                    <a:pt x="879700" y="1422400"/>
                  </a:lnTo>
                  <a:close/>
                  <a:moveTo>
                    <a:pt x="2553655" y="1441450"/>
                  </a:moveTo>
                  <a:lnTo>
                    <a:pt x="2553132" y="1443773"/>
                  </a:lnTo>
                  <a:lnTo>
                    <a:pt x="2553649" y="1447800"/>
                  </a:lnTo>
                  <a:lnTo>
                    <a:pt x="2554150" y="1443369"/>
                  </a:lnTo>
                  <a:lnTo>
                    <a:pt x="2553655" y="1441450"/>
                  </a:lnTo>
                  <a:close/>
                  <a:moveTo>
                    <a:pt x="2554150" y="1443369"/>
                  </a:moveTo>
                  <a:lnTo>
                    <a:pt x="2553649" y="1447800"/>
                  </a:lnTo>
                  <a:lnTo>
                    <a:pt x="2555293" y="1447800"/>
                  </a:lnTo>
                  <a:lnTo>
                    <a:pt x="2554150" y="1443369"/>
                  </a:lnTo>
                  <a:close/>
                  <a:moveTo>
                    <a:pt x="2624476" y="1443668"/>
                  </a:moveTo>
                  <a:lnTo>
                    <a:pt x="2624967" y="1447800"/>
                  </a:lnTo>
                  <a:lnTo>
                    <a:pt x="2626380" y="1447800"/>
                  </a:lnTo>
                  <a:lnTo>
                    <a:pt x="2624476" y="1443668"/>
                  </a:lnTo>
                  <a:close/>
                  <a:moveTo>
                    <a:pt x="2623459" y="1435100"/>
                  </a:moveTo>
                  <a:lnTo>
                    <a:pt x="2624441" y="1443369"/>
                  </a:lnTo>
                  <a:lnTo>
                    <a:pt x="2624525" y="1443773"/>
                  </a:lnTo>
                  <a:lnTo>
                    <a:pt x="2626380" y="1447800"/>
                  </a:lnTo>
                  <a:lnTo>
                    <a:pt x="2623459" y="1435100"/>
                  </a:lnTo>
                  <a:close/>
                  <a:moveTo>
                    <a:pt x="2638542" y="1435100"/>
                  </a:moveTo>
                  <a:lnTo>
                    <a:pt x="2623459" y="1435100"/>
                  </a:lnTo>
                  <a:lnTo>
                    <a:pt x="2626380" y="1447800"/>
                  </a:lnTo>
                  <a:lnTo>
                    <a:pt x="2638542" y="1435100"/>
                  </a:lnTo>
                  <a:close/>
                  <a:moveTo>
                    <a:pt x="2653018" y="1422400"/>
                  </a:moveTo>
                  <a:lnTo>
                    <a:pt x="2650704" y="1422400"/>
                  </a:lnTo>
                  <a:lnTo>
                    <a:pt x="2642547" y="1430917"/>
                  </a:lnTo>
                  <a:lnTo>
                    <a:pt x="2642547" y="1447800"/>
                  </a:lnTo>
                  <a:lnTo>
                    <a:pt x="2644045" y="1447800"/>
                  </a:lnTo>
                  <a:lnTo>
                    <a:pt x="2647783" y="1435100"/>
                  </a:lnTo>
                  <a:lnTo>
                    <a:pt x="2653018" y="1435100"/>
                  </a:lnTo>
                  <a:lnTo>
                    <a:pt x="2653018" y="1422400"/>
                  </a:lnTo>
                  <a:close/>
                  <a:moveTo>
                    <a:pt x="2552016" y="1435100"/>
                  </a:moveTo>
                  <a:lnTo>
                    <a:pt x="2553132" y="1443773"/>
                  </a:lnTo>
                  <a:lnTo>
                    <a:pt x="2553655" y="1441450"/>
                  </a:lnTo>
                  <a:lnTo>
                    <a:pt x="2552016" y="1435100"/>
                  </a:lnTo>
                  <a:close/>
                  <a:moveTo>
                    <a:pt x="2623459" y="1435100"/>
                  </a:moveTo>
                  <a:lnTo>
                    <a:pt x="2621941" y="1435100"/>
                  </a:lnTo>
                  <a:lnTo>
                    <a:pt x="2623454" y="1441450"/>
                  </a:lnTo>
                  <a:lnTo>
                    <a:pt x="2624476" y="1443668"/>
                  </a:lnTo>
                  <a:lnTo>
                    <a:pt x="2623459" y="1435100"/>
                  </a:lnTo>
                  <a:close/>
                  <a:moveTo>
                    <a:pt x="2555084" y="1435100"/>
                  </a:moveTo>
                  <a:lnTo>
                    <a:pt x="2553655" y="1441450"/>
                  </a:lnTo>
                  <a:lnTo>
                    <a:pt x="2554150" y="1443369"/>
                  </a:lnTo>
                  <a:lnTo>
                    <a:pt x="2555084" y="1435100"/>
                  </a:lnTo>
                  <a:close/>
                  <a:moveTo>
                    <a:pt x="870989" y="1435100"/>
                  </a:moveTo>
                  <a:lnTo>
                    <a:pt x="869529" y="1438915"/>
                  </a:lnTo>
                  <a:lnTo>
                    <a:pt x="870994" y="1441450"/>
                  </a:lnTo>
                  <a:lnTo>
                    <a:pt x="872324" y="1439713"/>
                  </a:lnTo>
                  <a:lnTo>
                    <a:pt x="870989" y="1435100"/>
                  </a:lnTo>
                  <a:close/>
                  <a:moveTo>
                    <a:pt x="2555084" y="1435100"/>
                  </a:moveTo>
                  <a:lnTo>
                    <a:pt x="2552016" y="1435100"/>
                  </a:lnTo>
                  <a:lnTo>
                    <a:pt x="2553655" y="1441450"/>
                  </a:lnTo>
                  <a:lnTo>
                    <a:pt x="2555084" y="1435100"/>
                  </a:lnTo>
                  <a:close/>
                  <a:moveTo>
                    <a:pt x="2621941" y="1435100"/>
                  </a:moveTo>
                  <a:lnTo>
                    <a:pt x="2620709" y="1435495"/>
                  </a:lnTo>
                  <a:lnTo>
                    <a:pt x="2623454" y="1441450"/>
                  </a:lnTo>
                  <a:lnTo>
                    <a:pt x="2621941" y="1435100"/>
                  </a:lnTo>
                  <a:close/>
                  <a:moveTo>
                    <a:pt x="875858" y="1435100"/>
                  </a:moveTo>
                  <a:lnTo>
                    <a:pt x="870989" y="1435100"/>
                  </a:lnTo>
                  <a:lnTo>
                    <a:pt x="872324" y="1439713"/>
                  </a:lnTo>
                  <a:lnTo>
                    <a:pt x="875858" y="1435100"/>
                  </a:lnTo>
                  <a:close/>
                  <a:moveTo>
                    <a:pt x="873129" y="1429142"/>
                  </a:moveTo>
                  <a:lnTo>
                    <a:pt x="867324" y="1435100"/>
                  </a:lnTo>
                  <a:lnTo>
                    <a:pt x="869529" y="1438915"/>
                  </a:lnTo>
                  <a:lnTo>
                    <a:pt x="870989" y="1435100"/>
                  </a:lnTo>
                  <a:lnTo>
                    <a:pt x="875858" y="1435100"/>
                  </a:lnTo>
                  <a:lnTo>
                    <a:pt x="873129" y="1429142"/>
                  </a:lnTo>
                  <a:close/>
                  <a:moveTo>
                    <a:pt x="2642547" y="1423602"/>
                  </a:moveTo>
                  <a:lnTo>
                    <a:pt x="2620527" y="1435100"/>
                  </a:lnTo>
                  <a:lnTo>
                    <a:pt x="2620709" y="1435495"/>
                  </a:lnTo>
                  <a:lnTo>
                    <a:pt x="2621941" y="1435100"/>
                  </a:lnTo>
                  <a:lnTo>
                    <a:pt x="2638542" y="1435100"/>
                  </a:lnTo>
                  <a:lnTo>
                    <a:pt x="2642547" y="1430917"/>
                  </a:lnTo>
                  <a:lnTo>
                    <a:pt x="2642547" y="1423602"/>
                  </a:lnTo>
                  <a:close/>
                  <a:moveTo>
                    <a:pt x="883365" y="1428739"/>
                  </a:moveTo>
                  <a:lnTo>
                    <a:pt x="883795" y="1435100"/>
                  </a:lnTo>
                  <a:lnTo>
                    <a:pt x="887041" y="1435100"/>
                  </a:lnTo>
                  <a:lnTo>
                    <a:pt x="883365" y="1428739"/>
                  </a:lnTo>
                  <a:close/>
                  <a:moveTo>
                    <a:pt x="925238" y="1422400"/>
                  </a:moveTo>
                  <a:lnTo>
                    <a:pt x="882936" y="1422400"/>
                  </a:lnTo>
                  <a:lnTo>
                    <a:pt x="883371" y="1428750"/>
                  </a:lnTo>
                  <a:lnTo>
                    <a:pt x="887041" y="1435100"/>
                  </a:lnTo>
                  <a:lnTo>
                    <a:pt x="922076" y="1435100"/>
                  </a:lnTo>
                  <a:lnTo>
                    <a:pt x="925672" y="1428739"/>
                  </a:lnTo>
                  <a:lnTo>
                    <a:pt x="925238" y="1422400"/>
                  </a:lnTo>
                  <a:close/>
                  <a:moveTo>
                    <a:pt x="929270" y="1422400"/>
                  </a:moveTo>
                  <a:lnTo>
                    <a:pt x="925679" y="1428739"/>
                  </a:lnTo>
                  <a:lnTo>
                    <a:pt x="926107" y="1435100"/>
                  </a:lnTo>
                  <a:lnTo>
                    <a:pt x="942699" y="1435100"/>
                  </a:lnTo>
                  <a:lnTo>
                    <a:pt x="929270" y="1422400"/>
                  </a:lnTo>
                  <a:close/>
                  <a:moveTo>
                    <a:pt x="2653018" y="1409700"/>
                  </a:moveTo>
                  <a:lnTo>
                    <a:pt x="2644851" y="1422400"/>
                  </a:lnTo>
                  <a:lnTo>
                    <a:pt x="2642547" y="1423602"/>
                  </a:lnTo>
                  <a:lnTo>
                    <a:pt x="2642547" y="1430917"/>
                  </a:lnTo>
                  <a:lnTo>
                    <a:pt x="2650704" y="1422400"/>
                  </a:lnTo>
                  <a:lnTo>
                    <a:pt x="2653018" y="1422400"/>
                  </a:lnTo>
                  <a:lnTo>
                    <a:pt x="2653018" y="1409700"/>
                  </a:lnTo>
                  <a:close/>
                  <a:moveTo>
                    <a:pt x="2644851" y="1422400"/>
                  </a:moveTo>
                  <a:lnTo>
                    <a:pt x="2642547" y="1422400"/>
                  </a:lnTo>
                  <a:lnTo>
                    <a:pt x="2642547" y="1423602"/>
                  </a:lnTo>
                  <a:lnTo>
                    <a:pt x="2644851" y="1422400"/>
                  </a:lnTo>
                  <a:close/>
                  <a:moveTo>
                    <a:pt x="823189" y="1403350"/>
                  </a:moveTo>
                  <a:lnTo>
                    <a:pt x="821943" y="1409700"/>
                  </a:lnTo>
                  <a:lnTo>
                    <a:pt x="858109" y="1422400"/>
                  </a:lnTo>
                  <a:lnTo>
                    <a:pt x="858214" y="1421871"/>
                  </a:lnTo>
                  <a:lnTo>
                    <a:pt x="854497" y="1409700"/>
                  </a:lnTo>
                  <a:lnTo>
                    <a:pt x="826058" y="1409700"/>
                  </a:lnTo>
                  <a:lnTo>
                    <a:pt x="823189" y="1403350"/>
                  </a:lnTo>
                  <a:close/>
                  <a:moveTo>
                    <a:pt x="2438721" y="1409700"/>
                  </a:moveTo>
                  <a:lnTo>
                    <a:pt x="2432742" y="1409700"/>
                  </a:lnTo>
                  <a:lnTo>
                    <a:pt x="2450825" y="1422400"/>
                  </a:lnTo>
                  <a:lnTo>
                    <a:pt x="2451422" y="1422400"/>
                  </a:lnTo>
                  <a:lnTo>
                    <a:pt x="2454234" y="1420594"/>
                  </a:lnTo>
                  <a:lnTo>
                    <a:pt x="2438721" y="1409700"/>
                  </a:lnTo>
                  <a:close/>
                  <a:moveTo>
                    <a:pt x="2454234" y="1420594"/>
                  </a:moveTo>
                  <a:lnTo>
                    <a:pt x="2451422" y="1422400"/>
                  </a:lnTo>
                  <a:lnTo>
                    <a:pt x="2456207" y="1422400"/>
                  </a:lnTo>
                  <a:lnTo>
                    <a:pt x="2456617" y="1422268"/>
                  </a:lnTo>
                  <a:lnTo>
                    <a:pt x="2454234" y="1420594"/>
                  </a:lnTo>
                  <a:close/>
                  <a:moveTo>
                    <a:pt x="2456617" y="1422268"/>
                  </a:moveTo>
                  <a:lnTo>
                    <a:pt x="2456207" y="1422400"/>
                  </a:lnTo>
                  <a:lnTo>
                    <a:pt x="2456804" y="1422400"/>
                  </a:lnTo>
                  <a:lnTo>
                    <a:pt x="2456617" y="1422268"/>
                  </a:lnTo>
                  <a:close/>
                  <a:moveTo>
                    <a:pt x="2496625" y="1397000"/>
                  </a:moveTo>
                  <a:lnTo>
                    <a:pt x="2493371" y="1403355"/>
                  </a:lnTo>
                  <a:lnTo>
                    <a:pt x="2495756" y="1409700"/>
                  </a:lnTo>
                  <a:lnTo>
                    <a:pt x="2492079" y="1410880"/>
                  </a:lnTo>
                  <a:lnTo>
                    <a:pt x="2511263" y="1422400"/>
                  </a:lnTo>
                  <a:lnTo>
                    <a:pt x="2517776" y="1409700"/>
                  </a:lnTo>
                  <a:lnTo>
                    <a:pt x="2496625" y="1397000"/>
                  </a:lnTo>
                  <a:close/>
                  <a:moveTo>
                    <a:pt x="2490981" y="1397000"/>
                  </a:moveTo>
                  <a:lnTo>
                    <a:pt x="2454234" y="1420594"/>
                  </a:lnTo>
                  <a:lnTo>
                    <a:pt x="2456617" y="1422268"/>
                  </a:lnTo>
                  <a:lnTo>
                    <a:pt x="2492079" y="1410880"/>
                  </a:lnTo>
                  <a:lnTo>
                    <a:pt x="2490112" y="1409700"/>
                  </a:lnTo>
                  <a:lnTo>
                    <a:pt x="2493369" y="1403350"/>
                  </a:lnTo>
                  <a:lnTo>
                    <a:pt x="2490981" y="1397000"/>
                  </a:lnTo>
                  <a:close/>
                  <a:moveTo>
                    <a:pt x="824435" y="1397000"/>
                  </a:moveTo>
                  <a:lnTo>
                    <a:pt x="823192" y="1403355"/>
                  </a:lnTo>
                  <a:lnTo>
                    <a:pt x="826058" y="1409700"/>
                  </a:lnTo>
                  <a:lnTo>
                    <a:pt x="854497" y="1409700"/>
                  </a:lnTo>
                  <a:lnTo>
                    <a:pt x="858214" y="1421871"/>
                  </a:lnTo>
                  <a:lnTo>
                    <a:pt x="860612" y="1409700"/>
                  </a:lnTo>
                  <a:lnTo>
                    <a:pt x="824435" y="1397000"/>
                  </a:lnTo>
                  <a:close/>
                  <a:moveTo>
                    <a:pt x="2493369" y="1403350"/>
                  </a:moveTo>
                  <a:lnTo>
                    <a:pt x="2490112" y="1409700"/>
                  </a:lnTo>
                  <a:lnTo>
                    <a:pt x="2492079" y="1410880"/>
                  </a:lnTo>
                  <a:lnTo>
                    <a:pt x="2495756" y="1409700"/>
                  </a:lnTo>
                  <a:lnTo>
                    <a:pt x="2493369" y="1403350"/>
                  </a:lnTo>
                  <a:close/>
                  <a:moveTo>
                    <a:pt x="777756" y="1371600"/>
                  </a:moveTo>
                  <a:lnTo>
                    <a:pt x="771746" y="1384300"/>
                  </a:lnTo>
                  <a:lnTo>
                    <a:pt x="814048" y="1409700"/>
                  </a:lnTo>
                  <a:lnTo>
                    <a:pt x="817053" y="1403350"/>
                  </a:lnTo>
                  <a:lnTo>
                    <a:pt x="814184" y="1397000"/>
                  </a:lnTo>
                  <a:lnTo>
                    <a:pt x="820069" y="1397000"/>
                  </a:lnTo>
                  <a:lnTo>
                    <a:pt x="777756" y="1371600"/>
                  </a:lnTo>
                  <a:close/>
                  <a:moveTo>
                    <a:pt x="820320" y="1397000"/>
                  </a:moveTo>
                  <a:lnTo>
                    <a:pt x="820069" y="1397000"/>
                  </a:lnTo>
                  <a:lnTo>
                    <a:pt x="817056" y="1403355"/>
                  </a:lnTo>
                  <a:lnTo>
                    <a:pt x="819922" y="1409700"/>
                  </a:lnTo>
                  <a:lnTo>
                    <a:pt x="821943" y="1409700"/>
                  </a:lnTo>
                  <a:lnTo>
                    <a:pt x="823189" y="1403350"/>
                  </a:lnTo>
                  <a:lnTo>
                    <a:pt x="820320" y="1397000"/>
                  </a:lnTo>
                  <a:close/>
                  <a:moveTo>
                    <a:pt x="2437973" y="1391141"/>
                  </a:moveTo>
                  <a:lnTo>
                    <a:pt x="2431172" y="1409700"/>
                  </a:lnTo>
                  <a:lnTo>
                    <a:pt x="2440292" y="1409700"/>
                  </a:lnTo>
                  <a:lnTo>
                    <a:pt x="2449600" y="1397000"/>
                  </a:lnTo>
                  <a:lnTo>
                    <a:pt x="2440250" y="1397000"/>
                  </a:lnTo>
                  <a:lnTo>
                    <a:pt x="2437973" y="1391141"/>
                  </a:lnTo>
                  <a:close/>
                  <a:moveTo>
                    <a:pt x="820069" y="1397000"/>
                  </a:moveTo>
                  <a:lnTo>
                    <a:pt x="814184" y="1397000"/>
                  </a:lnTo>
                  <a:lnTo>
                    <a:pt x="817056" y="1403355"/>
                  </a:lnTo>
                  <a:lnTo>
                    <a:pt x="820069" y="1397000"/>
                  </a:lnTo>
                  <a:close/>
                  <a:moveTo>
                    <a:pt x="2440480" y="1384300"/>
                  </a:moveTo>
                  <a:lnTo>
                    <a:pt x="2437973" y="1391141"/>
                  </a:lnTo>
                  <a:lnTo>
                    <a:pt x="2440250" y="1397000"/>
                  </a:lnTo>
                  <a:lnTo>
                    <a:pt x="2449600" y="1397000"/>
                  </a:lnTo>
                  <a:lnTo>
                    <a:pt x="2440480" y="1384300"/>
                  </a:lnTo>
                  <a:close/>
                  <a:moveTo>
                    <a:pt x="2444885" y="1384300"/>
                  </a:moveTo>
                  <a:lnTo>
                    <a:pt x="2440480" y="1384300"/>
                  </a:lnTo>
                  <a:lnTo>
                    <a:pt x="2449600" y="1397000"/>
                  </a:lnTo>
                  <a:lnTo>
                    <a:pt x="2449820" y="1397000"/>
                  </a:lnTo>
                  <a:lnTo>
                    <a:pt x="2444885" y="1384300"/>
                  </a:lnTo>
                  <a:close/>
                  <a:moveTo>
                    <a:pt x="2435014" y="1358900"/>
                  </a:moveTo>
                  <a:lnTo>
                    <a:pt x="2431569" y="1358900"/>
                  </a:lnTo>
                  <a:lnTo>
                    <a:pt x="2426943" y="1362756"/>
                  </a:lnTo>
                  <a:lnTo>
                    <a:pt x="2437973" y="1391141"/>
                  </a:lnTo>
                  <a:lnTo>
                    <a:pt x="2440480" y="1384300"/>
                  </a:lnTo>
                  <a:lnTo>
                    <a:pt x="2444885" y="1384300"/>
                  </a:lnTo>
                  <a:lnTo>
                    <a:pt x="2435014" y="1358900"/>
                  </a:lnTo>
                  <a:close/>
                  <a:moveTo>
                    <a:pt x="770133" y="1346200"/>
                  </a:moveTo>
                  <a:lnTo>
                    <a:pt x="769515" y="1346200"/>
                  </a:lnTo>
                  <a:lnTo>
                    <a:pt x="769515" y="1384300"/>
                  </a:lnTo>
                  <a:lnTo>
                    <a:pt x="771746" y="1384300"/>
                  </a:lnTo>
                  <a:lnTo>
                    <a:pt x="774751" y="1371600"/>
                  </a:lnTo>
                  <a:lnTo>
                    <a:pt x="779986" y="1371600"/>
                  </a:lnTo>
                  <a:lnTo>
                    <a:pt x="779986" y="1358900"/>
                  </a:lnTo>
                  <a:lnTo>
                    <a:pt x="779368" y="1358900"/>
                  </a:lnTo>
                  <a:lnTo>
                    <a:pt x="770133" y="1346200"/>
                  </a:lnTo>
                  <a:close/>
                  <a:moveTo>
                    <a:pt x="2417444" y="1346200"/>
                  </a:moveTo>
                  <a:lnTo>
                    <a:pt x="2407057" y="1346200"/>
                  </a:lnTo>
                  <a:lnTo>
                    <a:pt x="2409811" y="1358900"/>
                  </a:lnTo>
                  <a:lnTo>
                    <a:pt x="2410575" y="1371600"/>
                  </a:lnTo>
                  <a:lnTo>
                    <a:pt x="2416334" y="1371600"/>
                  </a:lnTo>
                  <a:lnTo>
                    <a:pt x="2413664" y="1358900"/>
                  </a:lnTo>
                  <a:lnTo>
                    <a:pt x="2420188" y="1358900"/>
                  </a:lnTo>
                  <a:lnTo>
                    <a:pt x="2417444" y="1346200"/>
                  </a:lnTo>
                  <a:close/>
                  <a:moveTo>
                    <a:pt x="2415005" y="1358900"/>
                  </a:moveTo>
                  <a:lnTo>
                    <a:pt x="2413664" y="1358900"/>
                  </a:lnTo>
                  <a:lnTo>
                    <a:pt x="2416334" y="1371600"/>
                  </a:lnTo>
                  <a:lnTo>
                    <a:pt x="2415005" y="1358900"/>
                  </a:lnTo>
                  <a:close/>
                  <a:moveTo>
                    <a:pt x="2425444" y="1358900"/>
                  </a:moveTo>
                  <a:lnTo>
                    <a:pt x="2415005" y="1358900"/>
                  </a:lnTo>
                  <a:lnTo>
                    <a:pt x="2416334" y="1371600"/>
                  </a:lnTo>
                  <a:lnTo>
                    <a:pt x="2426943" y="1362756"/>
                  </a:lnTo>
                  <a:lnTo>
                    <a:pt x="2425444" y="1358900"/>
                  </a:lnTo>
                  <a:close/>
                  <a:moveTo>
                    <a:pt x="2431569" y="1358900"/>
                  </a:moveTo>
                  <a:lnTo>
                    <a:pt x="2425444" y="1358900"/>
                  </a:lnTo>
                  <a:lnTo>
                    <a:pt x="2426943" y="1362756"/>
                  </a:lnTo>
                  <a:lnTo>
                    <a:pt x="2431569" y="1358900"/>
                  </a:lnTo>
                  <a:close/>
                  <a:moveTo>
                    <a:pt x="801263" y="1308100"/>
                  </a:moveTo>
                  <a:lnTo>
                    <a:pt x="792028" y="1308100"/>
                  </a:lnTo>
                  <a:lnTo>
                    <a:pt x="770133" y="1346200"/>
                  </a:lnTo>
                  <a:lnTo>
                    <a:pt x="779368" y="1358900"/>
                  </a:lnTo>
                  <a:lnTo>
                    <a:pt x="779986" y="1357466"/>
                  </a:lnTo>
                  <a:lnTo>
                    <a:pt x="779986" y="1346200"/>
                  </a:lnTo>
                  <a:lnTo>
                    <a:pt x="784842" y="1346200"/>
                  </a:lnTo>
                  <a:lnTo>
                    <a:pt x="801263" y="1308100"/>
                  </a:lnTo>
                  <a:close/>
                  <a:moveTo>
                    <a:pt x="779986" y="1357466"/>
                  </a:moveTo>
                  <a:lnTo>
                    <a:pt x="779368" y="1358900"/>
                  </a:lnTo>
                  <a:lnTo>
                    <a:pt x="779986" y="1358900"/>
                  </a:lnTo>
                  <a:lnTo>
                    <a:pt x="779986" y="1357466"/>
                  </a:lnTo>
                  <a:close/>
                  <a:moveTo>
                    <a:pt x="784842" y="1346200"/>
                  </a:moveTo>
                  <a:lnTo>
                    <a:pt x="779986" y="1346200"/>
                  </a:lnTo>
                  <a:lnTo>
                    <a:pt x="779986" y="1357466"/>
                  </a:lnTo>
                  <a:lnTo>
                    <a:pt x="784842" y="1346200"/>
                  </a:lnTo>
                  <a:close/>
                  <a:moveTo>
                    <a:pt x="2380660" y="1295400"/>
                  </a:moveTo>
                  <a:lnTo>
                    <a:pt x="2372137" y="1295400"/>
                  </a:lnTo>
                  <a:lnTo>
                    <a:pt x="2407989" y="1346200"/>
                  </a:lnTo>
                  <a:lnTo>
                    <a:pt x="2416512" y="1333500"/>
                  </a:lnTo>
                  <a:lnTo>
                    <a:pt x="2380660" y="1295400"/>
                  </a:lnTo>
                  <a:close/>
                  <a:moveTo>
                    <a:pt x="2416512" y="1333500"/>
                  </a:moveTo>
                  <a:lnTo>
                    <a:pt x="2412251" y="1346200"/>
                  </a:lnTo>
                  <a:lnTo>
                    <a:pt x="2417277" y="1346200"/>
                  </a:lnTo>
                  <a:lnTo>
                    <a:pt x="2416512" y="1333500"/>
                  </a:lnTo>
                  <a:close/>
                  <a:moveTo>
                    <a:pt x="709025" y="1270000"/>
                  </a:moveTo>
                  <a:lnTo>
                    <a:pt x="706324" y="1270000"/>
                  </a:lnTo>
                  <a:lnTo>
                    <a:pt x="706324" y="1282700"/>
                  </a:lnTo>
                  <a:lnTo>
                    <a:pt x="702051" y="1282700"/>
                  </a:lnTo>
                  <a:lnTo>
                    <a:pt x="713894" y="1295400"/>
                  </a:lnTo>
                  <a:lnTo>
                    <a:pt x="715465" y="1308100"/>
                  </a:lnTo>
                  <a:lnTo>
                    <a:pt x="718166" y="1308100"/>
                  </a:lnTo>
                  <a:lnTo>
                    <a:pt x="718166" y="1295400"/>
                  </a:lnTo>
                  <a:lnTo>
                    <a:pt x="722438" y="1295400"/>
                  </a:lnTo>
                  <a:lnTo>
                    <a:pt x="710596" y="1282700"/>
                  </a:lnTo>
                  <a:lnTo>
                    <a:pt x="709025" y="1270000"/>
                  </a:lnTo>
                  <a:close/>
                  <a:moveTo>
                    <a:pt x="730804" y="1295400"/>
                  </a:moveTo>
                  <a:lnTo>
                    <a:pt x="718166" y="1295400"/>
                  </a:lnTo>
                  <a:lnTo>
                    <a:pt x="718166" y="1308100"/>
                  </a:lnTo>
                  <a:lnTo>
                    <a:pt x="733297" y="1308100"/>
                  </a:lnTo>
                  <a:lnTo>
                    <a:pt x="733297" y="1301763"/>
                  </a:lnTo>
                  <a:lnTo>
                    <a:pt x="730804" y="1295400"/>
                  </a:lnTo>
                  <a:close/>
                  <a:moveTo>
                    <a:pt x="733297" y="1301763"/>
                  </a:moveTo>
                  <a:lnTo>
                    <a:pt x="733297" y="1308100"/>
                  </a:lnTo>
                  <a:lnTo>
                    <a:pt x="735778" y="1308100"/>
                  </a:lnTo>
                  <a:lnTo>
                    <a:pt x="733297" y="1301763"/>
                  </a:lnTo>
                  <a:close/>
                  <a:moveTo>
                    <a:pt x="733297" y="1295400"/>
                  </a:moveTo>
                  <a:lnTo>
                    <a:pt x="733297" y="1301763"/>
                  </a:lnTo>
                  <a:lnTo>
                    <a:pt x="735778" y="1308100"/>
                  </a:lnTo>
                  <a:lnTo>
                    <a:pt x="733297" y="1295400"/>
                  </a:lnTo>
                  <a:close/>
                  <a:moveTo>
                    <a:pt x="753125" y="1295400"/>
                  </a:moveTo>
                  <a:lnTo>
                    <a:pt x="733297" y="1295400"/>
                  </a:lnTo>
                  <a:lnTo>
                    <a:pt x="735778" y="1308100"/>
                  </a:lnTo>
                  <a:lnTo>
                    <a:pt x="753125" y="1295400"/>
                  </a:lnTo>
                  <a:close/>
                  <a:moveTo>
                    <a:pt x="790384" y="1270000"/>
                  </a:moveTo>
                  <a:lnTo>
                    <a:pt x="787818" y="1270000"/>
                  </a:lnTo>
                  <a:lnTo>
                    <a:pt x="781625" y="1274534"/>
                  </a:lnTo>
                  <a:lnTo>
                    <a:pt x="791588" y="1308100"/>
                  </a:lnTo>
                  <a:lnTo>
                    <a:pt x="801692" y="1308100"/>
                  </a:lnTo>
                  <a:lnTo>
                    <a:pt x="790384" y="1270000"/>
                  </a:lnTo>
                  <a:close/>
                  <a:moveTo>
                    <a:pt x="780603" y="1271089"/>
                  </a:moveTo>
                  <a:lnTo>
                    <a:pt x="730804" y="1295400"/>
                  </a:lnTo>
                  <a:lnTo>
                    <a:pt x="733297" y="1301763"/>
                  </a:lnTo>
                  <a:lnTo>
                    <a:pt x="733297" y="1295400"/>
                  </a:lnTo>
                  <a:lnTo>
                    <a:pt x="753125" y="1295400"/>
                  </a:lnTo>
                  <a:lnTo>
                    <a:pt x="781625" y="1274534"/>
                  </a:lnTo>
                  <a:lnTo>
                    <a:pt x="780603" y="1271089"/>
                  </a:lnTo>
                  <a:close/>
                  <a:moveTo>
                    <a:pt x="2375100" y="1282700"/>
                  </a:moveTo>
                  <a:lnTo>
                    <a:pt x="2367697" y="1295400"/>
                  </a:lnTo>
                  <a:lnTo>
                    <a:pt x="2376398" y="1295400"/>
                  </a:lnTo>
                  <a:lnTo>
                    <a:pt x="2375100" y="1282700"/>
                  </a:lnTo>
                  <a:close/>
                  <a:moveTo>
                    <a:pt x="2387969" y="1282700"/>
                  </a:moveTo>
                  <a:lnTo>
                    <a:pt x="2375100" y="1282700"/>
                  </a:lnTo>
                  <a:lnTo>
                    <a:pt x="2377697" y="1295400"/>
                  </a:lnTo>
                  <a:lnTo>
                    <a:pt x="2392932" y="1295400"/>
                  </a:lnTo>
                  <a:lnTo>
                    <a:pt x="2391631" y="1289064"/>
                  </a:lnTo>
                  <a:lnTo>
                    <a:pt x="2387969" y="1282700"/>
                  </a:lnTo>
                  <a:close/>
                  <a:moveTo>
                    <a:pt x="2392420" y="1290435"/>
                  </a:moveTo>
                  <a:lnTo>
                    <a:pt x="2392932" y="1295400"/>
                  </a:lnTo>
                  <a:lnTo>
                    <a:pt x="2395277" y="1295400"/>
                  </a:lnTo>
                  <a:lnTo>
                    <a:pt x="2392420" y="1290435"/>
                  </a:lnTo>
                  <a:close/>
                  <a:moveTo>
                    <a:pt x="2391623" y="1282700"/>
                  </a:moveTo>
                  <a:lnTo>
                    <a:pt x="2392420" y="1290435"/>
                  </a:lnTo>
                  <a:lnTo>
                    <a:pt x="2395277" y="1295400"/>
                  </a:lnTo>
                  <a:lnTo>
                    <a:pt x="2391623" y="1282700"/>
                  </a:lnTo>
                  <a:close/>
                  <a:moveTo>
                    <a:pt x="2406488" y="1282700"/>
                  </a:moveTo>
                  <a:lnTo>
                    <a:pt x="2391623" y="1282700"/>
                  </a:lnTo>
                  <a:lnTo>
                    <a:pt x="2395277" y="1295400"/>
                  </a:lnTo>
                  <a:lnTo>
                    <a:pt x="2406488" y="1282700"/>
                  </a:lnTo>
                  <a:close/>
                  <a:moveTo>
                    <a:pt x="2391623" y="1282700"/>
                  </a:moveTo>
                  <a:lnTo>
                    <a:pt x="2390325" y="1282700"/>
                  </a:lnTo>
                  <a:lnTo>
                    <a:pt x="2391631" y="1289064"/>
                  </a:lnTo>
                  <a:lnTo>
                    <a:pt x="2392420" y="1290435"/>
                  </a:lnTo>
                  <a:lnTo>
                    <a:pt x="2391623" y="1282700"/>
                  </a:lnTo>
                  <a:close/>
                  <a:moveTo>
                    <a:pt x="2428910" y="1257300"/>
                  </a:moveTo>
                  <a:lnTo>
                    <a:pt x="2421601" y="1257300"/>
                  </a:lnTo>
                  <a:lnTo>
                    <a:pt x="2387969" y="1282700"/>
                  </a:lnTo>
                  <a:lnTo>
                    <a:pt x="2391631" y="1289064"/>
                  </a:lnTo>
                  <a:lnTo>
                    <a:pt x="2390325" y="1282700"/>
                  </a:lnTo>
                  <a:lnTo>
                    <a:pt x="2406488" y="1282700"/>
                  </a:lnTo>
                  <a:lnTo>
                    <a:pt x="2428910" y="1257300"/>
                  </a:lnTo>
                  <a:close/>
                  <a:moveTo>
                    <a:pt x="664409" y="1206500"/>
                  </a:moveTo>
                  <a:lnTo>
                    <a:pt x="663142" y="1206500"/>
                  </a:lnTo>
                  <a:lnTo>
                    <a:pt x="663026" y="1219200"/>
                  </a:lnTo>
                  <a:lnTo>
                    <a:pt x="658691" y="1282700"/>
                  </a:lnTo>
                  <a:lnTo>
                    <a:pt x="663822" y="1282700"/>
                  </a:lnTo>
                  <a:lnTo>
                    <a:pt x="664000" y="1270000"/>
                  </a:lnTo>
                  <a:lnTo>
                    <a:pt x="670008" y="1270000"/>
                  </a:lnTo>
                  <a:lnTo>
                    <a:pt x="673476" y="1219200"/>
                  </a:lnTo>
                  <a:lnTo>
                    <a:pt x="668251" y="1219200"/>
                  </a:lnTo>
                  <a:lnTo>
                    <a:pt x="664409" y="1206500"/>
                  </a:lnTo>
                  <a:close/>
                  <a:moveTo>
                    <a:pt x="670008" y="1270000"/>
                  </a:moveTo>
                  <a:lnTo>
                    <a:pt x="664000" y="1270000"/>
                  </a:lnTo>
                  <a:lnTo>
                    <a:pt x="663822" y="1282700"/>
                  </a:lnTo>
                  <a:lnTo>
                    <a:pt x="669141" y="1282700"/>
                  </a:lnTo>
                  <a:lnTo>
                    <a:pt x="670008" y="1270000"/>
                  </a:lnTo>
                  <a:close/>
                  <a:moveTo>
                    <a:pt x="694272" y="1270000"/>
                  </a:moveTo>
                  <a:lnTo>
                    <a:pt x="670008" y="1270000"/>
                  </a:lnTo>
                  <a:lnTo>
                    <a:pt x="669141" y="1282700"/>
                  </a:lnTo>
                  <a:lnTo>
                    <a:pt x="694177" y="1282700"/>
                  </a:lnTo>
                  <a:lnTo>
                    <a:pt x="694272" y="1270000"/>
                  </a:lnTo>
                  <a:close/>
                  <a:moveTo>
                    <a:pt x="706324" y="1270000"/>
                  </a:moveTo>
                  <a:lnTo>
                    <a:pt x="694355" y="1270000"/>
                  </a:lnTo>
                  <a:lnTo>
                    <a:pt x="694272" y="1282700"/>
                  </a:lnTo>
                  <a:lnTo>
                    <a:pt x="706324" y="1282700"/>
                  </a:lnTo>
                  <a:lnTo>
                    <a:pt x="706324" y="1270000"/>
                  </a:lnTo>
                  <a:close/>
                  <a:moveTo>
                    <a:pt x="694355" y="1270000"/>
                  </a:moveTo>
                  <a:lnTo>
                    <a:pt x="694272" y="1275976"/>
                  </a:lnTo>
                  <a:lnTo>
                    <a:pt x="694355" y="1270000"/>
                  </a:lnTo>
                  <a:close/>
                  <a:moveTo>
                    <a:pt x="788646" y="1257300"/>
                  </a:moveTo>
                  <a:lnTo>
                    <a:pt x="782834" y="1270000"/>
                  </a:lnTo>
                  <a:lnTo>
                    <a:pt x="780603" y="1271089"/>
                  </a:lnTo>
                  <a:lnTo>
                    <a:pt x="781625" y="1274534"/>
                  </a:lnTo>
                  <a:lnTo>
                    <a:pt x="787818" y="1270000"/>
                  </a:lnTo>
                  <a:lnTo>
                    <a:pt x="790384" y="1270000"/>
                  </a:lnTo>
                  <a:lnTo>
                    <a:pt x="788646" y="1257300"/>
                  </a:lnTo>
                  <a:close/>
                  <a:moveTo>
                    <a:pt x="782834" y="1270000"/>
                  </a:moveTo>
                  <a:lnTo>
                    <a:pt x="780279" y="1270000"/>
                  </a:lnTo>
                  <a:lnTo>
                    <a:pt x="780603" y="1271089"/>
                  </a:lnTo>
                  <a:lnTo>
                    <a:pt x="782834" y="1270000"/>
                  </a:lnTo>
                  <a:close/>
                  <a:moveTo>
                    <a:pt x="2436522" y="1231900"/>
                  </a:moveTo>
                  <a:lnTo>
                    <a:pt x="2426481" y="1231900"/>
                  </a:lnTo>
                  <a:lnTo>
                    <a:pt x="2420240" y="1257300"/>
                  </a:lnTo>
                  <a:lnTo>
                    <a:pt x="2430282" y="1257300"/>
                  </a:lnTo>
                  <a:lnTo>
                    <a:pt x="2436522" y="1231900"/>
                  </a:lnTo>
                  <a:close/>
                  <a:moveTo>
                    <a:pt x="2403623" y="1168400"/>
                  </a:moveTo>
                  <a:lnTo>
                    <a:pt x="2394220" y="1168400"/>
                  </a:lnTo>
                  <a:lnTo>
                    <a:pt x="2426795" y="1231900"/>
                  </a:lnTo>
                  <a:lnTo>
                    <a:pt x="2436198" y="1231900"/>
                  </a:lnTo>
                  <a:lnTo>
                    <a:pt x="2403623" y="1168400"/>
                  </a:lnTo>
                  <a:close/>
                  <a:moveTo>
                    <a:pt x="691637" y="1175940"/>
                  </a:moveTo>
                  <a:lnTo>
                    <a:pt x="664409" y="1206500"/>
                  </a:lnTo>
                  <a:lnTo>
                    <a:pt x="672094" y="1219200"/>
                  </a:lnTo>
                  <a:lnTo>
                    <a:pt x="706041" y="1181100"/>
                  </a:lnTo>
                  <a:lnTo>
                    <a:pt x="700229" y="1181100"/>
                  </a:lnTo>
                  <a:lnTo>
                    <a:pt x="691637" y="1175940"/>
                  </a:lnTo>
                  <a:close/>
                  <a:moveTo>
                    <a:pt x="698355" y="1168400"/>
                  </a:moveTo>
                  <a:lnTo>
                    <a:pt x="691637" y="1175940"/>
                  </a:lnTo>
                  <a:lnTo>
                    <a:pt x="700229" y="1181100"/>
                  </a:lnTo>
                  <a:lnTo>
                    <a:pt x="702198" y="1174750"/>
                  </a:lnTo>
                  <a:lnTo>
                    <a:pt x="698355" y="1168400"/>
                  </a:lnTo>
                  <a:close/>
                  <a:moveTo>
                    <a:pt x="702198" y="1174750"/>
                  </a:moveTo>
                  <a:lnTo>
                    <a:pt x="700229" y="1181100"/>
                  </a:lnTo>
                  <a:lnTo>
                    <a:pt x="702198" y="1181100"/>
                  </a:lnTo>
                  <a:lnTo>
                    <a:pt x="702982" y="1176044"/>
                  </a:lnTo>
                  <a:lnTo>
                    <a:pt x="702198" y="1174750"/>
                  </a:lnTo>
                  <a:close/>
                  <a:moveTo>
                    <a:pt x="702982" y="1176044"/>
                  </a:moveTo>
                  <a:lnTo>
                    <a:pt x="702198" y="1181100"/>
                  </a:lnTo>
                  <a:lnTo>
                    <a:pt x="706041" y="1181100"/>
                  </a:lnTo>
                  <a:lnTo>
                    <a:pt x="702982" y="1176044"/>
                  </a:lnTo>
                  <a:close/>
                  <a:moveTo>
                    <a:pt x="704167" y="1168400"/>
                  </a:moveTo>
                  <a:lnTo>
                    <a:pt x="702982" y="1176044"/>
                  </a:lnTo>
                  <a:lnTo>
                    <a:pt x="706041" y="1181100"/>
                  </a:lnTo>
                  <a:lnTo>
                    <a:pt x="711182" y="1181100"/>
                  </a:lnTo>
                  <a:lnTo>
                    <a:pt x="704167" y="1168400"/>
                  </a:lnTo>
                  <a:close/>
                  <a:moveTo>
                    <a:pt x="698355" y="1168400"/>
                  </a:moveTo>
                  <a:lnTo>
                    <a:pt x="679078" y="1168400"/>
                  </a:lnTo>
                  <a:lnTo>
                    <a:pt x="691637" y="1175940"/>
                  </a:lnTo>
                  <a:lnTo>
                    <a:pt x="698355" y="1168400"/>
                  </a:lnTo>
                  <a:close/>
                  <a:moveTo>
                    <a:pt x="704167" y="1168400"/>
                  </a:moveTo>
                  <a:lnTo>
                    <a:pt x="698355" y="1168400"/>
                  </a:lnTo>
                  <a:lnTo>
                    <a:pt x="702198" y="1174750"/>
                  </a:lnTo>
                  <a:lnTo>
                    <a:pt x="704167" y="1168400"/>
                  </a:lnTo>
                  <a:close/>
                  <a:moveTo>
                    <a:pt x="680544" y="1143000"/>
                  </a:moveTo>
                  <a:lnTo>
                    <a:pt x="670335" y="1143000"/>
                  </a:lnTo>
                  <a:lnTo>
                    <a:pt x="675937" y="1168400"/>
                  </a:lnTo>
                  <a:lnTo>
                    <a:pt x="686157" y="1168400"/>
                  </a:lnTo>
                  <a:lnTo>
                    <a:pt x="680544" y="1143000"/>
                  </a:lnTo>
                  <a:close/>
                  <a:moveTo>
                    <a:pt x="2362033" y="1167705"/>
                  </a:moveTo>
                  <a:lnTo>
                    <a:pt x="2361530" y="1168400"/>
                  </a:lnTo>
                  <a:lnTo>
                    <a:pt x="2363844" y="1168400"/>
                  </a:lnTo>
                  <a:lnTo>
                    <a:pt x="2362033" y="1167705"/>
                  </a:lnTo>
                  <a:close/>
                  <a:moveTo>
                    <a:pt x="2362847" y="1166579"/>
                  </a:moveTo>
                  <a:lnTo>
                    <a:pt x="2362033" y="1167705"/>
                  </a:lnTo>
                  <a:lnTo>
                    <a:pt x="2363844" y="1168400"/>
                  </a:lnTo>
                  <a:lnTo>
                    <a:pt x="2367592" y="1168400"/>
                  </a:lnTo>
                  <a:lnTo>
                    <a:pt x="2362847" y="1166579"/>
                  </a:lnTo>
                  <a:close/>
                  <a:moveTo>
                    <a:pt x="2379110" y="1155700"/>
                  </a:moveTo>
                  <a:lnTo>
                    <a:pt x="2370723" y="1155700"/>
                  </a:lnTo>
                  <a:lnTo>
                    <a:pt x="2362847" y="1166579"/>
                  </a:lnTo>
                  <a:lnTo>
                    <a:pt x="2367592" y="1168400"/>
                  </a:lnTo>
                  <a:lnTo>
                    <a:pt x="2369906" y="1168400"/>
                  </a:lnTo>
                  <a:lnTo>
                    <a:pt x="2379110" y="1155700"/>
                  </a:lnTo>
                  <a:close/>
                  <a:moveTo>
                    <a:pt x="2400335" y="1143000"/>
                  </a:moveTo>
                  <a:lnTo>
                    <a:pt x="2395120" y="1143000"/>
                  </a:lnTo>
                  <a:lnTo>
                    <a:pt x="2397026" y="1155700"/>
                  </a:lnTo>
                  <a:lnTo>
                    <a:pt x="2390911" y="1155700"/>
                  </a:lnTo>
                  <a:lnTo>
                    <a:pt x="2393770" y="1168400"/>
                  </a:lnTo>
                  <a:lnTo>
                    <a:pt x="2404083" y="1168400"/>
                  </a:lnTo>
                  <a:lnTo>
                    <a:pt x="2401225" y="1155700"/>
                  </a:lnTo>
                  <a:lnTo>
                    <a:pt x="2400335" y="1143000"/>
                  </a:lnTo>
                  <a:close/>
                  <a:moveTo>
                    <a:pt x="2334483" y="1155700"/>
                  </a:moveTo>
                  <a:lnTo>
                    <a:pt x="2330735" y="1155700"/>
                  </a:lnTo>
                  <a:lnTo>
                    <a:pt x="2362033" y="1167705"/>
                  </a:lnTo>
                  <a:lnTo>
                    <a:pt x="2362847" y="1166579"/>
                  </a:lnTo>
                  <a:lnTo>
                    <a:pt x="2334483" y="1155700"/>
                  </a:lnTo>
                  <a:close/>
                  <a:moveTo>
                    <a:pt x="2307175" y="1104900"/>
                  </a:moveTo>
                  <a:lnTo>
                    <a:pt x="2302788" y="1111250"/>
                  </a:lnTo>
                  <a:lnTo>
                    <a:pt x="2300903" y="1117600"/>
                  </a:lnTo>
                  <a:lnTo>
                    <a:pt x="2298401" y="1117600"/>
                  </a:lnTo>
                  <a:lnTo>
                    <a:pt x="2328222" y="1155700"/>
                  </a:lnTo>
                  <a:lnTo>
                    <a:pt x="2337007" y="1155700"/>
                  </a:lnTo>
                  <a:lnTo>
                    <a:pt x="2314633" y="1117600"/>
                  </a:lnTo>
                  <a:lnTo>
                    <a:pt x="2300903" y="1117600"/>
                  </a:lnTo>
                  <a:lnTo>
                    <a:pt x="2298925" y="1116841"/>
                  </a:lnTo>
                  <a:lnTo>
                    <a:pt x="2314188" y="1116841"/>
                  </a:lnTo>
                  <a:lnTo>
                    <a:pt x="2307175" y="1104900"/>
                  </a:lnTo>
                  <a:close/>
                  <a:moveTo>
                    <a:pt x="2395120" y="1143000"/>
                  </a:moveTo>
                  <a:lnTo>
                    <a:pt x="2373969" y="1155700"/>
                  </a:lnTo>
                  <a:lnTo>
                    <a:pt x="2396073" y="1155700"/>
                  </a:lnTo>
                  <a:lnTo>
                    <a:pt x="2395120" y="1143000"/>
                  </a:lnTo>
                  <a:close/>
                  <a:moveTo>
                    <a:pt x="2395120" y="1143000"/>
                  </a:moveTo>
                  <a:lnTo>
                    <a:pt x="2396073" y="1155700"/>
                  </a:lnTo>
                  <a:lnTo>
                    <a:pt x="2397026" y="1155700"/>
                  </a:lnTo>
                  <a:lnTo>
                    <a:pt x="2395120" y="1143000"/>
                  </a:lnTo>
                  <a:close/>
                  <a:moveTo>
                    <a:pt x="651205" y="1104900"/>
                  </a:moveTo>
                  <a:lnTo>
                    <a:pt x="642776" y="1104900"/>
                  </a:lnTo>
                  <a:lnTo>
                    <a:pt x="671236" y="1143000"/>
                  </a:lnTo>
                  <a:lnTo>
                    <a:pt x="679654" y="1143000"/>
                  </a:lnTo>
                  <a:lnTo>
                    <a:pt x="651205" y="1104900"/>
                  </a:lnTo>
                  <a:close/>
                  <a:moveTo>
                    <a:pt x="2302788" y="1111250"/>
                  </a:moveTo>
                  <a:lnTo>
                    <a:pt x="2298925" y="1116841"/>
                  </a:lnTo>
                  <a:lnTo>
                    <a:pt x="2300903" y="1117600"/>
                  </a:lnTo>
                  <a:lnTo>
                    <a:pt x="2302788" y="1111250"/>
                  </a:lnTo>
                  <a:close/>
                  <a:moveTo>
                    <a:pt x="2273449" y="1092919"/>
                  </a:moveTo>
                  <a:lnTo>
                    <a:pt x="2269684" y="1098550"/>
                  </a:lnTo>
                  <a:lnTo>
                    <a:pt x="2267794" y="1104900"/>
                  </a:lnTo>
                  <a:lnTo>
                    <a:pt x="2298925" y="1116841"/>
                  </a:lnTo>
                  <a:lnTo>
                    <a:pt x="2302788" y="1111250"/>
                  </a:lnTo>
                  <a:lnTo>
                    <a:pt x="2304673" y="1104900"/>
                  </a:lnTo>
                  <a:lnTo>
                    <a:pt x="2273449" y="1092919"/>
                  </a:lnTo>
                  <a:close/>
                  <a:moveTo>
                    <a:pt x="643896" y="1054100"/>
                  </a:moveTo>
                  <a:lnTo>
                    <a:pt x="638713" y="1060488"/>
                  </a:lnTo>
                  <a:lnTo>
                    <a:pt x="634441" y="1066800"/>
                  </a:lnTo>
                  <a:lnTo>
                    <a:pt x="633593" y="1066800"/>
                  </a:lnTo>
                  <a:lnTo>
                    <a:pt x="641844" y="1104900"/>
                  </a:lnTo>
                  <a:lnTo>
                    <a:pt x="652147" y="1104900"/>
                  </a:lnTo>
                  <a:lnTo>
                    <a:pt x="645959" y="1066800"/>
                  </a:lnTo>
                  <a:lnTo>
                    <a:pt x="634441" y="1066800"/>
                  </a:lnTo>
                  <a:lnTo>
                    <a:pt x="634088" y="1066189"/>
                  </a:lnTo>
                  <a:lnTo>
                    <a:pt x="645860" y="1066189"/>
                  </a:lnTo>
                  <a:lnTo>
                    <a:pt x="643896" y="1054100"/>
                  </a:lnTo>
                  <a:close/>
                  <a:moveTo>
                    <a:pt x="2261983" y="1079500"/>
                  </a:moveTo>
                  <a:lnTo>
                    <a:pt x="2253481" y="1079500"/>
                  </a:lnTo>
                  <a:lnTo>
                    <a:pt x="2265438" y="1104900"/>
                  </a:lnTo>
                  <a:lnTo>
                    <a:pt x="2269690" y="1092200"/>
                  </a:lnTo>
                  <a:lnTo>
                    <a:pt x="2273930" y="1092200"/>
                  </a:lnTo>
                  <a:lnTo>
                    <a:pt x="2261983" y="1079500"/>
                  </a:lnTo>
                  <a:close/>
                  <a:moveTo>
                    <a:pt x="2269690" y="1092200"/>
                  </a:moveTo>
                  <a:lnTo>
                    <a:pt x="2265438" y="1104900"/>
                  </a:lnTo>
                  <a:lnTo>
                    <a:pt x="2268471" y="1100364"/>
                  </a:lnTo>
                  <a:lnTo>
                    <a:pt x="2269690" y="1092200"/>
                  </a:lnTo>
                  <a:close/>
                  <a:moveTo>
                    <a:pt x="2268471" y="1100364"/>
                  </a:moveTo>
                  <a:lnTo>
                    <a:pt x="2265438" y="1104900"/>
                  </a:lnTo>
                  <a:lnTo>
                    <a:pt x="2267794" y="1104900"/>
                  </a:lnTo>
                  <a:lnTo>
                    <a:pt x="2268471" y="1100364"/>
                  </a:lnTo>
                  <a:close/>
                  <a:moveTo>
                    <a:pt x="2271574" y="1092200"/>
                  </a:moveTo>
                  <a:lnTo>
                    <a:pt x="2269690" y="1092200"/>
                  </a:lnTo>
                  <a:lnTo>
                    <a:pt x="2268471" y="1100364"/>
                  </a:lnTo>
                  <a:lnTo>
                    <a:pt x="2269684" y="1098550"/>
                  </a:lnTo>
                  <a:lnTo>
                    <a:pt x="2271574" y="1092200"/>
                  </a:lnTo>
                  <a:close/>
                  <a:moveTo>
                    <a:pt x="2271574" y="1092200"/>
                  </a:moveTo>
                  <a:lnTo>
                    <a:pt x="2269684" y="1098550"/>
                  </a:lnTo>
                  <a:lnTo>
                    <a:pt x="2273449" y="1092919"/>
                  </a:lnTo>
                  <a:lnTo>
                    <a:pt x="2271574" y="1092200"/>
                  </a:lnTo>
                  <a:close/>
                  <a:moveTo>
                    <a:pt x="2273930" y="1092200"/>
                  </a:moveTo>
                  <a:lnTo>
                    <a:pt x="2271574" y="1092200"/>
                  </a:lnTo>
                  <a:lnTo>
                    <a:pt x="2273449" y="1092919"/>
                  </a:lnTo>
                  <a:lnTo>
                    <a:pt x="2273930" y="1092200"/>
                  </a:lnTo>
                  <a:close/>
                  <a:moveTo>
                    <a:pt x="2260172" y="1054100"/>
                  </a:moveTo>
                  <a:lnTo>
                    <a:pt x="2259648" y="1054100"/>
                  </a:lnTo>
                  <a:lnTo>
                    <a:pt x="2251058" y="1065793"/>
                  </a:lnTo>
                  <a:lnTo>
                    <a:pt x="2252538" y="1079500"/>
                  </a:lnTo>
                  <a:lnTo>
                    <a:pt x="2262925" y="1079500"/>
                  </a:lnTo>
                  <a:lnTo>
                    <a:pt x="2260172" y="1054100"/>
                  </a:lnTo>
                  <a:close/>
                  <a:moveTo>
                    <a:pt x="638713" y="1060488"/>
                  </a:moveTo>
                  <a:lnTo>
                    <a:pt x="634088" y="1066189"/>
                  </a:lnTo>
                  <a:lnTo>
                    <a:pt x="634441" y="1066800"/>
                  </a:lnTo>
                  <a:lnTo>
                    <a:pt x="638713" y="1060488"/>
                  </a:lnTo>
                  <a:close/>
                  <a:moveTo>
                    <a:pt x="2229094" y="990600"/>
                  </a:moveTo>
                  <a:lnTo>
                    <a:pt x="2227146" y="990600"/>
                  </a:lnTo>
                  <a:lnTo>
                    <a:pt x="2225366" y="1003300"/>
                  </a:lnTo>
                  <a:lnTo>
                    <a:pt x="2220707" y="1003300"/>
                  </a:lnTo>
                  <a:lnTo>
                    <a:pt x="2250318" y="1066800"/>
                  </a:lnTo>
                  <a:lnTo>
                    <a:pt x="2251058" y="1065793"/>
                  </a:lnTo>
                  <a:lnTo>
                    <a:pt x="2249795" y="1054100"/>
                  </a:lnTo>
                  <a:lnTo>
                    <a:pt x="2259648" y="1054100"/>
                  </a:lnTo>
                  <a:lnTo>
                    <a:pt x="2230036" y="1003300"/>
                  </a:lnTo>
                  <a:lnTo>
                    <a:pt x="2229094" y="990600"/>
                  </a:lnTo>
                  <a:close/>
                  <a:moveTo>
                    <a:pt x="628336" y="1041400"/>
                  </a:moveTo>
                  <a:lnTo>
                    <a:pt x="619740" y="1041400"/>
                  </a:lnTo>
                  <a:lnTo>
                    <a:pt x="634088" y="1066189"/>
                  </a:lnTo>
                  <a:lnTo>
                    <a:pt x="638713" y="1060488"/>
                  </a:lnTo>
                  <a:lnTo>
                    <a:pt x="643038" y="1054100"/>
                  </a:lnTo>
                  <a:lnTo>
                    <a:pt x="628336" y="1041400"/>
                  </a:lnTo>
                  <a:close/>
                  <a:moveTo>
                    <a:pt x="2259648" y="1054100"/>
                  </a:moveTo>
                  <a:lnTo>
                    <a:pt x="2249795" y="1054100"/>
                  </a:lnTo>
                  <a:lnTo>
                    <a:pt x="2251058" y="1065793"/>
                  </a:lnTo>
                  <a:lnTo>
                    <a:pt x="2259648" y="1054100"/>
                  </a:lnTo>
                  <a:close/>
                  <a:moveTo>
                    <a:pt x="629101" y="1003300"/>
                  </a:moveTo>
                  <a:lnTo>
                    <a:pt x="625572" y="1003300"/>
                  </a:lnTo>
                  <a:lnTo>
                    <a:pt x="618913" y="1041400"/>
                  </a:lnTo>
                  <a:lnTo>
                    <a:pt x="629174" y="1041400"/>
                  </a:lnTo>
                  <a:lnTo>
                    <a:pt x="633614" y="1016000"/>
                  </a:lnTo>
                  <a:lnTo>
                    <a:pt x="632305" y="1016000"/>
                  </a:lnTo>
                  <a:lnTo>
                    <a:pt x="629101" y="1003300"/>
                  </a:lnTo>
                  <a:close/>
                  <a:moveTo>
                    <a:pt x="653425" y="990600"/>
                  </a:moveTo>
                  <a:lnTo>
                    <a:pt x="629101" y="1003300"/>
                  </a:lnTo>
                  <a:lnTo>
                    <a:pt x="632305" y="1016000"/>
                  </a:lnTo>
                  <a:lnTo>
                    <a:pt x="633745" y="1015247"/>
                  </a:lnTo>
                  <a:lnTo>
                    <a:pt x="635834" y="1003300"/>
                  </a:lnTo>
                  <a:lnTo>
                    <a:pt x="654168" y="1003300"/>
                  </a:lnTo>
                  <a:lnTo>
                    <a:pt x="654614" y="1000025"/>
                  </a:lnTo>
                  <a:lnTo>
                    <a:pt x="653425" y="990600"/>
                  </a:lnTo>
                  <a:close/>
                  <a:moveTo>
                    <a:pt x="633745" y="1015247"/>
                  </a:moveTo>
                  <a:lnTo>
                    <a:pt x="632305" y="1016000"/>
                  </a:lnTo>
                  <a:lnTo>
                    <a:pt x="633614" y="1016000"/>
                  </a:lnTo>
                  <a:lnTo>
                    <a:pt x="633745" y="1015247"/>
                  </a:lnTo>
                  <a:close/>
                  <a:moveTo>
                    <a:pt x="655369" y="998304"/>
                  </a:moveTo>
                  <a:lnTo>
                    <a:pt x="655027" y="1003300"/>
                  </a:lnTo>
                  <a:lnTo>
                    <a:pt x="635834" y="1003300"/>
                  </a:lnTo>
                  <a:lnTo>
                    <a:pt x="633745" y="1015247"/>
                  </a:lnTo>
                  <a:lnTo>
                    <a:pt x="656629" y="1003300"/>
                  </a:lnTo>
                  <a:lnTo>
                    <a:pt x="655369" y="998304"/>
                  </a:lnTo>
                  <a:close/>
                  <a:moveTo>
                    <a:pt x="654614" y="1000025"/>
                  </a:moveTo>
                  <a:lnTo>
                    <a:pt x="654168" y="1003300"/>
                  </a:lnTo>
                  <a:lnTo>
                    <a:pt x="655027" y="1003300"/>
                  </a:lnTo>
                  <a:lnTo>
                    <a:pt x="654614" y="1000025"/>
                  </a:lnTo>
                  <a:close/>
                  <a:moveTo>
                    <a:pt x="655030" y="996963"/>
                  </a:moveTo>
                  <a:lnTo>
                    <a:pt x="654614" y="1000025"/>
                  </a:lnTo>
                  <a:lnTo>
                    <a:pt x="655027" y="1003300"/>
                  </a:lnTo>
                  <a:lnTo>
                    <a:pt x="655369" y="998304"/>
                  </a:lnTo>
                  <a:lnTo>
                    <a:pt x="655030" y="996963"/>
                  </a:lnTo>
                  <a:close/>
                  <a:moveTo>
                    <a:pt x="655896" y="990600"/>
                  </a:moveTo>
                  <a:lnTo>
                    <a:pt x="655461" y="996950"/>
                  </a:lnTo>
                  <a:lnTo>
                    <a:pt x="655401" y="998434"/>
                  </a:lnTo>
                  <a:lnTo>
                    <a:pt x="656629" y="1003300"/>
                  </a:lnTo>
                  <a:lnTo>
                    <a:pt x="677016" y="1003300"/>
                  </a:lnTo>
                  <a:lnTo>
                    <a:pt x="676705" y="1000322"/>
                  </a:lnTo>
                  <a:lnTo>
                    <a:pt x="655896" y="990600"/>
                  </a:lnTo>
                  <a:close/>
                  <a:moveTo>
                    <a:pt x="676705" y="1000322"/>
                  </a:moveTo>
                  <a:lnTo>
                    <a:pt x="677016" y="1003300"/>
                  </a:lnTo>
                  <a:lnTo>
                    <a:pt x="683078" y="1003300"/>
                  </a:lnTo>
                  <a:lnTo>
                    <a:pt x="676705" y="1000322"/>
                  </a:lnTo>
                  <a:close/>
                  <a:moveTo>
                    <a:pt x="684764" y="977900"/>
                  </a:moveTo>
                  <a:lnTo>
                    <a:pt x="674366" y="977900"/>
                  </a:lnTo>
                  <a:lnTo>
                    <a:pt x="676705" y="1000322"/>
                  </a:lnTo>
                  <a:lnTo>
                    <a:pt x="683078" y="1003300"/>
                  </a:lnTo>
                  <a:lnTo>
                    <a:pt x="687403" y="1003300"/>
                  </a:lnTo>
                  <a:lnTo>
                    <a:pt x="684764" y="977900"/>
                  </a:lnTo>
                  <a:close/>
                  <a:moveTo>
                    <a:pt x="2203178" y="965200"/>
                  </a:moveTo>
                  <a:lnTo>
                    <a:pt x="2193838" y="965200"/>
                  </a:lnTo>
                  <a:lnTo>
                    <a:pt x="2208644" y="1003300"/>
                  </a:lnTo>
                  <a:lnTo>
                    <a:pt x="2213314" y="990600"/>
                  </a:lnTo>
                  <a:lnTo>
                    <a:pt x="2217984" y="990600"/>
                  </a:lnTo>
                  <a:lnTo>
                    <a:pt x="2203178" y="965200"/>
                  </a:lnTo>
                  <a:close/>
                  <a:moveTo>
                    <a:pt x="2213314" y="990600"/>
                  </a:moveTo>
                  <a:lnTo>
                    <a:pt x="2208644" y="1003300"/>
                  </a:lnTo>
                  <a:lnTo>
                    <a:pt x="2212223" y="998434"/>
                  </a:lnTo>
                  <a:lnTo>
                    <a:pt x="2213314" y="990600"/>
                  </a:lnTo>
                  <a:close/>
                  <a:moveTo>
                    <a:pt x="2212223" y="998434"/>
                  </a:moveTo>
                  <a:lnTo>
                    <a:pt x="2208644" y="1003300"/>
                  </a:lnTo>
                  <a:lnTo>
                    <a:pt x="2211545" y="1003300"/>
                  </a:lnTo>
                  <a:lnTo>
                    <a:pt x="2212223" y="998434"/>
                  </a:lnTo>
                  <a:close/>
                  <a:moveTo>
                    <a:pt x="2227146" y="990600"/>
                  </a:moveTo>
                  <a:lnTo>
                    <a:pt x="2217984" y="990600"/>
                  </a:lnTo>
                  <a:lnTo>
                    <a:pt x="2213311" y="996963"/>
                  </a:lnTo>
                  <a:lnTo>
                    <a:pt x="2211545" y="1003300"/>
                  </a:lnTo>
                  <a:lnTo>
                    <a:pt x="2223597" y="1003300"/>
                  </a:lnTo>
                  <a:lnTo>
                    <a:pt x="2227146" y="990600"/>
                  </a:lnTo>
                  <a:close/>
                  <a:moveTo>
                    <a:pt x="653425" y="990600"/>
                  </a:moveTo>
                  <a:lnTo>
                    <a:pt x="654614" y="1000025"/>
                  </a:lnTo>
                  <a:lnTo>
                    <a:pt x="655027" y="996950"/>
                  </a:lnTo>
                  <a:lnTo>
                    <a:pt x="653425" y="990600"/>
                  </a:lnTo>
                  <a:close/>
                  <a:moveTo>
                    <a:pt x="2215084" y="990600"/>
                  </a:moveTo>
                  <a:lnTo>
                    <a:pt x="2213314" y="990600"/>
                  </a:lnTo>
                  <a:lnTo>
                    <a:pt x="2212223" y="998434"/>
                  </a:lnTo>
                  <a:lnTo>
                    <a:pt x="2213314" y="996950"/>
                  </a:lnTo>
                  <a:lnTo>
                    <a:pt x="2215084" y="990600"/>
                  </a:lnTo>
                  <a:close/>
                  <a:moveTo>
                    <a:pt x="655896" y="990600"/>
                  </a:moveTo>
                  <a:lnTo>
                    <a:pt x="655030" y="996963"/>
                  </a:lnTo>
                  <a:lnTo>
                    <a:pt x="655369" y="998304"/>
                  </a:lnTo>
                  <a:lnTo>
                    <a:pt x="655896" y="990600"/>
                  </a:lnTo>
                  <a:close/>
                  <a:moveTo>
                    <a:pt x="655896" y="990600"/>
                  </a:moveTo>
                  <a:lnTo>
                    <a:pt x="653425" y="990600"/>
                  </a:lnTo>
                  <a:lnTo>
                    <a:pt x="655030" y="996963"/>
                  </a:lnTo>
                  <a:lnTo>
                    <a:pt x="655896" y="990600"/>
                  </a:lnTo>
                  <a:close/>
                  <a:moveTo>
                    <a:pt x="2217984" y="990600"/>
                  </a:moveTo>
                  <a:lnTo>
                    <a:pt x="2215084" y="990600"/>
                  </a:lnTo>
                  <a:lnTo>
                    <a:pt x="2213314" y="996950"/>
                  </a:lnTo>
                  <a:lnTo>
                    <a:pt x="2217984" y="990600"/>
                  </a:lnTo>
                  <a:close/>
                  <a:moveTo>
                    <a:pt x="691225" y="952500"/>
                  </a:moveTo>
                  <a:lnTo>
                    <a:pt x="681015" y="952500"/>
                  </a:lnTo>
                  <a:lnTo>
                    <a:pt x="674461" y="977900"/>
                  </a:lnTo>
                  <a:lnTo>
                    <a:pt x="684670" y="977900"/>
                  </a:lnTo>
                  <a:lnTo>
                    <a:pt x="691225" y="952500"/>
                  </a:lnTo>
                  <a:close/>
                  <a:moveTo>
                    <a:pt x="2183535" y="952500"/>
                  </a:moveTo>
                  <a:lnTo>
                    <a:pt x="2177525" y="952500"/>
                  </a:lnTo>
                  <a:lnTo>
                    <a:pt x="2195503" y="965200"/>
                  </a:lnTo>
                  <a:lnTo>
                    <a:pt x="2201514" y="965200"/>
                  </a:lnTo>
                  <a:lnTo>
                    <a:pt x="2183535" y="952500"/>
                  </a:lnTo>
                  <a:close/>
                  <a:moveTo>
                    <a:pt x="677968" y="939800"/>
                  </a:moveTo>
                  <a:lnTo>
                    <a:pt x="670377" y="939800"/>
                  </a:lnTo>
                  <a:lnTo>
                    <a:pt x="682324" y="952500"/>
                  </a:lnTo>
                  <a:lnTo>
                    <a:pt x="689916" y="952500"/>
                  </a:lnTo>
                  <a:lnTo>
                    <a:pt x="677968" y="939800"/>
                  </a:lnTo>
                  <a:close/>
                  <a:moveTo>
                    <a:pt x="2203262" y="901700"/>
                  </a:moveTo>
                  <a:lnTo>
                    <a:pt x="2193325" y="901700"/>
                  </a:lnTo>
                  <a:lnTo>
                    <a:pt x="2175556" y="952500"/>
                  </a:lnTo>
                  <a:lnTo>
                    <a:pt x="2185493" y="952500"/>
                  </a:lnTo>
                  <a:lnTo>
                    <a:pt x="2203262" y="901700"/>
                  </a:lnTo>
                  <a:close/>
                  <a:moveTo>
                    <a:pt x="671832" y="901700"/>
                  </a:moveTo>
                  <a:lnTo>
                    <a:pt x="669518" y="901700"/>
                  </a:lnTo>
                  <a:lnTo>
                    <a:pt x="669466" y="914400"/>
                  </a:lnTo>
                  <a:lnTo>
                    <a:pt x="668942" y="939800"/>
                  </a:lnTo>
                  <a:lnTo>
                    <a:pt x="679403" y="939800"/>
                  </a:lnTo>
                  <a:lnTo>
                    <a:pt x="679937" y="914400"/>
                  </a:lnTo>
                  <a:lnTo>
                    <a:pt x="674701" y="914400"/>
                  </a:lnTo>
                  <a:lnTo>
                    <a:pt x="671832" y="901700"/>
                  </a:lnTo>
                  <a:close/>
                  <a:moveTo>
                    <a:pt x="689842" y="901700"/>
                  </a:moveTo>
                  <a:lnTo>
                    <a:pt x="671832" y="901700"/>
                  </a:lnTo>
                  <a:lnTo>
                    <a:pt x="677570" y="914400"/>
                  </a:lnTo>
                  <a:lnTo>
                    <a:pt x="689842" y="901700"/>
                  </a:lnTo>
                  <a:close/>
                  <a:moveTo>
                    <a:pt x="680314" y="876300"/>
                  </a:moveTo>
                  <a:lnTo>
                    <a:pt x="670576" y="876300"/>
                  </a:lnTo>
                  <a:lnTo>
                    <a:pt x="682104" y="901700"/>
                  </a:lnTo>
                  <a:lnTo>
                    <a:pt x="691842" y="901700"/>
                  </a:lnTo>
                  <a:lnTo>
                    <a:pt x="680314" y="876300"/>
                  </a:lnTo>
                  <a:close/>
                  <a:moveTo>
                    <a:pt x="2195599" y="873464"/>
                  </a:moveTo>
                  <a:lnTo>
                    <a:pt x="2193085" y="901700"/>
                  </a:lnTo>
                  <a:lnTo>
                    <a:pt x="2203503" y="901700"/>
                  </a:lnTo>
                  <a:lnTo>
                    <a:pt x="2205758" y="876300"/>
                  </a:lnTo>
                  <a:lnTo>
                    <a:pt x="2197598" y="876300"/>
                  </a:lnTo>
                  <a:lnTo>
                    <a:pt x="2195599" y="873464"/>
                  </a:lnTo>
                  <a:close/>
                  <a:moveTo>
                    <a:pt x="704365" y="838200"/>
                  </a:moveTo>
                  <a:lnTo>
                    <a:pt x="696020" y="838200"/>
                  </a:lnTo>
                  <a:lnTo>
                    <a:pt x="671267" y="876300"/>
                  </a:lnTo>
                  <a:lnTo>
                    <a:pt x="679612" y="876300"/>
                  </a:lnTo>
                  <a:lnTo>
                    <a:pt x="704365" y="838200"/>
                  </a:lnTo>
                  <a:close/>
                  <a:moveTo>
                    <a:pt x="2205765" y="863600"/>
                  </a:moveTo>
                  <a:lnTo>
                    <a:pt x="2196477" y="863600"/>
                  </a:lnTo>
                  <a:lnTo>
                    <a:pt x="2195599" y="873464"/>
                  </a:lnTo>
                  <a:lnTo>
                    <a:pt x="2197598" y="876300"/>
                  </a:lnTo>
                  <a:lnTo>
                    <a:pt x="2205765" y="863600"/>
                  </a:lnTo>
                  <a:close/>
                  <a:moveTo>
                    <a:pt x="2206885" y="863600"/>
                  </a:moveTo>
                  <a:lnTo>
                    <a:pt x="2205765" y="863600"/>
                  </a:lnTo>
                  <a:lnTo>
                    <a:pt x="2197598" y="876300"/>
                  </a:lnTo>
                  <a:lnTo>
                    <a:pt x="2205758" y="876300"/>
                  </a:lnTo>
                  <a:lnTo>
                    <a:pt x="2206885" y="863600"/>
                  </a:lnTo>
                  <a:close/>
                  <a:moveTo>
                    <a:pt x="2178897" y="825500"/>
                  </a:moveTo>
                  <a:lnTo>
                    <a:pt x="2175860" y="830227"/>
                  </a:lnTo>
                  <a:lnTo>
                    <a:pt x="2179556" y="838200"/>
                  </a:lnTo>
                  <a:lnTo>
                    <a:pt x="2170740" y="838200"/>
                  </a:lnTo>
                  <a:lnTo>
                    <a:pt x="2195599" y="873464"/>
                  </a:lnTo>
                  <a:lnTo>
                    <a:pt x="2196477" y="863600"/>
                  </a:lnTo>
                  <a:lnTo>
                    <a:pt x="2205765" y="863600"/>
                  </a:lnTo>
                  <a:lnTo>
                    <a:pt x="2187853" y="838200"/>
                  </a:lnTo>
                  <a:lnTo>
                    <a:pt x="2179556" y="838200"/>
                  </a:lnTo>
                  <a:lnTo>
                    <a:pt x="2175860" y="830227"/>
                  </a:lnTo>
                  <a:lnTo>
                    <a:pt x="2182231" y="830227"/>
                  </a:lnTo>
                  <a:lnTo>
                    <a:pt x="2178897" y="825500"/>
                  </a:lnTo>
                  <a:close/>
                  <a:moveTo>
                    <a:pt x="694324" y="800100"/>
                  </a:moveTo>
                  <a:lnTo>
                    <a:pt x="684272" y="800100"/>
                  </a:lnTo>
                  <a:lnTo>
                    <a:pt x="695162" y="838200"/>
                  </a:lnTo>
                  <a:lnTo>
                    <a:pt x="705214" y="838200"/>
                  </a:lnTo>
                  <a:lnTo>
                    <a:pt x="694324" y="800100"/>
                  </a:lnTo>
                  <a:close/>
                  <a:moveTo>
                    <a:pt x="2160698" y="787400"/>
                  </a:moveTo>
                  <a:lnTo>
                    <a:pt x="2157923" y="787400"/>
                  </a:lnTo>
                  <a:lnTo>
                    <a:pt x="2157159" y="800100"/>
                  </a:lnTo>
                  <a:lnTo>
                    <a:pt x="2152416" y="800100"/>
                  </a:lnTo>
                  <a:lnTo>
                    <a:pt x="2170080" y="838200"/>
                  </a:lnTo>
                  <a:lnTo>
                    <a:pt x="2170740" y="838200"/>
                  </a:lnTo>
                  <a:lnTo>
                    <a:pt x="2175860" y="830227"/>
                  </a:lnTo>
                  <a:lnTo>
                    <a:pt x="2161892" y="800100"/>
                  </a:lnTo>
                  <a:lnTo>
                    <a:pt x="2160698" y="787400"/>
                  </a:lnTo>
                  <a:close/>
                  <a:moveTo>
                    <a:pt x="2035022" y="762282"/>
                  </a:moveTo>
                  <a:lnTo>
                    <a:pt x="2030665" y="768350"/>
                  </a:lnTo>
                  <a:lnTo>
                    <a:pt x="2026524" y="774700"/>
                  </a:lnTo>
                  <a:lnTo>
                    <a:pt x="2065225" y="825500"/>
                  </a:lnTo>
                  <a:lnTo>
                    <a:pt x="2068531" y="815374"/>
                  </a:lnTo>
                  <a:lnTo>
                    <a:pt x="2067957" y="812800"/>
                  </a:lnTo>
                  <a:lnTo>
                    <a:pt x="2072483" y="811441"/>
                  </a:lnTo>
                  <a:lnTo>
                    <a:pt x="2035022" y="762282"/>
                  </a:lnTo>
                  <a:close/>
                  <a:moveTo>
                    <a:pt x="2068531" y="815374"/>
                  </a:moveTo>
                  <a:lnTo>
                    <a:pt x="2065225" y="825500"/>
                  </a:lnTo>
                  <a:lnTo>
                    <a:pt x="2069371" y="819150"/>
                  </a:lnTo>
                  <a:lnTo>
                    <a:pt x="2068531" y="815374"/>
                  </a:lnTo>
                  <a:close/>
                  <a:moveTo>
                    <a:pt x="2069371" y="819150"/>
                  </a:moveTo>
                  <a:lnTo>
                    <a:pt x="2065225" y="825500"/>
                  </a:lnTo>
                  <a:lnTo>
                    <a:pt x="2070785" y="825500"/>
                  </a:lnTo>
                  <a:lnTo>
                    <a:pt x="2069371" y="819150"/>
                  </a:lnTo>
                  <a:close/>
                  <a:moveTo>
                    <a:pt x="2069975" y="818225"/>
                  </a:moveTo>
                  <a:lnTo>
                    <a:pt x="2069371" y="819150"/>
                  </a:lnTo>
                  <a:lnTo>
                    <a:pt x="2070785" y="825500"/>
                  </a:lnTo>
                  <a:lnTo>
                    <a:pt x="2069975" y="818225"/>
                  </a:lnTo>
                  <a:close/>
                  <a:moveTo>
                    <a:pt x="2108656" y="800584"/>
                  </a:moveTo>
                  <a:lnTo>
                    <a:pt x="2072483" y="811441"/>
                  </a:lnTo>
                  <a:lnTo>
                    <a:pt x="2073518" y="812800"/>
                  </a:lnTo>
                  <a:lnTo>
                    <a:pt x="2069975" y="818225"/>
                  </a:lnTo>
                  <a:lnTo>
                    <a:pt x="2070785" y="825500"/>
                  </a:lnTo>
                  <a:lnTo>
                    <a:pt x="2113087" y="812800"/>
                  </a:lnTo>
                  <a:lnTo>
                    <a:pt x="2111679" y="806450"/>
                  </a:lnTo>
                  <a:lnTo>
                    <a:pt x="2108656" y="800584"/>
                  </a:lnTo>
                  <a:close/>
                  <a:moveTo>
                    <a:pt x="2069371" y="812800"/>
                  </a:moveTo>
                  <a:lnTo>
                    <a:pt x="2068531" y="815374"/>
                  </a:lnTo>
                  <a:lnTo>
                    <a:pt x="2069371" y="819150"/>
                  </a:lnTo>
                  <a:lnTo>
                    <a:pt x="2069975" y="818225"/>
                  </a:lnTo>
                  <a:lnTo>
                    <a:pt x="2069371" y="812800"/>
                  </a:lnTo>
                  <a:close/>
                  <a:moveTo>
                    <a:pt x="2073518" y="812800"/>
                  </a:moveTo>
                  <a:lnTo>
                    <a:pt x="2069371" y="812800"/>
                  </a:lnTo>
                  <a:lnTo>
                    <a:pt x="2069975" y="818225"/>
                  </a:lnTo>
                  <a:lnTo>
                    <a:pt x="2073518" y="812800"/>
                  </a:lnTo>
                  <a:close/>
                  <a:moveTo>
                    <a:pt x="2072483" y="811441"/>
                  </a:moveTo>
                  <a:lnTo>
                    <a:pt x="2067957" y="812800"/>
                  </a:lnTo>
                  <a:lnTo>
                    <a:pt x="2068531" y="815374"/>
                  </a:lnTo>
                  <a:lnTo>
                    <a:pt x="2069371" y="812800"/>
                  </a:lnTo>
                  <a:lnTo>
                    <a:pt x="2073518" y="812800"/>
                  </a:lnTo>
                  <a:lnTo>
                    <a:pt x="2072483" y="811441"/>
                  </a:lnTo>
                  <a:close/>
                  <a:moveTo>
                    <a:pt x="2112573" y="808186"/>
                  </a:moveTo>
                  <a:lnTo>
                    <a:pt x="2113087" y="812800"/>
                  </a:lnTo>
                  <a:lnTo>
                    <a:pt x="2114951" y="812800"/>
                  </a:lnTo>
                  <a:lnTo>
                    <a:pt x="2112573" y="808186"/>
                  </a:lnTo>
                  <a:close/>
                  <a:moveTo>
                    <a:pt x="2111673" y="800100"/>
                  </a:moveTo>
                  <a:lnTo>
                    <a:pt x="2112573" y="808186"/>
                  </a:lnTo>
                  <a:lnTo>
                    <a:pt x="2114951" y="812800"/>
                  </a:lnTo>
                  <a:lnTo>
                    <a:pt x="2111673" y="800100"/>
                  </a:lnTo>
                  <a:close/>
                  <a:moveTo>
                    <a:pt x="2127013" y="793750"/>
                  </a:moveTo>
                  <a:lnTo>
                    <a:pt x="2126249" y="800100"/>
                  </a:lnTo>
                  <a:lnTo>
                    <a:pt x="2111673" y="800100"/>
                  </a:lnTo>
                  <a:lnTo>
                    <a:pt x="2114951" y="812800"/>
                  </a:lnTo>
                  <a:lnTo>
                    <a:pt x="2130280" y="800100"/>
                  </a:lnTo>
                  <a:lnTo>
                    <a:pt x="2127013" y="793750"/>
                  </a:lnTo>
                  <a:close/>
                  <a:moveTo>
                    <a:pt x="2111673" y="800100"/>
                  </a:moveTo>
                  <a:lnTo>
                    <a:pt x="2110270" y="800100"/>
                  </a:lnTo>
                  <a:lnTo>
                    <a:pt x="2111679" y="806450"/>
                  </a:lnTo>
                  <a:lnTo>
                    <a:pt x="2112573" y="808186"/>
                  </a:lnTo>
                  <a:lnTo>
                    <a:pt x="2111673" y="800100"/>
                  </a:lnTo>
                  <a:close/>
                  <a:moveTo>
                    <a:pt x="2110270" y="800100"/>
                  </a:moveTo>
                  <a:lnTo>
                    <a:pt x="2108656" y="800584"/>
                  </a:lnTo>
                  <a:lnTo>
                    <a:pt x="2111679" y="806450"/>
                  </a:lnTo>
                  <a:lnTo>
                    <a:pt x="2110270" y="800100"/>
                  </a:lnTo>
                  <a:close/>
                  <a:moveTo>
                    <a:pt x="2123746" y="787400"/>
                  </a:moveTo>
                  <a:lnTo>
                    <a:pt x="2108407" y="800100"/>
                  </a:lnTo>
                  <a:lnTo>
                    <a:pt x="2108656" y="800584"/>
                  </a:lnTo>
                  <a:lnTo>
                    <a:pt x="2110270" y="800100"/>
                  </a:lnTo>
                  <a:lnTo>
                    <a:pt x="2126249" y="800100"/>
                  </a:lnTo>
                  <a:lnTo>
                    <a:pt x="2127013" y="793750"/>
                  </a:lnTo>
                  <a:lnTo>
                    <a:pt x="2123746" y="787400"/>
                  </a:lnTo>
                  <a:close/>
                  <a:moveTo>
                    <a:pt x="677343" y="781494"/>
                  </a:moveTo>
                  <a:lnTo>
                    <a:pt x="673078" y="787400"/>
                  </a:lnTo>
                  <a:lnTo>
                    <a:pt x="684712" y="800100"/>
                  </a:lnTo>
                  <a:lnTo>
                    <a:pt x="693884" y="800100"/>
                  </a:lnTo>
                  <a:lnTo>
                    <a:pt x="688068" y="787400"/>
                  </a:lnTo>
                  <a:lnTo>
                    <a:pt x="677665" y="787400"/>
                  </a:lnTo>
                  <a:lnTo>
                    <a:pt x="677343" y="781494"/>
                  </a:lnTo>
                  <a:close/>
                  <a:moveTo>
                    <a:pt x="2157923" y="787400"/>
                  </a:moveTo>
                  <a:lnTo>
                    <a:pt x="2127778" y="787400"/>
                  </a:lnTo>
                  <a:lnTo>
                    <a:pt x="2127013" y="793750"/>
                  </a:lnTo>
                  <a:lnTo>
                    <a:pt x="2130280" y="800100"/>
                  </a:lnTo>
                  <a:lnTo>
                    <a:pt x="2156395" y="800100"/>
                  </a:lnTo>
                  <a:lnTo>
                    <a:pt x="2157923" y="787400"/>
                  </a:lnTo>
                  <a:close/>
                  <a:moveTo>
                    <a:pt x="616693" y="736600"/>
                  </a:moveTo>
                  <a:lnTo>
                    <a:pt x="607279" y="736600"/>
                  </a:lnTo>
                  <a:lnTo>
                    <a:pt x="627687" y="774700"/>
                  </a:lnTo>
                  <a:lnTo>
                    <a:pt x="628493" y="787400"/>
                  </a:lnTo>
                  <a:lnTo>
                    <a:pt x="630148" y="787400"/>
                  </a:lnTo>
                  <a:lnTo>
                    <a:pt x="632399" y="774700"/>
                  </a:lnTo>
                  <a:lnTo>
                    <a:pt x="637101" y="774700"/>
                  </a:lnTo>
                  <a:lnTo>
                    <a:pt x="616693" y="736600"/>
                  </a:lnTo>
                  <a:close/>
                  <a:moveTo>
                    <a:pt x="634650" y="774700"/>
                  </a:moveTo>
                  <a:lnTo>
                    <a:pt x="630148" y="787400"/>
                  </a:lnTo>
                  <a:lnTo>
                    <a:pt x="651058" y="787400"/>
                  </a:lnTo>
                  <a:lnTo>
                    <a:pt x="650928" y="786198"/>
                  </a:lnTo>
                  <a:lnTo>
                    <a:pt x="634650" y="774700"/>
                  </a:lnTo>
                  <a:close/>
                  <a:moveTo>
                    <a:pt x="650928" y="786198"/>
                  </a:moveTo>
                  <a:lnTo>
                    <a:pt x="651058" y="787400"/>
                  </a:lnTo>
                  <a:lnTo>
                    <a:pt x="652629" y="787400"/>
                  </a:lnTo>
                  <a:lnTo>
                    <a:pt x="650928" y="786198"/>
                  </a:lnTo>
                  <a:close/>
                  <a:moveTo>
                    <a:pt x="676974" y="774700"/>
                  </a:moveTo>
                  <a:lnTo>
                    <a:pt x="649687" y="774700"/>
                  </a:lnTo>
                  <a:lnTo>
                    <a:pt x="650928" y="786198"/>
                  </a:lnTo>
                  <a:lnTo>
                    <a:pt x="652629" y="787400"/>
                  </a:lnTo>
                  <a:lnTo>
                    <a:pt x="673078" y="787400"/>
                  </a:lnTo>
                  <a:lnTo>
                    <a:pt x="677343" y="781494"/>
                  </a:lnTo>
                  <a:lnTo>
                    <a:pt x="676974" y="774700"/>
                  </a:lnTo>
                  <a:close/>
                  <a:moveTo>
                    <a:pt x="677660" y="781056"/>
                  </a:moveTo>
                  <a:lnTo>
                    <a:pt x="677343" y="781494"/>
                  </a:lnTo>
                  <a:lnTo>
                    <a:pt x="677665" y="787400"/>
                  </a:lnTo>
                  <a:lnTo>
                    <a:pt x="678189" y="785949"/>
                  </a:lnTo>
                  <a:lnTo>
                    <a:pt x="677660" y="781056"/>
                  </a:lnTo>
                  <a:close/>
                  <a:moveTo>
                    <a:pt x="678189" y="785949"/>
                  </a:moveTo>
                  <a:lnTo>
                    <a:pt x="677665" y="787400"/>
                  </a:lnTo>
                  <a:lnTo>
                    <a:pt x="678345" y="787400"/>
                  </a:lnTo>
                  <a:lnTo>
                    <a:pt x="678189" y="785949"/>
                  </a:lnTo>
                  <a:close/>
                  <a:moveTo>
                    <a:pt x="682251" y="774700"/>
                  </a:moveTo>
                  <a:lnTo>
                    <a:pt x="678189" y="785949"/>
                  </a:lnTo>
                  <a:lnTo>
                    <a:pt x="678345" y="787400"/>
                  </a:lnTo>
                  <a:lnTo>
                    <a:pt x="688068" y="787400"/>
                  </a:lnTo>
                  <a:lnTo>
                    <a:pt x="682251" y="774700"/>
                  </a:lnTo>
                  <a:close/>
                  <a:moveTo>
                    <a:pt x="682251" y="774700"/>
                  </a:moveTo>
                  <a:lnTo>
                    <a:pt x="677660" y="781056"/>
                  </a:lnTo>
                  <a:lnTo>
                    <a:pt x="678189" y="785949"/>
                  </a:lnTo>
                  <a:lnTo>
                    <a:pt x="682251" y="774700"/>
                  </a:lnTo>
                  <a:close/>
                  <a:moveTo>
                    <a:pt x="676974" y="774700"/>
                  </a:moveTo>
                  <a:lnTo>
                    <a:pt x="677343" y="781494"/>
                  </a:lnTo>
                  <a:lnTo>
                    <a:pt x="677660" y="781056"/>
                  </a:lnTo>
                  <a:lnTo>
                    <a:pt x="676974" y="774700"/>
                  </a:lnTo>
                  <a:close/>
                  <a:moveTo>
                    <a:pt x="682251" y="774700"/>
                  </a:moveTo>
                  <a:lnTo>
                    <a:pt x="676974" y="774700"/>
                  </a:lnTo>
                  <a:lnTo>
                    <a:pt x="677660" y="781056"/>
                  </a:lnTo>
                  <a:lnTo>
                    <a:pt x="682251" y="774700"/>
                  </a:lnTo>
                  <a:close/>
                  <a:moveTo>
                    <a:pt x="2011635" y="723900"/>
                  </a:moveTo>
                  <a:lnTo>
                    <a:pt x="2002525" y="723900"/>
                  </a:lnTo>
                  <a:lnTo>
                    <a:pt x="2026105" y="774700"/>
                  </a:lnTo>
                  <a:lnTo>
                    <a:pt x="2030660" y="762000"/>
                  </a:lnTo>
                  <a:lnTo>
                    <a:pt x="2035225" y="762000"/>
                  </a:lnTo>
                  <a:lnTo>
                    <a:pt x="2011635" y="723900"/>
                  </a:lnTo>
                  <a:close/>
                  <a:moveTo>
                    <a:pt x="2030660" y="762000"/>
                  </a:moveTo>
                  <a:lnTo>
                    <a:pt x="2026105" y="774700"/>
                  </a:lnTo>
                  <a:lnTo>
                    <a:pt x="2026872" y="773632"/>
                  </a:lnTo>
                  <a:lnTo>
                    <a:pt x="2030660" y="762000"/>
                  </a:lnTo>
                  <a:close/>
                  <a:moveTo>
                    <a:pt x="2026872" y="773632"/>
                  </a:moveTo>
                  <a:lnTo>
                    <a:pt x="2026105" y="774700"/>
                  </a:lnTo>
                  <a:lnTo>
                    <a:pt x="2026524" y="774700"/>
                  </a:lnTo>
                  <a:lnTo>
                    <a:pt x="2026872" y="773632"/>
                  </a:lnTo>
                  <a:close/>
                  <a:moveTo>
                    <a:pt x="2034807" y="762000"/>
                  </a:moveTo>
                  <a:lnTo>
                    <a:pt x="2030660" y="762000"/>
                  </a:lnTo>
                  <a:lnTo>
                    <a:pt x="2026872" y="773632"/>
                  </a:lnTo>
                  <a:lnTo>
                    <a:pt x="2030665" y="768350"/>
                  </a:lnTo>
                  <a:lnTo>
                    <a:pt x="2034807" y="762000"/>
                  </a:lnTo>
                  <a:close/>
                  <a:moveTo>
                    <a:pt x="2034807" y="762000"/>
                  </a:moveTo>
                  <a:lnTo>
                    <a:pt x="2030665" y="768350"/>
                  </a:lnTo>
                  <a:lnTo>
                    <a:pt x="2035022" y="762282"/>
                  </a:lnTo>
                  <a:lnTo>
                    <a:pt x="2034807" y="762000"/>
                  </a:lnTo>
                  <a:close/>
                  <a:moveTo>
                    <a:pt x="2035225" y="762000"/>
                  </a:moveTo>
                  <a:lnTo>
                    <a:pt x="2034807" y="762000"/>
                  </a:lnTo>
                  <a:lnTo>
                    <a:pt x="2035022" y="762282"/>
                  </a:lnTo>
                  <a:lnTo>
                    <a:pt x="2035225" y="762000"/>
                  </a:lnTo>
                  <a:close/>
                  <a:moveTo>
                    <a:pt x="625467" y="723900"/>
                  </a:moveTo>
                  <a:lnTo>
                    <a:pt x="617122" y="723900"/>
                  </a:lnTo>
                  <a:lnTo>
                    <a:pt x="607813" y="736600"/>
                  </a:lnTo>
                  <a:lnTo>
                    <a:pt x="616159" y="736600"/>
                  </a:lnTo>
                  <a:lnTo>
                    <a:pt x="625467" y="723900"/>
                  </a:lnTo>
                  <a:close/>
                  <a:moveTo>
                    <a:pt x="1653185" y="698500"/>
                  </a:moveTo>
                  <a:lnTo>
                    <a:pt x="1651038" y="698500"/>
                  </a:lnTo>
                  <a:lnTo>
                    <a:pt x="1652190" y="711200"/>
                  </a:lnTo>
                  <a:lnTo>
                    <a:pt x="1649281" y="712309"/>
                  </a:lnTo>
                  <a:lnTo>
                    <a:pt x="1669509" y="736600"/>
                  </a:lnTo>
                  <a:lnTo>
                    <a:pt x="1671847" y="727480"/>
                  </a:lnTo>
                  <a:lnTo>
                    <a:pt x="1670661" y="723900"/>
                  </a:lnTo>
                  <a:lnTo>
                    <a:pt x="1673152" y="722171"/>
                  </a:lnTo>
                  <a:lnTo>
                    <a:pt x="1654871" y="711200"/>
                  </a:lnTo>
                  <a:lnTo>
                    <a:pt x="1653185" y="698500"/>
                  </a:lnTo>
                  <a:close/>
                  <a:moveTo>
                    <a:pt x="1671847" y="727480"/>
                  </a:moveTo>
                  <a:lnTo>
                    <a:pt x="1669509" y="736600"/>
                  </a:lnTo>
                  <a:lnTo>
                    <a:pt x="1672767" y="730256"/>
                  </a:lnTo>
                  <a:lnTo>
                    <a:pt x="1671847" y="727480"/>
                  </a:lnTo>
                  <a:close/>
                  <a:moveTo>
                    <a:pt x="1672767" y="730256"/>
                  </a:moveTo>
                  <a:lnTo>
                    <a:pt x="1669509" y="736600"/>
                  </a:lnTo>
                  <a:lnTo>
                    <a:pt x="1674870" y="736600"/>
                  </a:lnTo>
                  <a:lnTo>
                    <a:pt x="1672767" y="730256"/>
                  </a:lnTo>
                  <a:close/>
                  <a:moveTo>
                    <a:pt x="1673562" y="728708"/>
                  </a:moveTo>
                  <a:lnTo>
                    <a:pt x="1672767" y="730256"/>
                  </a:lnTo>
                  <a:lnTo>
                    <a:pt x="1674870" y="736600"/>
                  </a:lnTo>
                  <a:lnTo>
                    <a:pt x="1673562" y="728708"/>
                  </a:lnTo>
                  <a:close/>
                  <a:moveTo>
                    <a:pt x="1687142" y="712463"/>
                  </a:moveTo>
                  <a:lnTo>
                    <a:pt x="1673152" y="722171"/>
                  </a:lnTo>
                  <a:lnTo>
                    <a:pt x="1676032" y="723900"/>
                  </a:lnTo>
                  <a:lnTo>
                    <a:pt x="1673562" y="728708"/>
                  </a:lnTo>
                  <a:lnTo>
                    <a:pt x="1674870" y="736600"/>
                  </a:lnTo>
                  <a:lnTo>
                    <a:pt x="1693173" y="723900"/>
                  </a:lnTo>
                  <a:lnTo>
                    <a:pt x="1691072" y="717561"/>
                  </a:lnTo>
                  <a:lnTo>
                    <a:pt x="1687142" y="712463"/>
                  </a:lnTo>
                  <a:close/>
                  <a:moveTo>
                    <a:pt x="1672765" y="723900"/>
                  </a:moveTo>
                  <a:lnTo>
                    <a:pt x="1671847" y="727480"/>
                  </a:lnTo>
                  <a:lnTo>
                    <a:pt x="1672767" y="730256"/>
                  </a:lnTo>
                  <a:lnTo>
                    <a:pt x="1673562" y="728708"/>
                  </a:lnTo>
                  <a:lnTo>
                    <a:pt x="1672765" y="723900"/>
                  </a:lnTo>
                  <a:close/>
                  <a:moveTo>
                    <a:pt x="1676032" y="723900"/>
                  </a:moveTo>
                  <a:lnTo>
                    <a:pt x="1672765" y="723900"/>
                  </a:lnTo>
                  <a:lnTo>
                    <a:pt x="1673562" y="728708"/>
                  </a:lnTo>
                  <a:lnTo>
                    <a:pt x="1676032" y="723900"/>
                  </a:lnTo>
                  <a:close/>
                  <a:moveTo>
                    <a:pt x="1673152" y="722171"/>
                  </a:moveTo>
                  <a:lnTo>
                    <a:pt x="1670661" y="723900"/>
                  </a:lnTo>
                  <a:lnTo>
                    <a:pt x="1671847" y="727480"/>
                  </a:lnTo>
                  <a:lnTo>
                    <a:pt x="1672765" y="723900"/>
                  </a:lnTo>
                  <a:lnTo>
                    <a:pt x="1676032" y="723900"/>
                  </a:lnTo>
                  <a:lnTo>
                    <a:pt x="1673152" y="722171"/>
                  </a:lnTo>
                  <a:close/>
                  <a:moveTo>
                    <a:pt x="615311" y="698500"/>
                  </a:moveTo>
                  <a:lnTo>
                    <a:pt x="612871" y="698500"/>
                  </a:lnTo>
                  <a:lnTo>
                    <a:pt x="613373" y="711200"/>
                  </a:lnTo>
                  <a:lnTo>
                    <a:pt x="616127" y="723900"/>
                  </a:lnTo>
                  <a:lnTo>
                    <a:pt x="626452" y="723900"/>
                  </a:lnTo>
                  <a:lnTo>
                    <a:pt x="623708" y="711200"/>
                  </a:lnTo>
                  <a:lnTo>
                    <a:pt x="618546" y="711200"/>
                  </a:lnTo>
                  <a:lnTo>
                    <a:pt x="615311" y="698500"/>
                  </a:lnTo>
                  <a:close/>
                  <a:moveTo>
                    <a:pt x="1507605" y="680556"/>
                  </a:moveTo>
                  <a:lnTo>
                    <a:pt x="1507315" y="697881"/>
                  </a:lnTo>
                  <a:lnTo>
                    <a:pt x="1507598" y="698500"/>
                  </a:lnTo>
                  <a:lnTo>
                    <a:pt x="1517325" y="723900"/>
                  </a:lnTo>
                  <a:lnTo>
                    <a:pt x="1517775" y="698500"/>
                  </a:lnTo>
                  <a:lnTo>
                    <a:pt x="1517482" y="698500"/>
                  </a:lnTo>
                  <a:lnTo>
                    <a:pt x="1514571" y="685800"/>
                  </a:lnTo>
                  <a:lnTo>
                    <a:pt x="1511786" y="685800"/>
                  </a:lnTo>
                  <a:lnTo>
                    <a:pt x="1507605" y="680556"/>
                  </a:lnTo>
                  <a:close/>
                  <a:moveTo>
                    <a:pt x="1626714" y="698500"/>
                  </a:moveTo>
                  <a:lnTo>
                    <a:pt x="1616442" y="698500"/>
                  </a:lnTo>
                  <a:lnTo>
                    <a:pt x="1613165" y="711200"/>
                  </a:lnTo>
                  <a:lnTo>
                    <a:pt x="1611783" y="723900"/>
                  </a:lnTo>
                  <a:lnTo>
                    <a:pt x="1618882" y="723900"/>
                  </a:lnTo>
                  <a:lnTo>
                    <a:pt x="1617720" y="711200"/>
                  </a:lnTo>
                  <a:lnTo>
                    <a:pt x="1624061" y="708783"/>
                  </a:lnTo>
                  <a:lnTo>
                    <a:pt x="1626714" y="698500"/>
                  </a:lnTo>
                  <a:close/>
                  <a:moveTo>
                    <a:pt x="1624061" y="708783"/>
                  </a:moveTo>
                  <a:lnTo>
                    <a:pt x="1617720" y="711200"/>
                  </a:lnTo>
                  <a:lnTo>
                    <a:pt x="1618882" y="723900"/>
                  </a:lnTo>
                  <a:lnTo>
                    <a:pt x="1618306" y="711200"/>
                  </a:lnTo>
                  <a:lnTo>
                    <a:pt x="1623437" y="711200"/>
                  </a:lnTo>
                  <a:lnTo>
                    <a:pt x="1624061" y="708783"/>
                  </a:lnTo>
                  <a:close/>
                  <a:moveTo>
                    <a:pt x="1648358" y="711200"/>
                  </a:moveTo>
                  <a:lnTo>
                    <a:pt x="1618306" y="711200"/>
                  </a:lnTo>
                  <a:lnTo>
                    <a:pt x="1618882" y="723900"/>
                  </a:lnTo>
                  <a:lnTo>
                    <a:pt x="1649281" y="712309"/>
                  </a:lnTo>
                  <a:lnTo>
                    <a:pt x="1648358" y="711200"/>
                  </a:lnTo>
                  <a:close/>
                  <a:moveTo>
                    <a:pt x="1699079" y="711200"/>
                  </a:moveTo>
                  <a:lnTo>
                    <a:pt x="1688964" y="711200"/>
                  </a:lnTo>
                  <a:lnTo>
                    <a:pt x="1691072" y="717561"/>
                  </a:lnTo>
                  <a:lnTo>
                    <a:pt x="1695958" y="723900"/>
                  </a:lnTo>
                  <a:lnTo>
                    <a:pt x="1699079" y="711200"/>
                  </a:lnTo>
                  <a:close/>
                  <a:moveTo>
                    <a:pt x="2022849" y="647700"/>
                  </a:moveTo>
                  <a:lnTo>
                    <a:pt x="2012462" y="647700"/>
                  </a:lnTo>
                  <a:lnTo>
                    <a:pt x="2001886" y="723900"/>
                  </a:lnTo>
                  <a:lnTo>
                    <a:pt x="2012273" y="723900"/>
                  </a:lnTo>
                  <a:lnTo>
                    <a:pt x="2022849" y="647700"/>
                  </a:lnTo>
                  <a:close/>
                  <a:moveTo>
                    <a:pt x="1688964" y="711200"/>
                  </a:moveTo>
                  <a:lnTo>
                    <a:pt x="1687142" y="712463"/>
                  </a:lnTo>
                  <a:lnTo>
                    <a:pt x="1691072" y="717561"/>
                  </a:lnTo>
                  <a:lnTo>
                    <a:pt x="1688964" y="711200"/>
                  </a:lnTo>
                  <a:close/>
                  <a:moveTo>
                    <a:pt x="1702199" y="698500"/>
                  </a:moveTo>
                  <a:lnTo>
                    <a:pt x="1692409" y="698500"/>
                  </a:lnTo>
                  <a:lnTo>
                    <a:pt x="1686168" y="711200"/>
                  </a:lnTo>
                  <a:lnTo>
                    <a:pt x="1687142" y="712463"/>
                  </a:lnTo>
                  <a:lnTo>
                    <a:pt x="1688964" y="711200"/>
                  </a:lnTo>
                  <a:lnTo>
                    <a:pt x="1699079" y="711200"/>
                  </a:lnTo>
                  <a:lnTo>
                    <a:pt x="1702199" y="698500"/>
                  </a:lnTo>
                  <a:close/>
                  <a:moveTo>
                    <a:pt x="1651038" y="698500"/>
                  </a:moveTo>
                  <a:lnTo>
                    <a:pt x="1651614" y="711200"/>
                  </a:lnTo>
                  <a:lnTo>
                    <a:pt x="1648358" y="711200"/>
                  </a:lnTo>
                  <a:lnTo>
                    <a:pt x="1649281" y="712309"/>
                  </a:lnTo>
                  <a:lnTo>
                    <a:pt x="1652190" y="711200"/>
                  </a:lnTo>
                  <a:lnTo>
                    <a:pt x="1651038" y="698500"/>
                  </a:lnTo>
                  <a:close/>
                  <a:moveTo>
                    <a:pt x="628318" y="687723"/>
                  </a:moveTo>
                  <a:lnTo>
                    <a:pt x="615311" y="698500"/>
                  </a:lnTo>
                  <a:lnTo>
                    <a:pt x="621782" y="711200"/>
                  </a:lnTo>
                  <a:lnTo>
                    <a:pt x="637111" y="698500"/>
                  </a:lnTo>
                  <a:lnTo>
                    <a:pt x="628640" y="698500"/>
                  </a:lnTo>
                  <a:lnTo>
                    <a:pt x="628318" y="687723"/>
                  </a:lnTo>
                  <a:close/>
                  <a:moveTo>
                    <a:pt x="1651038" y="698500"/>
                  </a:moveTo>
                  <a:lnTo>
                    <a:pt x="1624061" y="708783"/>
                  </a:lnTo>
                  <a:lnTo>
                    <a:pt x="1623437" y="711200"/>
                  </a:lnTo>
                  <a:lnTo>
                    <a:pt x="1651614" y="711200"/>
                  </a:lnTo>
                  <a:lnTo>
                    <a:pt x="1651038" y="698500"/>
                  </a:lnTo>
                  <a:close/>
                  <a:moveTo>
                    <a:pt x="630640" y="685800"/>
                  </a:moveTo>
                  <a:lnTo>
                    <a:pt x="628318" y="687723"/>
                  </a:lnTo>
                  <a:lnTo>
                    <a:pt x="628640" y="698500"/>
                  </a:lnTo>
                  <a:lnTo>
                    <a:pt x="637111" y="698500"/>
                  </a:lnTo>
                  <a:lnTo>
                    <a:pt x="630640" y="685800"/>
                  </a:lnTo>
                  <a:close/>
                  <a:moveTo>
                    <a:pt x="638730" y="685800"/>
                  </a:moveTo>
                  <a:lnTo>
                    <a:pt x="630640" y="685800"/>
                  </a:lnTo>
                  <a:lnTo>
                    <a:pt x="637111" y="698500"/>
                  </a:lnTo>
                  <a:lnTo>
                    <a:pt x="639111" y="698500"/>
                  </a:lnTo>
                  <a:lnTo>
                    <a:pt x="638730" y="685800"/>
                  </a:lnTo>
                  <a:close/>
                  <a:moveTo>
                    <a:pt x="1507315" y="697881"/>
                  </a:moveTo>
                  <a:lnTo>
                    <a:pt x="1507304" y="698500"/>
                  </a:lnTo>
                  <a:lnTo>
                    <a:pt x="1507598" y="698500"/>
                  </a:lnTo>
                  <a:lnTo>
                    <a:pt x="1507315" y="697881"/>
                  </a:lnTo>
                  <a:close/>
                  <a:moveTo>
                    <a:pt x="1518414" y="660400"/>
                  </a:moveTo>
                  <a:lnTo>
                    <a:pt x="1518246" y="660400"/>
                  </a:lnTo>
                  <a:lnTo>
                    <a:pt x="1513401" y="679450"/>
                  </a:lnTo>
                  <a:lnTo>
                    <a:pt x="1513369" y="680556"/>
                  </a:lnTo>
                  <a:lnTo>
                    <a:pt x="1517482" y="698500"/>
                  </a:lnTo>
                  <a:lnTo>
                    <a:pt x="1517775" y="698500"/>
                  </a:lnTo>
                  <a:lnTo>
                    <a:pt x="1518414" y="660400"/>
                  </a:lnTo>
                  <a:close/>
                  <a:moveTo>
                    <a:pt x="1620264" y="685800"/>
                  </a:moveTo>
                  <a:lnTo>
                    <a:pt x="1617081" y="698500"/>
                  </a:lnTo>
                  <a:lnTo>
                    <a:pt x="1621584" y="698500"/>
                  </a:lnTo>
                  <a:lnTo>
                    <a:pt x="1620264" y="685800"/>
                  </a:lnTo>
                  <a:close/>
                  <a:moveTo>
                    <a:pt x="1626259" y="685800"/>
                  </a:moveTo>
                  <a:lnTo>
                    <a:pt x="1620264" y="685800"/>
                  </a:lnTo>
                  <a:lnTo>
                    <a:pt x="1622892" y="698500"/>
                  </a:lnTo>
                  <a:lnTo>
                    <a:pt x="1632128" y="698500"/>
                  </a:lnTo>
                  <a:lnTo>
                    <a:pt x="1626259" y="685800"/>
                  </a:lnTo>
                  <a:close/>
                  <a:moveTo>
                    <a:pt x="1629542" y="673100"/>
                  </a:moveTo>
                  <a:lnTo>
                    <a:pt x="1620390" y="673100"/>
                  </a:lnTo>
                  <a:lnTo>
                    <a:pt x="1632128" y="698500"/>
                  </a:lnTo>
                  <a:lnTo>
                    <a:pt x="1636704" y="692150"/>
                  </a:lnTo>
                  <a:lnTo>
                    <a:pt x="1635395" y="685800"/>
                  </a:lnTo>
                  <a:lnTo>
                    <a:pt x="1641279" y="685800"/>
                  </a:lnTo>
                  <a:lnTo>
                    <a:pt x="1629542" y="673100"/>
                  </a:lnTo>
                  <a:close/>
                  <a:moveTo>
                    <a:pt x="1636704" y="692150"/>
                  </a:moveTo>
                  <a:lnTo>
                    <a:pt x="1632128" y="698500"/>
                  </a:lnTo>
                  <a:lnTo>
                    <a:pt x="1636704" y="698500"/>
                  </a:lnTo>
                  <a:lnTo>
                    <a:pt x="1637536" y="696189"/>
                  </a:lnTo>
                  <a:lnTo>
                    <a:pt x="1636704" y="692150"/>
                  </a:lnTo>
                  <a:close/>
                  <a:moveTo>
                    <a:pt x="1637536" y="696189"/>
                  </a:moveTo>
                  <a:lnTo>
                    <a:pt x="1636704" y="698500"/>
                  </a:lnTo>
                  <a:lnTo>
                    <a:pt x="1638012" y="698500"/>
                  </a:lnTo>
                  <a:lnTo>
                    <a:pt x="1637536" y="696189"/>
                  </a:lnTo>
                  <a:close/>
                  <a:moveTo>
                    <a:pt x="1641279" y="685800"/>
                  </a:moveTo>
                  <a:lnTo>
                    <a:pt x="1637536" y="696189"/>
                  </a:lnTo>
                  <a:lnTo>
                    <a:pt x="1638012" y="698500"/>
                  </a:lnTo>
                  <a:lnTo>
                    <a:pt x="1644567" y="698500"/>
                  </a:lnTo>
                  <a:lnTo>
                    <a:pt x="1641279" y="685800"/>
                  </a:lnTo>
                  <a:close/>
                  <a:moveTo>
                    <a:pt x="1696817" y="660400"/>
                  </a:moveTo>
                  <a:lnTo>
                    <a:pt x="1689540" y="660400"/>
                  </a:lnTo>
                  <a:lnTo>
                    <a:pt x="1692084" y="698500"/>
                  </a:lnTo>
                  <a:lnTo>
                    <a:pt x="1702524" y="698500"/>
                  </a:lnTo>
                  <a:lnTo>
                    <a:pt x="1701069" y="676632"/>
                  </a:lnTo>
                  <a:lnTo>
                    <a:pt x="1692712" y="673100"/>
                  </a:lnTo>
                  <a:lnTo>
                    <a:pt x="1696817" y="660400"/>
                  </a:lnTo>
                  <a:close/>
                  <a:moveTo>
                    <a:pt x="1506723" y="679450"/>
                  </a:moveTo>
                  <a:lnTo>
                    <a:pt x="1505052" y="681599"/>
                  </a:lnTo>
                  <a:lnTo>
                    <a:pt x="1506728" y="685800"/>
                  </a:lnTo>
                  <a:lnTo>
                    <a:pt x="1501786" y="685800"/>
                  </a:lnTo>
                  <a:lnTo>
                    <a:pt x="1507315" y="697881"/>
                  </a:lnTo>
                  <a:lnTo>
                    <a:pt x="1507517" y="685800"/>
                  </a:lnTo>
                  <a:lnTo>
                    <a:pt x="1506728" y="685800"/>
                  </a:lnTo>
                  <a:lnTo>
                    <a:pt x="1505052" y="681599"/>
                  </a:lnTo>
                  <a:lnTo>
                    <a:pt x="1507588" y="681599"/>
                  </a:lnTo>
                  <a:lnTo>
                    <a:pt x="1507605" y="680556"/>
                  </a:lnTo>
                  <a:lnTo>
                    <a:pt x="1506723" y="679450"/>
                  </a:lnTo>
                  <a:close/>
                  <a:moveTo>
                    <a:pt x="1641279" y="685800"/>
                  </a:moveTo>
                  <a:lnTo>
                    <a:pt x="1635395" y="685800"/>
                  </a:lnTo>
                  <a:lnTo>
                    <a:pt x="1636704" y="692150"/>
                  </a:lnTo>
                  <a:lnTo>
                    <a:pt x="1641279" y="685800"/>
                  </a:lnTo>
                  <a:close/>
                  <a:moveTo>
                    <a:pt x="627068" y="645827"/>
                  </a:moveTo>
                  <a:lnTo>
                    <a:pt x="628318" y="687723"/>
                  </a:lnTo>
                  <a:lnTo>
                    <a:pt x="630640" y="685800"/>
                  </a:lnTo>
                  <a:lnTo>
                    <a:pt x="638730" y="685800"/>
                  </a:lnTo>
                  <a:lnTo>
                    <a:pt x="637586" y="647700"/>
                  </a:lnTo>
                  <a:lnTo>
                    <a:pt x="629719" y="647700"/>
                  </a:lnTo>
                  <a:lnTo>
                    <a:pt x="627068" y="645827"/>
                  </a:lnTo>
                  <a:close/>
                  <a:moveTo>
                    <a:pt x="1382104" y="660400"/>
                  </a:moveTo>
                  <a:lnTo>
                    <a:pt x="1373497" y="660400"/>
                  </a:lnTo>
                  <a:lnTo>
                    <a:pt x="1388198" y="685800"/>
                  </a:lnTo>
                  <a:lnTo>
                    <a:pt x="1392502" y="679450"/>
                  </a:lnTo>
                  <a:lnTo>
                    <a:pt x="1390397" y="673100"/>
                  </a:lnTo>
                  <a:lnTo>
                    <a:pt x="1396805" y="673100"/>
                  </a:lnTo>
                  <a:lnTo>
                    <a:pt x="1382104" y="660400"/>
                  </a:lnTo>
                  <a:close/>
                  <a:moveTo>
                    <a:pt x="1412909" y="673100"/>
                  </a:moveTo>
                  <a:lnTo>
                    <a:pt x="1396805" y="673100"/>
                  </a:lnTo>
                  <a:lnTo>
                    <a:pt x="1392502" y="679450"/>
                  </a:lnTo>
                  <a:lnTo>
                    <a:pt x="1394606" y="685800"/>
                  </a:lnTo>
                  <a:lnTo>
                    <a:pt x="1412909" y="673100"/>
                  </a:lnTo>
                  <a:close/>
                  <a:moveTo>
                    <a:pt x="1501661" y="673100"/>
                  </a:moveTo>
                  <a:lnTo>
                    <a:pt x="1501252" y="685800"/>
                  </a:lnTo>
                  <a:lnTo>
                    <a:pt x="1501786" y="685800"/>
                  </a:lnTo>
                  <a:lnTo>
                    <a:pt x="1505052" y="681599"/>
                  </a:lnTo>
                  <a:lnTo>
                    <a:pt x="1501661" y="673100"/>
                  </a:lnTo>
                  <a:close/>
                  <a:moveTo>
                    <a:pt x="1511660" y="673100"/>
                  </a:moveTo>
                  <a:lnTo>
                    <a:pt x="1507644" y="678266"/>
                  </a:lnTo>
                  <a:lnTo>
                    <a:pt x="1507605" y="680556"/>
                  </a:lnTo>
                  <a:lnTo>
                    <a:pt x="1511786" y="685800"/>
                  </a:lnTo>
                  <a:lnTo>
                    <a:pt x="1513251" y="680040"/>
                  </a:lnTo>
                  <a:lnTo>
                    <a:pt x="1511660" y="673100"/>
                  </a:lnTo>
                  <a:close/>
                  <a:moveTo>
                    <a:pt x="1513251" y="680040"/>
                  </a:moveTo>
                  <a:lnTo>
                    <a:pt x="1511786" y="685800"/>
                  </a:lnTo>
                  <a:lnTo>
                    <a:pt x="1514571" y="685800"/>
                  </a:lnTo>
                  <a:lnTo>
                    <a:pt x="1513251" y="680040"/>
                  </a:lnTo>
                  <a:close/>
                  <a:moveTo>
                    <a:pt x="1700081" y="661780"/>
                  </a:moveTo>
                  <a:lnTo>
                    <a:pt x="1701069" y="676632"/>
                  </a:lnTo>
                  <a:lnTo>
                    <a:pt x="1722753" y="685800"/>
                  </a:lnTo>
                  <a:lnTo>
                    <a:pt x="1724806" y="673100"/>
                  </a:lnTo>
                  <a:lnTo>
                    <a:pt x="1726858" y="673100"/>
                  </a:lnTo>
                  <a:lnTo>
                    <a:pt x="1700081" y="661780"/>
                  </a:lnTo>
                  <a:close/>
                  <a:moveTo>
                    <a:pt x="1724806" y="673100"/>
                  </a:moveTo>
                  <a:lnTo>
                    <a:pt x="1722753" y="685800"/>
                  </a:lnTo>
                  <a:lnTo>
                    <a:pt x="1724806" y="679450"/>
                  </a:lnTo>
                  <a:lnTo>
                    <a:pt x="1724806" y="673100"/>
                  </a:lnTo>
                  <a:close/>
                  <a:moveTo>
                    <a:pt x="1724806" y="679450"/>
                  </a:moveTo>
                  <a:lnTo>
                    <a:pt x="1722753" y="685800"/>
                  </a:lnTo>
                  <a:lnTo>
                    <a:pt x="1724806" y="685800"/>
                  </a:lnTo>
                  <a:lnTo>
                    <a:pt x="1724806" y="679450"/>
                  </a:lnTo>
                  <a:close/>
                  <a:moveTo>
                    <a:pt x="1741475" y="673100"/>
                  </a:moveTo>
                  <a:lnTo>
                    <a:pt x="1726858" y="673100"/>
                  </a:lnTo>
                  <a:lnTo>
                    <a:pt x="1724806" y="679450"/>
                  </a:lnTo>
                  <a:lnTo>
                    <a:pt x="1724806" y="685800"/>
                  </a:lnTo>
                  <a:lnTo>
                    <a:pt x="1745957" y="685800"/>
                  </a:lnTo>
                  <a:lnTo>
                    <a:pt x="1745957" y="679450"/>
                  </a:lnTo>
                  <a:lnTo>
                    <a:pt x="1741475" y="673100"/>
                  </a:lnTo>
                  <a:close/>
                  <a:moveTo>
                    <a:pt x="1745957" y="679450"/>
                  </a:moveTo>
                  <a:lnTo>
                    <a:pt x="1745957" y="685800"/>
                  </a:lnTo>
                  <a:lnTo>
                    <a:pt x="1750438" y="685800"/>
                  </a:lnTo>
                  <a:lnTo>
                    <a:pt x="1745957" y="679450"/>
                  </a:lnTo>
                  <a:close/>
                  <a:moveTo>
                    <a:pt x="1745957" y="673100"/>
                  </a:moveTo>
                  <a:lnTo>
                    <a:pt x="1745957" y="679450"/>
                  </a:lnTo>
                  <a:lnTo>
                    <a:pt x="1750438" y="685800"/>
                  </a:lnTo>
                  <a:lnTo>
                    <a:pt x="1745957" y="673100"/>
                  </a:lnTo>
                  <a:close/>
                  <a:moveTo>
                    <a:pt x="1756627" y="673100"/>
                  </a:moveTo>
                  <a:lnTo>
                    <a:pt x="1745957" y="673100"/>
                  </a:lnTo>
                  <a:lnTo>
                    <a:pt x="1750438" y="685800"/>
                  </a:lnTo>
                  <a:lnTo>
                    <a:pt x="1756627" y="673100"/>
                  </a:lnTo>
                  <a:close/>
                  <a:moveTo>
                    <a:pt x="1507644" y="678266"/>
                  </a:moveTo>
                  <a:lnTo>
                    <a:pt x="1506723" y="679450"/>
                  </a:lnTo>
                  <a:lnTo>
                    <a:pt x="1507605" y="680556"/>
                  </a:lnTo>
                  <a:lnTo>
                    <a:pt x="1507644" y="678266"/>
                  </a:lnTo>
                  <a:close/>
                  <a:moveTo>
                    <a:pt x="1515016" y="673100"/>
                  </a:moveTo>
                  <a:lnTo>
                    <a:pt x="1511660" y="673100"/>
                  </a:lnTo>
                  <a:lnTo>
                    <a:pt x="1513251" y="680040"/>
                  </a:lnTo>
                  <a:lnTo>
                    <a:pt x="1515016" y="673100"/>
                  </a:lnTo>
                  <a:close/>
                  <a:moveTo>
                    <a:pt x="1396805" y="673100"/>
                  </a:moveTo>
                  <a:lnTo>
                    <a:pt x="1390397" y="673100"/>
                  </a:lnTo>
                  <a:lnTo>
                    <a:pt x="1392502" y="679450"/>
                  </a:lnTo>
                  <a:lnTo>
                    <a:pt x="1396805" y="673100"/>
                  </a:lnTo>
                  <a:close/>
                  <a:moveTo>
                    <a:pt x="1507937" y="660741"/>
                  </a:moveTo>
                  <a:lnTo>
                    <a:pt x="1501661" y="673100"/>
                  </a:lnTo>
                  <a:lnTo>
                    <a:pt x="1506723" y="679450"/>
                  </a:lnTo>
                  <a:lnTo>
                    <a:pt x="1507644" y="678266"/>
                  </a:lnTo>
                  <a:lnTo>
                    <a:pt x="1507937" y="660741"/>
                  </a:lnTo>
                  <a:close/>
                  <a:moveTo>
                    <a:pt x="1726858" y="673100"/>
                  </a:moveTo>
                  <a:lnTo>
                    <a:pt x="1724806" y="673100"/>
                  </a:lnTo>
                  <a:lnTo>
                    <a:pt x="1724806" y="679450"/>
                  </a:lnTo>
                  <a:lnTo>
                    <a:pt x="1726858" y="673100"/>
                  </a:lnTo>
                  <a:close/>
                  <a:moveTo>
                    <a:pt x="1750120" y="655343"/>
                  </a:moveTo>
                  <a:lnTo>
                    <a:pt x="1741475" y="673100"/>
                  </a:lnTo>
                  <a:lnTo>
                    <a:pt x="1745957" y="679450"/>
                  </a:lnTo>
                  <a:lnTo>
                    <a:pt x="1745957" y="673100"/>
                  </a:lnTo>
                  <a:lnTo>
                    <a:pt x="1756627" y="673100"/>
                  </a:lnTo>
                  <a:lnTo>
                    <a:pt x="1762815" y="660400"/>
                  </a:lnTo>
                  <a:lnTo>
                    <a:pt x="1754334" y="660400"/>
                  </a:lnTo>
                  <a:lnTo>
                    <a:pt x="1750120" y="655343"/>
                  </a:lnTo>
                  <a:close/>
                  <a:moveTo>
                    <a:pt x="1518246" y="660400"/>
                  </a:moveTo>
                  <a:lnTo>
                    <a:pt x="1508111" y="660400"/>
                  </a:lnTo>
                  <a:lnTo>
                    <a:pt x="1507937" y="660741"/>
                  </a:lnTo>
                  <a:lnTo>
                    <a:pt x="1507644" y="678266"/>
                  </a:lnTo>
                  <a:lnTo>
                    <a:pt x="1511660" y="673100"/>
                  </a:lnTo>
                  <a:lnTo>
                    <a:pt x="1515016" y="673100"/>
                  </a:lnTo>
                  <a:lnTo>
                    <a:pt x="1518246" y="660400"/>
                  </a:lnTo>
                  <a:close/>
                  <a:moveTo>
                    <a:pt x="1696817" y="660400"/>
                  </a:moveTo>
                  <a:lnTo>
                    <a:pt x="1692712" y="673100"/>
                  </a:lnTo>
                  <a:lnTo>
                    <a:pt x="1701069" y="676632"/>
                  </a:lnTo>
                  <a:lnTo>
                    <a:pt x="1700081" y="661780"/>
                  </a:lnTo>
                  <a:lnTo>
                    <a:pt x="1696817" y="660400"/>
                  </a:lnTo>
                  <a:close/>
                  <a:moveTo>
                    <a:pt x="255678" y="622300"/>
                  </a:moveTo>
                  <a:lnTo>
                    <a:pt x="251238" y="635000"/>
                  </a:lnTo>
                  <a:lnTo>
                    <a:pt x="246788" y="635000"/>
                  </a:lnTo>
                  <a:lnTo>
                    <a:pt x="273122" y="673100"/>
                  </a:lnTo>
                  <a:lnTo>
                    <a:pt x="277572" y="673100"/>
                  </a:lnTo>
                  <a:lnTo>
                    <a:pt x="277572" y="664535"/>
                  </a:lnTo>
                  <a:lnTo>
                    <a:pt x="262261" y="635000"/>
                  </a:lnTo>
                  <a:lnTo>
                    <a:pt x="248065" y="635000"/>
                  </a:lnTo>
                  <a:lnTo>
                    <a:pt x="247266" y="634317"/>
                  </a:lnTo>
                  <a:lnTo>
                    <a:pt x="261907" y="634317"/>
                  </a:lnTo>
                  <a:lnTo>
                    <a:pt x="255678" y="622300"/>
                  </a:lnTo>
                  <a:close/>
                  <a:moveTo>
                    <a:pt x="277572" y="664535"/>
                  </a:moveTo>
                  <a:lnTo>
                    <a:pt x="277572" y="673100"/>
                  </a:lnTo>
                  <a:lnTo>
                    <a:pt x="282012" y="673100"/>
                  </a:lnTo>
                  <a:lnTo>
                    <a:pt x="277572" y="664535"/>
                  </a:lnTo>
                  <a:close/>
                  <a:moveTo>
                    <a:pt x="286661" y="660400"/>
                  </a:moveTo>
                  <a:lnTo>
                    <a:pt x="277572" y="660400"/>
                  </a:lnTo>
                  <a:lnTo>
                    <a:pt x="277572" y="664535"/>
                  </a:lnTo>
                  <a:lnTo>
                    <a:pt x="282012" y="673100"/>
                  </a:lnTo>
                  <a:lnTo>
                    <a:pt x="282179" y="673100"/>
                  </a:lnTo>
                  <a:lnTo>
                    <a:pt x="286661" y="663824"/>
                  </a:lnTo>
                  <a:lnTo>
                    <a:pt x="286661" y="660400"/>
                  </a:lnTo>
                  <a:close/>
                  <a:moveTo>
                    <a:pt x="286661" y="663824"/>
                  </a:moveTo>
                  <a:lnTo>
                    <a:pt x="282179" y="673100"/>
                  </a:lnTo>
                  <a:lnTo>
                    <a:pt x="286661" y="673100"/>
                  </a:lnTo>
                  <a:lnTo>
                    <a:pt x="286661" y="663824"/>
                  </a:lnTo>
                  <a:close/>
                  <a:moveTo>
                    <a:pt x="294451" y="647700"/>
                  </a:moveTo>
                  <a:lnTo>
                    <a:pt x="286661" y="663824"/>
                  </a:lnTo>
                  <a:lnTo>
                    <a:pt x="286661" y="673100"/>
                  </a:lnTo>
                  <a:lnTo>
                    <a:pt x="291142" y="673100"/>
                  </a:lnTo>
                  <a:lnTo>
                    <a:pt x="303414" y="660400"/>
                  </a:lnTo>
                  <a:lnTo>
                    <a:pt x="294451" y="647700"/>
                  </a:lnTo>
                  <a:close/>
                  <a:moveTo>
                    <a:pt x="1430678" y="647700"/>
                  </a:moveTo>
                  <a:lnTo>
                    <a:pt x="1421799" y="647700"/>
                  </a:lnTo>
                  <a:lnTo>
                    <a:pt x="1406365" y="673100"/>
                  </a:lnTo>
                  <a:lnTo>
                    <a:pt x="1415234" y="673100"/>
                  </a:lnTo>
                  <a:lnTo>
                    <a:pt x="1430678" y="647700"/>
                  </a:lnTo>
                  <a:close/>
                  <a:moveTo>
                    <a:pt x="1450564" y="641356"/>
                  </a:moveTo>
                  <a:lnTo>
                    <a:pt x="1447327" y="647700"/>
                  </a:lnTo>
                  <a:lnTo>
                    <a:pt x="1474185" y="660400"/>
                  </a:lnTo>
                  <a:lnTo>
                    <a:pt x="1476394" y="673100"/>
                  </a:lnTo>
                  <a:lnTo>
                    <a:pt x="1479054" y="660400"/>
                  </a:lnTo>
                  <a:lnTo>
                    <a:pt x="1475797" y="660400"/>
                  </a:lnTo>
                  <a:lnTo>
                    <a:pt x="1478930" y="658757"/>
                  </a:lnTo>
                  <a:lnTo>
                    <a:pt x="1467238" y="647700"/>
                  </a:lnTo>
                  <a:lnTo>
                    <a:pt x="1452165" y="647700"/>
                  </a:lnTo>
                  <a:lnTo>
                    <a:pt x="1450564" y="641356"/>
                  </a:lnTo>
                  <a:close/>
                  <a:moveTo>
                    <a:pt x="1553471" y="649192"/>
                  </a:moveTo>
                  <a:lnTo>
                    <a:pt x="1551272" y="660400"/>
                  </a:lnTo>
                  <a:lnTo>
                    <a:pt x="1569355" y="673100"/>
                  </a:lnTo>
                  <a:lnTo>
                    <a:pt x="1570303" y="663436"/>
                  </a:lnTo>
                  <a:lnTo>
                    <a:pt x="1570025" y="660400"/>
                  </a:lnTo>
                  <a:lnTo>
                    <a:pt x="1557345" y="660400"/>
                  </a:lnTo>
                  <a:lnTo>
                    <a:pt x="1553471" y="649192"/>
                  </a:lnTo>
                  <a:close/>
                  <a:moveTo>
                    <a:pt x="1570303" y="663436"/>
                  </a:moveTo>
                  <a:lnTo>
                    <a:pt x="1569355" y="673100"/>
                  </a:lnTo>
                  <a:lnTo>
                    <a:pt x="1570606" y="666750"/>
                  </a:lnTo>
                  <a:lnTo>
                    <a:pt x="1570303" y="663436"/>
                  </a:lnTo>
                  <a:close/>
                  <a:moveTo>
                    <a:pt x="1570606" y="666750"/>
                  </a:moveTo>
                  <a:lnTo>
                    <a:pt x="1569355" y="673100"/>
                  </a:lnTo>
                  <a:lnTo>
                    <a:pt x="1571187" y="673100"/>
                  </a:lnTo>
                  <a:lnTo>
                    <a:pt x="1570606" y="666750"/>
                  </a:lnTo>
                  <a:close/>
                  <a:moveTo>
                    <a:pt x="1570839" y="665566"/>
                  </a:moveTo>
                  <a:lnTo>
                    <a:pt x="1570606" y="666750"/>
                  </a:lnTo>
                  <a:lnTo>
                    <a:pt x="1571187" y="673100"/>
                  </a:lnTo>
                  <a:lnTo>
                    <a:pt x="1570839" y="665566"/>
                  </a:lnTo>
                  <a:close/>
                  <a:moveTo>
                    <a:pt x="1603228" y="647700"/>
                  </a:moveTo>
                  <a:lnTo>
                    <a:pt x="1571211" y="659946"/>
                  </a:lnTo>
                  <a:lnTo>
                    <a:pt x="1571857" y="660400"/>
                  </a:lnTo>
                  <a:lnTo>
                    <a:pt x="1570839" y="665566"/>
                  </a:lnTo>
                  <a:lnTo>
                    <a:pt x="1571187" y="673100"/>
                  </a:lnTo>
                  <a:lnTo>
                    <a:pt x="1602389" y="661165"/>
                  </a:lnTo>
                  <a:lnTo>
                    <a:pt x="1601113" y="660400"/>
                  </a:lnTo>
                  <a:lnTo>
                    <a:pt x="1603815" y="660400"/>
                  </a:lnTo>
                  <a:lnTo>
                    <a:pt x="1603228" y="647700"/>
                  </a:lnTo>
                  <a:close/>
                  <a:moveTo>
                    <a:pt x="1604987" y="647700"/>
                  </a:moveTo>
                  <a:lnTo>
                    <a:pt x="1603228" y="647700"/>
                  </a:lnTo>
                  <a:lnTo>
                    <a:pt x="1604390" y="660400"/>
                  </a:lnTo>
                  <a:lnTo>
                    <a:pt x="1602389" y="661165"/>
                  </a:lnTo>
                  <a:lnTo>
                    <a:pt x="1622275" y="673100"/>
                  </a:lnTo>
                  <a:lnTo>
                    <a:pt x="1627657" y="673100"/>
                  </a:lnTo>
                  <a:lnTo>
                    <a:pt x="1606506" y="660400"/>
                  </a:lnTo>
                  <a:lnTo>
                    <a:pt x="1604987" y="647700"/>
                  </a:lnTo>
                  <a:close/>
                  <a:moveTo>
                    <a:pt x="1570601" y="660400"/>
                  </a:moveTo>
                  <a:lnTo>
                    <a:pt x="1570526" y="661165"/>
                  </a:lnTo>
                  <a:lnTo>
                    <a:pt x="1570403" y="664535"/>
                  </a:lnTo>
                  <a:lnTo>
                    <a:pt x="1570606" y="666750"/>
                  </a:lnTo>
                  <a:lnTo>
                    <a:pt x="1570839" y="665566"/>
                  </a:lnTo>
                  <a:lnTo>
                    <a:pt x="1570601" y="660400"/>
                  </a:lnTo>
                  <a:close/>
                  <a:moveTo>
                    <a:pt x="1571857" y="660400"/>
                  </a:moveTo>
                  <a:lnTo>
                    <a:pt x="1570601" y="660400"/>
                  </a:lnTo>
                  <a:lnTo>
                    <a:pt x="1570839" y="665566"/>
                  </a:lnTo>
                  <a:lnTo>
                    <a:pt x="1571857" y="660400"/>
                  </a:lnTo>
                  <a:close/>
                  <a:moveTo>
                    <a:pt x="1571211" y="659946"/>
                  </a:moveTo>
                  <a:lnTo>
                    <a:pt x="1570025" y="660400"/>
                  </a:lnTo>
                  <a:lnTo>
                    <a:pt x="1570303" y="663436"/>
                  </a:lnTo>
                  <a:lnTo>
                    <a:pt x="1570601" y="660400"/>
                  </a:lnTo>
                  <a:lnTo>
                    <a:pt x="1571857" y="660400"/>
                  </a:lnTo>
                  <a:lnTo>
                    <a:pt x="1571211" y="659946"/>
                  </a:lnTo>
                  <a:close/>
                  <a:moveTo>
                    <a:pt x="1699990" y="660400"/>
                  </a:moveTo>
                  <a:lnTo>
                    <a:pt x="1696817" y="660400"/>
                  </a:lnTo>
                  <a:lnTo>
                    <a:pt x="1700081" y="661780"/>
                  </a:lnTo>
                  <a:lnTo>
                    <a:pt x="1699990" y="660400"/>
                  </a:lnTo>
                  <a:close/>
                  <a:moveTo>
                    <a:pt x="1603228" y="647700"/>
                  </a:moveTo>
                  <a:lnTo>
                    <a:pt x="1603815" y="660400"/>
                  </a:lnTo>
                  <a:lnTo>
                    <a:pt x="1601113" y="660400"/>
                  </a:lnTo>
                  <a:lnTo>
                    <a:pt x="1602389" y="661165"/>
                  </a:lnTo>
                  <a:lnTo>
                    <a:pt x="1604390" y="660400"/>
                  </a:lnTo>
                  <a:lnTo>
                    <a:pt x="1603228" y="647700"/>
                  </a:lnTo>
                  <a:close/>
                  <a:moveTo>
                    <a:pt x="1508111" y="660400"/>
                  </a:moveTo>
                  <a:lnTo>
                    <a:pt x="1507943" y="660400"/>
                  </a:lnTo>
                  <a:lnTo>
                    <a:pt x="1507937" y="660741"/>
                  </a:lnTo>
                  <a:lnTo>
                    <a:pt x="1508111" y="660400"/>
                  </a:lnTo>
                  <a:close/>
                  <a:moveTo>
                    <a:pt x="303739" y="647700"/>
                  </a:moveTo>
                  <a:lnTo>
                    <a:pt x="298933" y="647700"/>
                  </a:lnTo>
                  <a:lnTo>
                    <a:pt x="303414" y="660400"/>
                  </a:lnTo>
                  <a:lnTo>
                    <a:pt x="303739" y="647700"/>
                  </a:lnTo>
                  <a:close/>
                  <a:moveTo>
                    <a:pt x="1385696" y="635000"/>
                  </a:moveTo>
                  <a:lnTo>
                    <a:pt x="1373319" y="660400"/>
                  </a:lnTo>
                  <a:lnTo>
                    <a:pt x="1382282" y="660400"/>
                  </a:lnTo>
                  <a:lnTo>
                    <a:pt x="1394659" y="647700"/>
                  </a:lnTo>
                  <a:lnTo>
                    <a:pt x="1385696" y="635000"/>
                  </a:lnTo>
                  <a:close/>
                  <a:moveTo>
                    <a:pt x="1478930" y="658757"/>
                  </a:moveTo>
                  <a:lnTo>
                    <a:pt x="1475797" y="660400"/>
                  </a:lnTo>
                  <a:lnTo>
                    <a:pt x="1480666" y="660400"/>
                  </a:lnTo>
                  <a:lnTo>
                    <a:pt x="1478930" y="658757"/>
                  </a:lnTo>
                  <a:close/>
                  <a:moveTo>
                    <a:pt x="1500017" y="647700"/>
                  </a:moveTo>
                  <a:lnTo>
                    <a:pt x="1478930" y="658757"/>
                  </a:lnTo>
                  <a:lnTo>
                    <a:pt x="1480666" y="660400"/>
                  </a:lnTo>
                  <a:lnTo>
                    <a:pt x="1503273" y="660400"/>
                  </a:lnTo>
                  <a:lnTo>
                    <a:pt x="1500017" y="647700"/>
                  </a:lnTo>
                  <a:close/>
                  <a:moveTo>
                    <a:pt x="1497095" y="622300"/>
                  </a:moveTo>
                  <a:lnTo>
                    <a:pt x="1496415" y="622300"/>
                  </a:lnTo>
                  <a:lnTo>
                    <a:pt x="1496415" y="647700"/>
                  </a:lnTo>
                  <a:lnTo>
                    <a:pt x="1501650" y="647700"/>
                  </a:lnTo>
                  <a:lnTo>
                    <a:pt x="1503273" y="660400"/>
                  </a:lnTo>
                  <a:lnTo>
                    <a:pt x="1506886" y="660400"/>
                  </a:lnTo>
                  <a:lnTo>
                    <a:pt x="1506886" y="635000"/>
                  </a:lnTo>
                  <a:lnTo>
                    <a:pt x="1506205" y="635000"/>
                  </a:lnTo>
                  <a:lnTo>
                    <a:pt x="1497095" y="622300"/>
                  </a:lnTo>
                  <a:close/>
                  <a:moveTo>
                    <a:pt x="1534957" y="615958"/>
                  </a:moveTo>
                  <a:lnTo>
                    <a:pt x="1530141" y="622300"/>
                  </a:lnTo>
                  <a:lnTo>
                    <a:pt x="1547691" y="660400"/>
                  </a:lnTo>
                  <a:lnTo>
                    <a:pt x="1551272" y="660400"/>
                  </a:lnTo>
                  <a:lnTo>
                    <a:pt x="1553471" y="649192"/>
                  </a:lnTo>
                  <a:lnTo>
                    <a:pt x="1544175" y="622300"/>
                  </a:lnTo>
                  <a:lnTo>
                    <a:pt x="1533984" y="622300"/>
                  </a:lnTo>
                  <a:lnTo>
                    <a:pt x="1534957" y="615958"/>
                  </a:lnTo>
                  <a:close/>
                  <a:moveTo>
                    <a:pt x="1553764" y="647700"/>
                  </a:moveTo>
                  <a:lnTo>
                    <a:pt x="1553471" y="649192"/>
                  </a:lnTo>
                  <a:lnTo>
                    <a:pt x="1557345" y="660400"/>
                  </a:lnTo>
                  <a:lnTo>
                    <a:pt x="1570025" y="660400"/>
                  </a:lnTo>
                  <a:lnTo>
                    <a:pt x="1571211" y="659946"/>
                  </a:lnTo>
                  <a:lnTo>
                    <a:pt x="1553764" y="647700"/>
                  </a:lnTo>
                  <a:close/>
                  <a:moveTo>
                    <a:pt x="1753841" y="647700"/>
                  </a:moveTo>
                  <a:lnTo>
                    <a:pt x="1750120" y="655343"/>
                  </a:lnTo>
                  <a:lnTo>
                    <a:pt x="1754334" y="660400"/>
                  </a:lnTo>
                  <a:lnTo>
                    <a:pt x="1758331" y="654053"/>
                  </a:lnTo>
                  <a:lnTo>
                    <a:pt x="1753841" y="647700"/>
                  </a:lnTo>
                  <a:close/>
                  <a:moveTo>
                    <a:pt x="1758331" y="654053"/>
                  </a:moveTo>
                  <a:lnTo>
                    <a:pt x="1754334" y="660400"/>
                  </a:lnTo>
                  <a:lnTo>
                    <a:pt x="1758333" y="660400"/>
                  </a:lnTo>
                  <a:lnTo>
                    <a:pt x="1759715" y="656012"/>
                  </a:lnTo>
                  <a:lnTo>
                    <a:pt x="1758331" y="654053"/>
                  </a:lnTo>
                  <a:close/>
                  <a:moveTo>
                    <a:pt x="1759715" y="656012"/>
                  </a:moveTo>
                  <a:lnTo>
                    <a:pt x="1758333" y="660400"/>
                  </a:lnTo>
                  <a:lnTo>
                    <a:pt x="1762815" y="660400"/>
                  </a:lnTo>
                  <a:lnTo>
                    <a:pt x="1759715" y="656012"/>
                  </a:lnTo>
                  <a:close/>
                  <a:moveTo>
                    <a:pt x="1762333" y="647700"/>
                  </a:moveTo>
                  <a:lnTo>
                    <a:pt x="1759715" y="656012"/>
                  </a:lnTo>
                  <a:lnTo>
                    <a:pt x="1762815" y="660400"/>
                  </a:lnTo>
                  <a:lnTo>
                    <a:pt x="1764752" y="660400"/>
                  </a:lnTo>
                  <a:lnTo>
                    <a:pt x="1762333" y="647700"/>
                  </a:lnTo>
                  <a:close/>
                  <a:moveTo>
                    <a:pt x="1735805" y="630824"/>
                  </a:moveTo>
                  <a:lnTo>
                    <a:pt x="1733172" y="635000"/>
                  </a:lnTo>
                  <a:lnTo>
                    <a:pt x="1750120" y="655343"/>
                  </a:lnTo>
                  <a:lnTo>
                    <a:pt x="1753841" y="647700"/>
                  </a:lnTo>
                  <a:lnTo>
                    <a:pt x="1762333" y="647700"/>
                  </a:lnTo>
                  <a:lnTo>
                    <a:pt x="1751758" y="635000"/>
                  </a:lnTo>
                  <a:lnTo>
                    <a:pt x="1737182" y="635000"/>
                  </a:lnTo>
                  <a:lnTo>
                    <a:pt x="1735805" y="630824"/>
                  </a:lnTo>
                  <a:close/>
                  <a:moveTo>
                    <a:pt x="1762333" y="647700"/>
                  </a:moveTo>
                  <a:lnTo>
                    <a:pt x="1753841" y="647700"/>
                  </a:lnTo>
                  <a:lnTo>
                    <a:pt x="1758331" y="654053"/>
                  </a:lnTo>
                  <a:lnTo>
                    <a:pt x="1762333" y="647700"/>
                  </a:lnTo>
                  <a:close/>
                  <a:moveTo>
                    <a:pt x="311009" y="591679"/>
                  </a:moveTo>
                  <a:lnTo>
                    <a:pt x="293938" y="647700"/>
                  </a:lnTo>
                  <a:lnTo>
                    <a:pt x="303927" y="647700"/>
                  </a:lnTo>
                  <a:lnTo>
                    <a:pt x="323278" y="596900"/>
                  </a:lnTo>
                  <a:lnTo>
                    <a:pt x="314681" y="596900"/>
                  </a:lnTo>
                  <a:lnTo>
                    <a:pt x="311009" y="591679"/>
                  </a:lnTo>
                  <a:close/>
                  <a:moveTo>
                    <a:pt x="634221" y="635000"/>
                  </a:moveTo>
                  <a:lnTo>
                    <a:pt x="626745" y="635000"/>
                  </a:lnTo>
                  <a:lnTo>
                    <a:pt x="627068" y="645827"/>
                  </a:lnTo>
                  <a:lnTo>
                    <a:pt x="629719" y="647700"/>
                  </a:lnTo>
                  <a:lnTo>
                    <a:pt x="634221" y="635000"/>
                  </a:lnTo>
                  <a:close/>
                  <a:moveTo>
                    <a:pt x="637205" y="635000"/>
                  </a:moveTo>
                  <a:lnTo>
                    <a:pt x="634221" y="635000"/>
                  </a:lnTo>
                  <a:lnTo>
                    <a:pt x="629719" y="647700"/>
                  </a:lnTo>
                  <a:lnTo>
                    <a:pt x="637586" y="647700"/>
                  </a:lnTo>
                  <a:lnTo>
                    <a:pt x="637205" y="635000"/>
                  </a:lnTo>
                  <a:close/>
                  <a:moveTo>
                    <a:pt x="1396219" y="635000"/>
                  </a:moveTo>
                  <a:lnTo>
                    <a:pt x="1390177" y="635000"/>
                  </a:lnTo>
                  <a:lnTo>
                    <a:pt x="1394659" y="647700"/>
                  </a:lnTo>
                  <a:lnTo>
                    <a:pt x="1396219" y="635000"/>
                  </a:lnTo>
                  <a:close/>
                  <a:moveTo>
                    <a:pt x="1448961" y="635000"/>
                  </a:moveTo>
                  <a:lnTo>
                    <a:pt x="1424637" y="647700"/>
                  </a:lnTo>
                  <a:lnTo>
                    <a:pt x="1447327" y="647700"/>
                  </a:lnTo>
                  <a:lnTo>
                    <a:pt x="1450564" y="641356"/>
                  </a:lnTo>
                  <a:lnTo>
                    <a:pt x="1448961" y="635000"/>
                  </a:lnTo>
                  <a:close/>
                  <a:moveTo>
                    <a:pt x="1453809" y="635000"/>
                  </a:moveTo>
                  <a:lnTo>
                    <a:pt x="1450564" y="641356"/>
                  </a:lnTo>
                  <a:lnTo>
                    <a:pt x="1452165" y="647700"/>
                  </a:lnTo>
                  <a:lnTo>
                    <a:pt x="1467238" y="647700"/>
                  </a:lnTo>
                  <a:lnTo>
                    <a:pt x="1453809" y="635000"/>
                  </a:lnTo>
                  <a:close/>
                  <a:moveTo>
                    <a:pt x="2016891" y="622300"/>
                  </a:moveTo>
                  <a:lnTo>
                    <a:pt x="2006787" y="622300"/>
                  </a:lnTo>
                  <a:lnTo>
                    <a:pt x="2012608" y="647700"/>
                  </a:lnTo>
                  <a:lnTo>
                    <a:pt x="2022702" y="635000"/>
                  </a:lnTo>
                  <a:lnTo>
                    <a:pt x="2016891" y="622300"/>
                  </a:lnTo>
                  <a:close/>
                  <a:moveTo>
                    <a:pt x="2022702" y="635000"/>
                  </a:moveTo>
                  <a:lnTo>
                    <a:pt x="2017655" y="647700"/>
                  </a:lnTo>
                  <a:lnTo>
                    <a:pt x="2022985" y="647700"/>
                  </a:lnTo>
                  <a:lnTo>
                    <a:pt x="2022702" y="635000"/>
                  </a:lnTo>
                  <a:close/>
                  <a:moveTo>
                    <a:pt x="617783" y="623388"/>
                  </a:moveTo>
                  <a:lnTo>
                    <a:pt x="613991" y="628650"/>
                  </a:lnTo>
                  <a:lnTo>
                    <a:pt x="611740" y="635000"/>
                  </a:lnTo>
                  <a:lnTo>
                    <a:pt x="627068" y="645827"/>
                  </a:lnTo>
                  <a:lnTo>
                    <a:pt x="626745" y="635000"/>
                  </a:lnTo>
                  <a:lnTo>
                    <a:pt x="634221" y="635000"/>
                  </a:lnTo>
                  <a:lnTo>
                    <a:pt x="617783" y="623388"/>
                  </a:lnTo>
                  <a:close/>
                  <a:moveTo>
                    <a:pt x="129765" y="609600"/>
                  </a:moveTo>
                  <a:lnTo>
                    <a:pt x="119294" y="609600"/>
                  </a:lnTo>
                  <a:lnTo>
                    <a:pt x="119294" y="635000"/>
                  </a:lnTo>
                  <a:lnTo>
                    <a:pt x="127629" y="622300"/>
                  </a:lnTo>
                  <a:lnTo>
                    <a:pt x="121430" y="622300"/>
                  </a:lnTo>
                  <a:lnTo>
                    <a:pt x="129765" y="615397"/>
                  </a:lnTo>
                  <a:lnTo>
                    <a:pt x="129765" y="609600"/>
                  </a:lnTo>
                  <a:close/>
                  <a:moveTo>
                    <a:pt x="251233" y="628650"/>
                  </a:moveTo>
                  <a:lnTo>
                    <a:pt x="247266" y="634317"/>
                  </a:lnTo>
                  <a:lnTo>
                    <a:pt x="248065" y="635000"/>
                  </a:lnTo>
                  <a:lnTo>
                    <a:pt x="251233" y="628650"/>
                  </a:lnTo>
                  <a:close/>
                  <a:moveTo>
                    <a:pt x="253695" y="625132"/>
                  </a:moveTo>
                  <a:lnTo>
                    <a:pt x="251233" y="628650"/>
                  </a:lnTo>
                  <a:lnTo>
                    <a:pt x="248065" y="635000"/>
                  </a:lnTo>
                  <a:lnTo>
                    <a:pt x="251238" y="635000"/>
                  </a:lnTo>
                  <a:lnTo>
                    <a:pt x="253695" y="625132"/>
                  </a:lnTo>
                  <a:close/>
                  <a:moveTo>
                    <a:pt x="255678" y="622300"/>
                  </a:moveTo>
                  <a:lnTo>
                    <a:pt x="253695" y="625132"/>
                  </a:lnTo>
                  <a:lnTo>
                    <a:pt x="251238" y="635000"/>
                  </a:lnTo>
                  <a:lnTo>
                    <a:pt x="255678" y="622300"/>
                  </a:lnTo>
                  <a:close/>
                  <a:moveTo>
                    <a:pt x="605332" y="596900"/>
                  </a:moveTo>
                  <a:lnTo>
                    <a:pt x="602253" y="596900"/>
                  </a:lnTo>
                  <a:lnTo>
                    <a:pt x="602253" y="609600"/>
                  </a:lnTo>
                  <a:lnTo>
                    <a:pt x="597678" y="609600"/>
                  </a:lnTo>
                  <a:lnTo>
                    <a:pt x="609415" y="635000"/>
                  </a:lnTo>
                  <a:lnTo>
                    <a:pt x="613991" y="622300"/>
                  </a:lnTo>
                  <a:lnTo>
                    <a:pt x="618567" y="622300"/>
                  </a:lnTo>
                  <a:lnTo>
                    <a:pt x="606829" y="609600"/>
                  </a:lnTo>
                  <a:lnTo>
                    <a:pt x="605332" y="596900"/>
                  </a:lnTo>
                  <a:close/>
                  <a:moveTo>
                    <a:pt x="613991" y="622300"/>
                  </a:moveTo>
                  <a:lnTo>
                    <a:pt x="609415" y="635000"/>
                  </a:lnTo>
                  <a:lnTo>
                    <a:pt x="612498" y="630721"/>
                  </a:lnTo>
                  <a:lnTo>
                    <a:pt x="613991" y="622300"/>
                  </a:lnTo>
                  <a:close/>
                  <a:moveTo>
                    <a:pt x="612498" y="630721"/>
                  </a:moveTo>
                  <a:lnTo>
                    <a:pt x="609415" y="635000"/>
                  </a:lnTo>
                  <a:lnTo>
                    <a:pt x="611740" y="635000"/>
                  </a:lnTo>
                  <a:lnTo>
                    <a:pt x="612498" y="630721"/>
                  </a:lnTo>
                  <a:close/>
                  <a:moveTo>
                    <a:pt x="1378439" y="615942"/>
                  </a:moveTo>
                  <a:lnTo>
                    <a:pt x="1373853" y="622300"/>
                  </a:lnTo>
                  <a:lnTo>
                    <a:pt x="1385601" y="635000"/>
                  </a:lnTo>
                  <a:lnTo>
                    <a:pt x="1394753" y="635000"/>
                  </a:lnTo>
                  <a:lnTo>
                    <a:pt x="1388884" y="622300"/>
                  </a:lnTo>
                  <a:lnTo>
                    <a:pt x="1378439" y="622300"/>
                  </a:lnTo>
                  <a:lnTo>
                    <a:pt x="1378439" y="615942"/>
                  </a:lnTo>
                  <a:close/>
                  <a:moveTo>
                    <a:pt x="1511933" y="609600"/>
                  </a:moveTo>
                  <a:lnTo>
                    <a:pt x="1506404" y="609600"/>
                  </a:lnTo>
                  <a:lnTo>
                    <a:pt x="1497095" y="622300"/>
                  </a:lnTo>
                  <a:lnTo>
                    <a:pt x="1506205" y="635000"/>
                  </a:lnTo>
                  <a:lnTo>
                    <a:pt x="1506886" y="633140"/>
                  </a:lnTo>
                  <a:lnTo>
                    <a:pt x="1506886" y="622300"/>
                  </a:lnTo>
                  <a:lnTo>
                    <a:pt x="1509985" y="622300"/>
                  </a:lnTo>
                  <a:lnTo>
                    <a:pt x="1511933" y="609600"/>
                  </a:lnTo>
                  <a:close/>
                  <a:moveTo>
                    <a:pt x="1506886" y="633140"/>
                  </a:moveTo>
                  <a:lnTo>
                    <a:pt x="1506205" y="635000"/>
                  </a:lnTo>
                  <a:lnTo>
                    <a:pt x="1506886" y="635000"/>
                  </a:lnTo>
                  <a:lnTo>
                    <a:pt x="1506886" y="633140"/>
                  </a:lnTo>
                  <a:close/>
                  <a:moveTo>
                    <a:pt x="1732994" y="622300"/>
                  </a:moveTo>
                  <a:lnTo>
                    <a:pt x="1730481" y="635000"/>
                  </a:lnTo>
                  <a:lnTo>
                    <a:pt x="1733172" y="635000"/>
                  </a:lnTo>
                  <a:lnTo>
                    <a:pt x="1735805" y="630824"/>
                  </a:lnTo>
                  <a:lnTo>
                    <a:pt x="1732994" y="622300"/>
                  </a:lnTo>
                  <a:close/>
                  <a:moveTo>
                    <a:pt x="1737177" y="628650"/>
                  </a:moveTo>
                  <a:lnTo>
                    <a:pt x="1735805" y="630824"/>
                  </a:lnTo>
                  <a:lnTo>
                    <a:pt x="1737182" y="635000"/>
                  </a:lnTo>
                  <a:lnTo>
                    <a:pt x="1741360" y="635000"/>
                  </a:lnTo>
                  <a:lnTo>
                    <a:pt x="1737177" y="628650"/>
                  </a:lnTo>
                  <a:close/>
                  <a:moveTo>
                    <a:pt x="1741182" y="622300"/>
                  </a:moveTo>
                  <a:lnTo>
                    <a:pt x="1737177" y="628650"/>
                  </a:lnTo>
                  <a:lnTo>
                    <a:pt x="1741360" y="635000"/>
                  </a:lnTo>
                  <a:lnTo>
                    <a:pt x="1746228" y="628359"/>
                  </a:lnTo>
                  <a:lnTo>
                    <a:pt x="1741182" y="622300"/>
                  </a:lnTo>
                  <a:close/>
                  <a:moveTo>
                    <a:pt x="1746228" y="628359"/>
                  </a:moveTo>
                  <a:lnTo>
                    <a:pt x="1741360" y="635000"/>
                  </a:lnTo>
                  <a:lnTo>
                    <a:pt x="1751758" y="635000"/>
                  </a:lnTo>
                  <a:lnTo>
                    <a:pt x="1746228" y="628359"/>
                  </a:lnTo>
                  <a:close/>
                  <a:moveTo>
                    <a:pt x="209773" y="596900"/>
                  </a:moveTo>
                  <a:lnTo>
                    <a:pt x="203428" y="596900"/>
                  </a:lnTo>
                  <a:lnTo>
                    <a:pt x="247266" y="634317"/>
                  </a:lnTo>
                  <a:lnTo>
                    <a:pt x="251233" y="628650"/>
                  </a:lnTo>
                  <a:lnTo>
                    <a:pt x="254400" y="622300"/>
                  </a:lnTo>
                  <a:lnTo>
                    <a:pt x="209773" y="596900"/>
                  </a:lnTo>
                  <a:close/>
                  <a:moveTo>
                    <a:pt x="1515503" y="609600"/>
                  </a:moveTo>
                  <a:lnTo>
                    <a:pt x="1511933" y="609600"/>
                  </a:lnTo>
                  <a:lnTo>
                    <a:pt x="1509985" y="622300"/>
                  </a:lnTo>
                  <a:lnTo>
                    <a:pt x="1506886" y="622300"/>
                  </a:lnTo>
                  <a:lnTo>
                    <a:pt x="1506886" y="633140"/>
                  </a:lnTo>
                  <a:lnTo>
                    <a:pt x="1515503" y="609600"/>
                  </a:lnTo>
                  <a:close/>
                  <a:moveTo>
                    <a:pt x="616243" y="622300"/>
                  </a:moveTo>
                  <a:lnTo>
                    <a:pt x="613991" y="622300"/>
                  </a:lnTo>
                  <a:lnTo>
                    <a:pt x="612498" y="630721"/>
                  </a:lnTo>
                  <a:lnTo>
                    <a:pt x="613991" y="628650"/>
                  </a:lnTo>
                  <a:lnTo>
                    <a:pt x="616243" y="622300"/>
                  </a:lnTo>
                  <a:close/>
                  <a:moveTo>
                    <a:pt x="616243" y="622300"/>
                  </a:moveTo>
                  <a:lnTo>
                    <a:pt x="613991" y="628650"/>
                  </a:lnTo>
                  <a:lnTo>
                    <a:pt x="617783" y="623388"/>
                  </a:lnTo>
                  <a:lnTo>
                    <a:pt x="616243" y="622300"/>
                  </a:lnTo>
                  <a:close/>
                  <a:moveTo>
                    <a:pt x="1741182" y="622300"/>
                  </a:moveTo>
                  <a:lnTo>
                    <a:pt x="1732994" y="622300"/>
                  </a:lnTo>
                  <a:lnTo>
                    <a:pt x="1737177" y="628650"/>
                  </a:lnTo>
                  <a:lnTo>
                    <a:pt x="1741182" y="622300"/>
                  </a:lnTo>
                  <a:close/>
                  <a:moveTo>
                    <a:pt x="1750669" y="622300"/>
                  </a:moveTo>
                  <a:lnTo>
                    <a:pt x="1741182" y="622300"/>
                  </a:lnTo>
                  <a:lnTo>
                    <a:pt x="1746228" y="628359"/>
                  </a:lnTo>
                  <a:lnTo>
                    <a:pt x="1750669" y="622300"/>
                  </a:lnTo>
                  <a:close/>
                  <a:moveTo>
                    <a:pt x="255678" y="622300"/>
                  </a:moveTo>
                  <a:lnTo>
                    <a:pt x="254400" y="622300"/>
                  </a:lnTo>
                  <a:lnTo>
                    <a:pt x="253695" y="625132"/>
                  </a:lnTo>
                  <a:lnTo>
                    <a:pt x="255678" y="622300"/>
                  </a:lnTo>
                  <a:close/>
                  <a:moveTo>
                    <a:pt x="618567" y="622300"/>
                  </a:moveTo>
                  <a:lnTo>
                    <a:pt x="616243" y="622300"/>
                  </a:lnTo>
                  <a:lnTo>
                    <a:pt x="617783" y="623388"/>
                  </a:lnTo>
                  <a:lnTo>
                    <a:pt x="618567" y="622300"/>
                  </a:lnTo>
                  <a:close/>
                  <a:moveTo>
                    <a:pt x="129765" y="615397"/>
                  </a:moveTo>
                  <a:lnTo>
                    <a:pt x="121430" y="622300"/>
                  </a:lnTo>
                  <a:lnTo>
                    <a:pt x="127629" y="622300"/>
                  </a:lnTo>
                  <a:lnTo>
                    <a:pt x="129765" y="620884"/>
                  </a:lnTo>
                  <a:lnTo>
                    <a:pt x="129765" y="615397"/>
                  </a:lnTo>
                  <a:close/>
                  <a:moveTo>
                    <a:pt x="129765" y="620884"/>
                  </a:moveTo>
                  <a:lnTo>
                    <a:pt x="127629" y="622300"/>
                  </a:lnTo>
                  <a:lnTo>
                    <a:pt x="129765" y="622300"/>
                  </a:lnTo>
                  <a:lnTo>
                    <a:pt x="129765" y="620884"/>
                  </a:lnTo>
                  <a:close/>
                  <a:moveTo>
                    <a:pt x="1336618" y="596900"/>
                  </a:moveTo>
                  <a:lnTo>
                    <a:pt x="1330147" y="596900"/>
                  </a:lnTo>
                  <a:lnTo>
                    <a:pt x="1357005" y="622300"/>
                  </a:lnTo>
                  <a:lnTo>
                    <a:pt x="1360241" y="615960"/>
                  </a:lnTo>
                  <a:lnTo>
                    <a:pt x="1360241" y="609600"/>
                  </a:lnTo>
                  <a:lnTo>
                    <a:pt x="1363487" y="609600"/>
                  </a:lnTo>
                  <a:lnTo>
                    <a:pt x="1336618" y="596900"/>
                  </a:lnTo>
                  <a:close/>
                  <a:moveTo>
                    <a:pt x="1378439" y="609600"/>
                  </a:moveTo>
                  <a:lnTo>
                    <a:pt x="1363487" y="609600"/>
                  </a:lnTo>
                  <a:lnTo>
                    <a:pt x="1360251" y="615940"/>
                  </a:lnTo>
                  <a:lnTo>
                    <a:pt x="1360241" y="622300"/>
                  </a:lnTo>
                  <a:lnTo>
                    <a:pt x="1373853" y="622300"/>
                  </a:lnTo>
                  <a:lnTo>
                    <a:pt x="1378427" y="615960"/>
                  </a:lnTo>
                  <a:lnTo>
                    <a:pt x="1378439" y="609600"/>
                  </a:lnTo>
                  <a:close/>
                  <a:moveTo>
                    <a:pt x="1383015" y="609600"/>
                  </a:moveTo>
                  <a:lnTo>
                    <a:pt x="1378441" y="615940"/>
                  </a:lnTo>
                  <a:lnTo>
                    <a:pt x="1378439" y="622300"/>
                  </a:lnTo>
                  <a:lnTo>
                    <a:pt x="1383015" y="609600"/>
                  </a:lnTo>
                  <a:close/>
                  <a:moveTo>
                    <a:pt x="1383015" y="609600"/>
                  </a:moveTo>
                  <a:lnTo>
                    <a:pt x="1378439" y="622300"/>
                  </a:lnTo>
                  <a:lnTo>
                    <a:pt x="1388884" y="622300"/>
                  </a:lnTo>
                  <a:lnTo>
                    <a:pt x="1383015" y="609600"/>
                  </a:lnTo>
                  <a:close/>
                  <a:moveTo>
                    <a:pt x="1535932" y="609600"/>
                  </a:moveTo>
                  <a:lnTo>
                    <a:pt x="1515503" y="609600"/>
                  </a:lnTo>
                  <a:lnTo>
                    <a:pt x="1510854" y="622300"/>
                  </a:lnTo>
                  <a:lnTo>
                    <a:pt x="1530141" y="622300"/>
                  </a:lnTo>
                  <a:lnTo>
                    <a:pt x="1534955" y="615960"/>
                  </a:lnTo>
                  <a:lnTo>
                    <a:pt x="1535932" y="609600"/>
                  </a:lnTo>
                  <a:close/>
                  <a:moveTo>
                    <a:pt x="1535499" y="615244"/>
                  </a:moveTo>
                  <a:lnTo>
                    <a:pt x="1534970" y="615940"/>
                  </a:lnTo>
                  <a:lnTo>
                    <a:pt x="1533984" y="622300"/>
                  </a:lnTo>
                  <a:lnTo>
                    <a:pt x="1534958" y="622300"/>
                  </a:lnTo>
                  <a:lnTo>
                    <a:pt x="1535499" y="615244"/>
                  </a:lnTo>
                  <a:close/>
                  <a:moveTo>
                    <a:pt x="1539785" y="609600"/>
                  </a:moveTo>
                  <a:lnTo>
                    <a:pt x="1535499" y="615244"/>
                  </a:lnTo>
                  <a:lnTo>
                    <a:pt x="1534958" y="622300"/>
                  </a:lnTo>
                  <a:lnTo>
                    <a:pt x="1539785" y="609600"/>
                  </a:lnTo>
                  <a:close/>
                  <a:moveTo>
                    <a:pt x="1539785" y="609600"/>
                  </a:moveTo>
                  <a:lnTo>
                    <a:pt x="1534958" y="622300"/>
                  </a:lnTo>
                  <a:lnTo>
                    <a:pt x="1544175" y="622300"/>
                  </a:lnTo>
                  <a:lnTo>
                    <a:pt x="1539785" y="609600"/>
                  </a:lnTo>
                  <a:close/>
                  <a:moveTo>
                    <a:pt x="1746009" y="609600"/>
                  </a:moveTo>
                  <a:lnTo>
                    <a:pt x="1743695" y="609600"/>
                  </a:lnTo>
                  <a:lnTo>
                    <a:pt x="1742302" y="622300"/>
                  </a:lnTo>
                  <a:lnTo>
                    <a:pt x="1746480" y="622300"/>
                  </a:lnTo>
                  <a:lnTo>
                    <a:pt x="1746009" y="609600"/>
                  </a:lnTo>
                  <a:close/>
                  <a:moveTo>
                    <a:pt x="1781725" y="609600"/>
                  </a:moveTo>
                  <a:lnTo>
                    <a:pt x="1746009" y="609600"/>
                  </a:lnTo>
                  <a:lnTo>
                    <a:pt x="1746962" y="622300"/>
                  </a:lnTo>
                  <a:lnTo>
                    <a:pt x="1786196" y="622300"/>
                  </a:lnTo>
                  <a:lnTo>
                    <a:pt x="1785719" y="615940"/>
                  </a:lnTo>
                  <a:lnTo>
                    <a:pt x="1781725" y="609600"/>
                  </a:lnTo>
                  <a:close/>
                  <a:moveTo>
                    <a:pt x="1785976" y="616347"/>
                  </a:moveTo>
                  <a:lnTo>
                    <a:pt x="1786196" y="622300"/>
                  </a:lnTo>
                  <a:lnTo>
                    <a:pt x="1789725" y="622300"/>
                  </a:lnTo>
                  <a:lnTo>
                    <a:pt x="1785976" y="616347"/>
                  </a:lnTo>
                  <a:close/>
                  <a:moveTo>
                    <a:pt x="1785725" y="609600"/>
                  </a:moveTo>
                  <a:lnTo>
                    <a:pt x="1785976" y="616347"/>
                  </a:lnTo>
                  <a:lnTo>
                    <a:pt x="1789725" y="622300"/>
                  </a:lnTo>
                  <a:lnTo>
                    <a:pt x="1785725" y="609600"/>
                  </a:lnTo>
                  <a:close/>
                  <a:moveTo>
                    <a:pt x="1798926" y="609600"/>
                  </a:moveTo>
                  <a:lnTo>
                    <a:pt x="1785725" y="609600"/>
                  </a:lnTo>
                  <a:lnTo>
                    <a:pt x="1789725" y="622300"/>
                  </a:lnTo>
                  <a:lnTo>
                    <a:pt x="1798926" y="609600"/>
                  </a:lnTo>
                  <a:close/>
                  <a:moveTo>
                    <a:pt x="1996996" y="609600"/>
                  </a:moveTo>
                  <a:lnTo>
                    <a:pt x="1990934" y="609600"/>
                  </a:lnTo>
                  <a:lnTo>
                    <a:pt x="2008807" y="622300"/>
                  </a:lnTo>
                  <a:lnTo>
                    <a:pt x="2014870" y="622300"/>
                  </a:lnTo>
                  <a:lnTo>
                    <a:pt x="1996996" y="609600"/>
                  </a:lnTo>
                  <a:close/>
                  <a:moveTo>
                    <a:pt x="198109" y="558800"/>
                  </a:moveTo>
                  <a:lnTo>
                    <a:pt x="129765" y="615397"/>
                  </a:lnTo>
                  <a:lnTo>
                    <a:pt x="129765" y="620884"/>
                  </a:lnTo>
                  <a:lnTo>
                    <a:pt x="197076" y="576291"/>
                  </a:lnTo>
                  <a:lnTo>
                    <a:pt x="196056" y="571500"/>
                  </a:lnTo>
                  <a:lnTo>
                    <a:pt x="201208" y="571500"/>
                  </a:lnTo>
                  <a:lnTo>
                    <a:pt x="198109" y="558800"/>
                  </a:lnTo>
                  <a:close/>
                  <a:moveTo>
                    <a:pt x="1785725" y="609600"/>
                  </a:moveTo>
                  <a:lnTo>
                    <a:pt x="1785244" y="609600"/>
                  </a:lnTo>
                  <a:lnTo>
                    <a:pt x="1785732" y="615960"/>
                  </a:lnTo>
                  <a:lnTo>
                    <a:pt x="1785976" y="616347"/>
                  </a:lnTo>
                  <a:lnTo>
                    <a:pt x="1785725" y="609600"/>
                  </a:lnTo>
                  <a:close/>
                  <a:moveTo>
                    <a:pt x="1363487" y="609600"/>
                  </a:moveTo>
                  <a:lnTo>
                    <a:pt x="1360241" y="609600"/>
                  </a:lnTo>
                  <a:lnTo>
                    <a:pt x="1360241" y="615960"/>
                  </a:lnTo>
                  <a:lnTo>
                    <a:pt x="1363487" y="609600"/>
                  </a:lnTo>
                  <a:close/>
                  <a:moveTo>
                    <a:pt x="1383015" y="609600"/>
                  </a:moveTo>
                  <a:lnTo>
                    <a:pt x="1378439" y="609600"/>
                  </a:lnTo>
                  <a:lnTo>
                    <a:pt x="1378439" y="615942"/>
                  </a:lnTo>
                  <a:lnTo>
                    <a:pt x="1383015" y="609600"/>
                  </a:lnTo>
                  <a:close/>
                  <a:moveTo>
                    <a:pt x="1811662" y="571500"/>
                  </a:moveTo>
                  <a:lnTo>
                    <a:pt x="1809327" y="584200"/>
                  </a:lnTo>
                  <a:lnTo>
                    <a:pt x="1781725" y="609600"/>
                  </a:lnTo>
                  <a:lnTo>
                    <a:pt x="1785719" y="615940"/>
                  </a:lnTo>
                  <a:lnTo>
                    <a:pt x="1785244" y="609600"/>
                  </a:lnTo>
                  <a:lnTo>
                    <a:pt x="1798926" y="609600"/>
                  </a:lnTo>
                  <a:lnTo>
                    <a:pt x="1815733" y="586398"/>
                  </a:lnTo>
                  <a:lnTo>
                    <a:pt x="1811567" y="584200"/>
                  </a:lnTo>
                  <a:lnTo>
                    <a:pt x="1815086" y="584200"/>
                  </a:lnTo>
                  <a:lnTo>
                    <a:pt x="1811662" y="571500"/>
                  </a:lnTo>
                  <a:close/>
                  <a:moveTo>
                    <a:pt x="1539785" y="609600"/>
                  </a:moveTo>
                  <a:lnTo>
                    <a:pt x="1535932" y="609600"/>
                  </a:lnTo>
                  <a:lnTo>
                    <a:pt x="1535499" y="615244"/>
                  </a:lnTo>
                  <a:lnTo>
                    <a:pt x="1539785" y="609600"/>
                  </a:lnTo>
                  <a:close/>
                  <a:moveTo>
                    <a:pt x="107954" y="584200"/>
                  </a:moveTo>
                  <a:lnTo>
                    <a:pt x="99860" y="584200"/>
                  </a:lnTo>
                  <a:lnTo>
                    <a:pt x="120478" y="609600"/>
                  </a:lnTo>
                  <a:lnTo>
                    <a:pt x="128582" y="609600"/>
                  </a:lnTo>
                  <a:lnTo>
                    <a:pt x="107954" y="584200"/>
                  </a:lnTo>
                  <a:close/>
                  <a:moveTo>
                    <a:pt x="551909" y="584200"/>
                  </a:moveTo>
                  <a:lnTo>
                    <a:pt x="543878" y="584200"/>
                  </a:lnTo>
                  <a:lnTo>
                    <a:pt x="565029" y="609600"/>
                  </a:lnTo>
                  <a:lnTo>
                    <a:pt x="569050" y="609600"/>
                  </a:lnTo>
                  <a:lnTo>
                    <a:pt x="569050" y="604784"/>
                  </a:lnTo>
                  <a:lnTo>
                    <a:pt x="551909" y="584200"/>
                  </a:lnTo>
                  <a:close/>
                  <a:moveTo>
                    <a:pt x="569050" y="604784"/>
                  </a:moveTo>
                  <a:lnTo>
                    <a:pt x="569050" y="609600"/>
                  </a:lnTo>
                  <a:lnTo>
                    <a:pt x="573061" y="609600"/>
                  </a:lnTo>
                  <a:lnTo>
                    <a:pt x="569050" y="604784"/>
                  </a:lnTo>
                  <a:close/>
                  <a:moveTo>
                    <a:pt x="602253" y="596900"/>
                  </a:moveTo>
                  <a:lnTo>
                    <a:pt x="569050" y="596900"/>
                  </a:lnTo>
                  <a:lnTo>
                    <a:pt x="569050" y="604784"/>
                  </a:lnTo>
                  <a:lnTo>
                    <a:pt x="573061" y="609600"/>
                  </a:lnTo>
                  <a:lnTo>
                    <a:pt x="602253" y="609600"/>
                  </a:lnTo>
                  <a:lnTo>
                    <a:pt x="602253" y="596900"/>
                  </a:lnTo>
                  <a:close/>
                  <a:moveTo>
                    <a:pt x="1816967" y="584696"/>
                  </a:moveTo>
                  <a:lnTo>
                    <a:pt x="1815733" y="586398"/>
                  </a:lnTo>
                  <a:lnTo>
                    <a:pt x="1859692" y="609600"/>
                  </a:lnTo>
                  <a:lnTo>
                    <a:pt x="1861451" y="596900"/>
                  </a:lnTo>
                  <a:lnTo>
                    <a:pt x="1856236" y="596900"/>
                  </a:lnTo>
                  <a:lnTo>
                    <a:pt x="1856039" y="595009"/>
                  </a:lnTo>
                  <a:lnTo>
                    <a:pt x="1816967" y="584696"/>
                  </a:lnTo>
                  <a:close/>
                  <a:moveTo>
                    <a:pt x="1856039" y="595009"/>
                  </a:moveTo>
                  <a:lnTo>
                    <a:pt x="1856236" y="596900"/>
                  </a:lnTo>
                  <a:lnTo>
                    <a:pt x="1861451" y="596900"/>
                  </a:lnTo>
                  <a:lnTo>
                    <a:pt x="1859692" y="609600"/>
                  </a:lnTo>
                  <a:lnTo>
                    <a:pt x="1863199" y="596900"/>
                  </a:lnTo>
                  <a:lnTo>
                    <a:pt x="1856039" y="595009"/>
                  </a:lnTo>
                  <a:close/>
                  <a:moveTo>
                    <a:pt x="1852927" y="558800"/>
                  </a:moveTo>
                  <a:lnTo>
                    <a:pt x="1853587" y="571500"/>
                  </a:lnTo>
                  <a:lnTo>
                    <a:pt x="1856039" y="595009"/>
                  </a:lnTo>
                  <a:lnTo>
                    <a:pt x="1863199" y="596900"/>
                  </a:lnTo>
                  <a:lnTo>
                    <a:pt x="1859692" y="609600"/>
                  </a:lnTo>
                  <a:lnTo>
                    <a:pt x="1867409" y="609600"/>
                  </a:lnTo>
                  <a:lnTo>
                    <a:pt x="1866665" y="596900"/>
                  </a:lnTo>
                  <a:lnTo>
                    <a:pt x="1864528" y="576410"/>
                  </a:lnTo>
                  <a:lnTo>
                    <a:pt x="1857576" y="571500"/>
                  </a:lnTo>
                  <a:lnTo>
                    <a:pt x="1860027" y="571500"/>
                  </a:lnTo>
                  <a:lnTo>
                    <a:pt x="1852927" y="558800"/>
                  </a:lnTo>
                  <a:close/>
                  <a:moveTo>
                    <a:pt x="2009917" y="596900"/>
                  </a:moveTo>
                  <a:lnTo>
                    <a:pt x="2002546" y="596900"/>
                  </a:lnTo>
                  <a:lnTo>
                    <a:pt x="1990274" y="609600"/>
                  </a:lnTo>
                  <a:lnTo>
                    <a:pt x="1997656" y="609600"/>
                  </a:lnTo>
                  <a:lnTo>
                    <a:pt x="2009917" y="596900"/>
                  </a:lnTo>
                  <a:close/>
                  <a:moveTo>
                    <a:pt x="204831" y="558800"/>
                  </a:moveTo>
                  <a:lnTo>
                    <a:pt x="198109" y="558800"/>
                  </a:lnTo>
                  <a:lnTo>
                    <a:pt x="204307" y="571500"/>
                  </a:lnTo>
                  <a:lnTo>
                    <a:pt x="197076" y="576291"/>
                  </a:lnTo>
                  <a:lnTo>
                    <a:pt x="201459" y="596900"/>
                  </a:lnTo>
                  <a:lnTo>
                    <a:pt x="211752" y="596900"/>
                  </a:lnTo>
                  <a:lnTo>
                    <a:pt x="206360" y="571500"/>
                  </a:lnTo>
                  <a:lnTo>
                    <a:pt x="204831" y="558800"/>
                  </a:lnTo>
                  <a:close/>
                  <a:moveTo>
                    <a:pt x="313288" y="584200"/>
                  </a:moveTo>
                  <a:lnTo>
                    <a:pt x="311009" y="591679"/>
                  </a:lnTo>
                  <a:lnTo>
                    <a:pt x="314681" y="596900"/>
                  </a:lnTo>
                  <a:lnTo>
                    <a:pt x="318283" y="590550"/>
                  </a:lnTo>
                  <a:lnTo>
                    <a:pt x="313288" y="584200"/>
                  </a:lnTo>
                  <a:close/>
                  <a:moveTo>
                    <a:pt x="318283" y="590550"/>
                  </a:moveTo>
                  <a:lnTo>
                    <a:pt x="314681" y="596900"/>
                  </a:lnTo>
                  <a:lnTo>
                    <a:pt x="323278" y="596900"/>
                  </a:lnTo>
                  <a:lnTo>
                    <a:pt x="318283" y="590550"/>
                  </a:lnTo>
                  <a:close/>
                  <a:moveTo>
                    <a:pt x="324262" y="584200"/>
                  </a:moveTo>
                  <a:lnTo>
                    <a:pt x="321885" y="584200"/>
                  </a:lnTo>
                  <a:lnTo>
                    <a:pt x="319758" y="587950"/>
                  </a:lnTo>
                  <a:lnTo>
                    <a:pt x="323278" y="596900"/>
                  </a:lnTo>
                  <a:lnTo>
                    <a:pt x="324262" y="584200"/>
                  </a:lnTo>
                  <a:close/>
                  <a:moveTo>
                    <a:pt x="1359026" y="547839"/>
                  </a:moveTo>
                  <a:lnTo>
                    <a:pt x="1329205" y="596900"/>
                  </a:lnTo>
                  <a:lnTo>
                    <a:pt x="1337561" y="596900"/>
                  </a:lnTo>
                  <a:lnTo>
                    <a:pt x="1368440" y="558800"/>
                  </a:lnTo>
                  <a:lnTo>
                    <a:pt x="1359026" y="558800"/>
                  </a:lnTo>
                  <a:lnTo>
                    <a:pt x="1359026" y="547839"/>
                  </a:lnTo>
                  <a:close/>
                  <a:moveTo>
                    <a:pt x="2008797" y="571500"/>
                  </a:moveTo>
                  <a:lnTo>
                    <a:pt x="1998389" y="571500"/>
                  </a:lnTo>
                  <a:lnTo>
                    <a:pt x="2001028" y="596900"/>
                  </a:lnTo>
                  <a:lnTo>
                    <a:pt x="2011436" y="596900"/>
                  </a:lnTo>
                  <a:lnTo>
                    <a:pt x="2008797" y="571500"/>
                  </a:lnTo>
                  <a:close/>
                  <a:moveTo>
                    <a:pt x="304011" y="571500"/>
                  </a:moveTo>
                  <a:lnTo>
                    <a:pt x="296818" y="571500"/>
                  </a:lnTo>
                  <a:lnTo>
                    <a:pt x="311009" y="591679"/>
                  </a:lnTo>
                  <a:lnTo>
                    <a:pt x="313288" y="584200"/>
                  </a:lnTo>
                  <a:lnTo>
                    <a:pt x="321885" y="584200"/>
                  </a:lnTo>
                  <a:lnTo>
                    <a:pt x="304011" y="571500"/>
                  </a:lnTo>
                  <a:close/>
                  <a:moveTo>
                    <a:pt x="318283" y="584200"/>
                  </a:moveTo>
                  <a:lnTo>
                    <a:pt x="313288" y="584200"/>
                  </a:lnTo>
                  <a:lnTo>
                    <a:pt x="318283" y="590550"/>
                  </a:lnTo>
                  <a:lnTo>
                    <a:pt x="319758" y="587950"/>
                  </a:lnTo>
                  <a:lnTo>
                    <a:pt x="318283" y="584200"/>
                  </a:lnTo>
                  <a:close/>
                  <a:moveTo>
                    <a:pt x="321885" y="584200"/>
                  </a:moveTo>
                  <a:lnTo>
                    <a:pt x="318283" y="584200"/>
                  </a:lnTo>
                  <a:lnTo>
                    <a:pt x="319758" y="587950"/>
                  </a:lnTo>
                  <a:lnTo>
                    <a:pt x="321885" y="584200"/>
                  </a:lnTo>
                  <a:close/>
                  <a:moveTo>
                    <a:pt x="1815086" y="584200"/>
                  </a:moveTo>
                  <a:lnTo>
                    <a:pt x="1811567" y="584200"/>
                  </a:lnTo>
                  <a:lnTo>
                    <a:pt x="1815733" y="586398"/>
                  </a:lnTo>
                  <a:lnTo>
                    <a:pt x="1816967" y="584696"/>
                  </a:lnTo>
                  <a:lnTo>
                    <a:pt x="1815086" y="584200"/>
                  </a:lnTo>
                  <a:close/>
                  <a:moveTo>
                    <a:pt x="1817326" y="584200"/>
                  </a:moveTo>
                  <a:lnTo>
                    <a:pt x="1815086" y="584200"/>
                  </a:lnTo>
                  <a:lnTo>
                    <a:pt x="1816967" y="584696"/>
                  </a:lnTo>
                  <a:lnTo>
                    <a:pt x="1817326" y="584200"/>
                  </a:lnTo>
                  <a:close/>
                  <a:moveTo>
                    <a:pt x="110562" y="520700"/>
                  </a:moveTo>
                  <a:lnTo>
                    <a:pt x="103756" y="520700"/>
                  </a:lnTo>
                  <a:lnTo>
                    <a:pt x="106593" y="533400"/>
                  </a:lnTo>
                  <a:lnTo>
                    <a:pt x="99866" y="536518"/>
                  </a:lnTo>
                  <a:lnTo>
                    <a:pt x="98677" y="584200"/>
                  </a:lnTo>
                  <a:lnTo>
                    <a:pt x="109138" y="584200"/>
                  </a:lnTo>
                  <a:lnTo>
                    <a:pt x="110352" y="535901"/>
                  </a:lnTo>
                  <a:lnTo>
                    <a:pt x="110472" y="528465"/>
                  </a:lnTo>
                  <a:lnTo>
                    <a:pt x="110562" y="520700"/>
                  </a:lnTo>
                  <a:close/>
                  <a:moveTo>
                    <a:pt x="544067" y="558800"/>
                  </a:moveTo>
                  <a:lnTo>
                    <a:pt x="534381" y="558800"/>
                  </a:lnTo>
                  <a:lnTo>
                    <a:pt x="543051" y="584200"/>
                  </a:lnTo>
                  <a:lnTo>
                    <a:pt x="552737" y="584200"/>
                  </a:lnTo>
                  <a:lnTo>
                    <a:pt x="544067" y="558800"/>
                  </a:lnTo>
                  <a:close/>
                  <a:moveTo>
                    <a:pt x="1875471" y="571500"/>
                  </a:moveTo>
                  <a:lnTo>
                    <a:pt x="1864016" y="571500"/>
                  </a:lnTo>
                  <a:lnTo>
                    <a:pt x="1864528" y="576410"/>
                  </a:lnTo>
                  <a:lnTo>
                    <a:pt x="1875555" y="584200"/>
                  </a:lnTo>
                  <a:lnTo>
                    <a:pt x="1876306" y="576410"/>
                  </a:lnTo>
                  <a:lnTo>
                    <a:pt x="1876324" y="575638"/>
                  </a:lnTo>
                  <a:lnTo>
                    <a:pt x="1875471" y="571500"/>
                  </a:lnTo>
                  <a:close/>
                  <a:moveTo>
                    <a:pt x="1876363" y="575825"/>
                  </a:moveTo>
                  <a:lnTo>
                    <a:pt x="1875555" y="584200"/>
                  </a:lnTo>
                  <a:lnTo>
                    <a:pt x="1876780" y="577850"/>
                  </a:lnTo>
                  <a:lnTo>
                    <a:pt x="1876363" y="575825"/>
                  </a:lnTo>
                  <a:close/>
                  <a:moveTo>
                    <a:pt x="1876780" y="577850"/>
                  </a:moveTo>
                  <a:lnTo>
                    <a:pt x="1875555" y="584200"/>
                  </a:lnTo>
                  <a:lnTo>
                    <a:pt x="1878089" y="584200"/>
                  </a:lnTo>
                  <a:lnTo>
                    <a:pt x="1876780" y="577850"/>
                  </a:lnTo>
                  <a:close/>
                  <a:moveTo>
                    <a:pt x="1877207" y="575638"/>
                  </a:moveTo>
                  <a:lnTo>
                    <a:pt x="1876780" y="577850"/>
                  </a:lnTo>
                  <a:lnTo>
                    <a:pt x="1878089" y="584200"/>
                  </a:lnTo>
                  <a:lnTo>
                    <a:pt x="1877207" y="575638"/>
                  </a:lnTo>
                  <a:close/>
                  <a:moveTo>
                    <a:pt x="1907135" y="565150"/>
                  </a:moveTo>
                  <a:lnTo>
                    <a:pt x="1907135" y="571500"/>
                  </a:lnTo>
                  <a:lnTo>
                    <a:pt x="1878005" y="571500"/>
                  </a:lnTo>
                  <a:lnTo>
                    <a:pt x="1877207" y="575638"/>
                  </a:lnTo>
                  <a:lnTo>
                    <a:pt x="1878089" y="584200"/>
                  </a:lnTo>
                  <a:lnTo>
                    <a:pt x="1908444" y="571500"/>
                  </a:lnTo>
                  <a:lnTo>
                    <a:pt x="1907135" y="565150"/>
                  </a:lnTo>
                  <a:close/>
                  <a:moveTo>
                    <a:pt x="1876780" y="571500"/>
                  </a:moveTo>
                  <a:lnTo>
                    <a:pt x="1876381" y="575638"/>
                  </a:lnTo>
                  <a:lnTo>
                    <a:pt x="1876483" y="576410"/>
                  </a:lnTo>
                  <a:lnTo>
                    <a:pt x="1876780" y="577850"/>
                  </a:lnTo>
                  <a:lnTo>
                    <a:pt x="1877207" y="575638"/>
                  </a:lnTo>
                  <a:lnTo>
                    <a:pt x="1876780" y="571500"/>
                  </a:lnTo>
                  <a:close/>
                  <a:moveTo>
                    <a:pt x="1864016" y="571500"/>
                  </a:moveTo>
                  <a:lnTo>
                    <a:pt x="1857576" y="571500"/>
                  </a:lnTo>
                  <a:lnTo>
                    <a:pt x="1864528" y="576410"/>
                  </a:lnTo>
                  <a:lnTo>
                    <a:pt x="1864016" y="571500"/>
                  </a:lnTo>
                  <a:close/>
                  <a:moveTo>
                    <a:pt x="198109" y="558800"/>
                  </a:moveTo>
                  <a:lnTo>
                    <a:pt x="201208" y="571500"/>
                  </a:lnTo>
                  <a:lnTo>
                    <a:pt x="196056" y="571500"/>
                  </a:lnTo>
                  <a:lnTo>
                    <a:pt x="197076" y="576291"/>
                  </a:lnTo>
                  <a:lnTo>
                    <a:pt x="204307" y="571500"/>
                  </a:lnTo>
                  <a:lnTo>
                    <a:pt x="198109" y="558800"/>
                  </a:lnTo>
                  <a:close/>
                  <a:moveTo>
                    <a:pt x="1905826" y="558800"/>
                  </a:moveTo>
                  <a:lnTo>
                    <a:pt x="1875471" y="571500"/>
                  </a:lnTo>
                  <a:lnTo>
                    <a:pt x="1876363" y="575825"/>
                  </a:lnTo>
                  <a:lnTo>
                    <a:pt x="1876780" y="571500"/>
                  </a:lnTo>
                  <a:lnTo>
                    <a:pt x="1907135" y="571500"/>
                  </a:lnTo>
                  <a:lnTo>
                    <a:pt x="1905826" y="558800"/>
                  </a:lnTo>
                  <a:close/>
                  <a:moveTo>
                    <a:pt x="1878005" y="571500"/>
                  </a:moveTo>
                  <a:lnTo>
                    <a:pt x="1876780" y="571500"/>
                  </a:lnTo>
                  <a:lnTo>
                    <a:pt x="1877207" y="575638"/>
                  </a:lnTo>
                  <a:lnTo>
                    <a:pt x="1878005" y="571500"/>
                  </a:lnTo>
                  <a:close/>
                  <a:moveTo>
                    <a:pt x="296252" y="546100"/>
                  </a:moveTo>
                  <a:lnTo>
                    <a:pt x="295174" y="546100"/>
                  </a:lnTo>
                  <a:lnTo>
                    <a:pt x="295174" y="571500"/>
                  </a:lnTo>
                  <a:lnTo>
                    <a:pt x="305645" y="571500"/>
                  </a:lnTo>
                  <a:lnTo>
                    <a:pt x="305645" y="558800"/>
                  </a:lnTo>
                  <a:lnTo>
                    <a:pt x="304577" y="558800"/>
                  </a:lnTo>
                  <a:lnTo>
                    <a:pt x="296252" y="546100"/>
                  </a:lnTo>
                  <a:close/>
                  <a:moveTo>
                    <a:pt x="1905826" y="558800"/>
                  </a:moveTo>
                  <a:lnTo>
                    <a:pt x="1907135" y="571500"/>
                  </a:lnTo>
                  <a:lnTo>
                    <a:pt x="1907135" y="565150"/>
                  </a:lnTo>
                  <a:lnTo>
                    <a:pt x="1905826" y="558800"/>
                  </a:lnTo>
                  <a:close/>
                  <a:moveTo>
                    <a:pt x="1927239" y="558800"/>
                  </a:moveTo>
                  <a:lnTo>
                    <a:pt x="1907135" y="558800"/>
                  </a:lnTo>
                  <a:lnTo>
                    <a:pt x="1907137" y="565158"/>
                  </a:lnTo>
                  <a:lnTo>
                    <a:pt x="1908444" y="571500"/>
                  </a:lnTo>
                  <a:lnTo>
                    <a:pt x="1931250" y="571500"/>
                  </a:lnTo>
                  <a:lnTo>
                    <a:pt x="1931244" y="565150"/>
                  </a:lnTo>
                  <a:lnTo>
                    <a:pt x="1927239" y="558800"/>
                  </a:lnTo>
                  <a:close/>
                  <a:moveTo>
                    <a:pt x="1944453" y="558800"/>
                  </a:moveTo>
                  <a:lnTo>
                    <a:pt x="1931250" y="558800"/>
                  </a:lnTo>
                  <a:lnTo>
                    <a:pt x="1931250" y="565158"/>
                  </a:lnTo>
                  <a:lnTo>
                    <a:pt x="1935249" y="571500"/>
                  </a:lnTo>
                  <a:lnTo>
                    <a:pt x="1944453" y="558800"/>
                  </a:lnTo>
                  <a:close/>
                  <a:moveTo>
                    <a:pt x="1959867" y="558800"/>
                  </a:moveTo>
                  <a:lnTo>
                    <a:pt x="1956987" y="558800"/>
                  </a:lnTo>
                  <a:lnTo>
                    <a:pt x="2002148" y="571500"/>
                  </a:lnTo>
                  <a:lnTo>
                    <a:pt x="2005027" y="571500"/>
                  </a:lnTo>
                  <a:lnTo>
                    <a:pt x="1959867" y="558800"/>
                  </a:lnTo>
                  <a:close/>
                  <a:moveTo>
                    <a:pt x="1960076" y="533400"/>
                  </a:moveTo>
                  <a:lnTo>
                    <a:pt x="1954851" y="533400"/>
                  </a:lnTo>
                  <a:lnTo>
                    <a:pt x="1927239" y="558800"/>
                  </a:lnTo>
                  <a:lnTo>
                    <a:pt x="1931250" y="565158"/>
                  </a:lnTo>
                  <a:lnTo>
                    <a:pt x="1931250" y="558800"/>
                  </a:lnTo>
                  <a:lnTo>
                    <a:pt x="1944453" y="558800"/>
                  </a:lnTo>
                  <a:lnTo>
                    <a:pt x="1959071" y="538629"/>
                  </a:lnTo>
                  <a:lnTo>
                    <a:pt x="1960076" y="533400"/>
                  </a:lnTo>
                  <a:close/>
                  <a:moveTo>
                    <a:pt x="1907135" y="558800"/>
                  </a:moveTo>
                  <a:lnTo>
                    <a:pt x="1905826" y="558800"/>
                  </a:lnTo>
                  <a:lnTo>
                    <a:pt x="1907135" y="565150"/>
                  </a:lnTo>
                  <a:lnTo>
                    <a:pt x="1907135" y="558800"/>
                  </a:lnTo>
                  <a:close/>
                  <a:moveTo>
                    <a:pt x="314555" y="521115"/>
                  </a:moveTo>
                  <a:lnTo>
                    <a:pt x="296252" y="546100"/>
                  </a:lnTo>
                  <a:lnTo>
                    <a:pt x="304577" y="558800"/>
                  </a:lnTo>
                  <a:lnTo>
                    <a:pt x="305645" y="557342"/>
                  </a:lnTo>
                  <a:lnTo>
                    <a:pt x="305645" y="546100"/>
                  </a:lnTo>
                  <a:lnTo>
                    <a:pt x="313885" y="546100"/>
                  </a:lnTo>
                  <a:lnTo>
                    <a:pt x="323194" y="533400"/>
                  </a:lnTo>
                  <a:lnTo>
                    <a:pt x="319020" y="527041"/>
                  </a:lnTo>
                  <a:lnTo>
                    <a:pt x="314555" y="521115"/>
                  </a:lnTo>
                  <a:close/>
                  <a:moveTo>
                    <a:pt x="305645" y="557342"/>
                  </a:moveTo>
                  <a:lnTo>
                    <a:pt x="304577" y="558800"/>
                  </a:lnTo>
                  <a:lnTo>
                    <a:pt x="305645" y="558800"/>
                  </a:lnTo>
                  <a:lnTo>
                    <a:pt x="305645" y="557342"/>
                  </a:lnTo>
                  <a:close/>
                  <a:moveTo>
                    <a:pt x="547637" y="546100"/>
                  </a:moveTo>
                  <a:lnTo>
                    <a:pt x="537365" y="546100"/>
                  </a:lnTo>
                  <a:lnTo>
                    <a:pt x="534088" y="558800"/>
                  </a:lnTo>
                  <a:lnTo>
                    <a:pt x="544360" y="558800"/>
                  </a:lnTo>
                  <a:lnTo>
                    <a:pt x="547637" y="546100"/>
                  </a:lnTo>
                  <a:close/>
                  <a:moveTo>
                    <a:pt x="1360084" y="546100"/>
                  </a:moveTo>
                  <a:lnTo>
                    <a:pt x="1359026" y="547839"/>
                  </a:lnTo>
                  <a:lnTo>
                    <a:pt x="1359026" y="558800"/>
                  </a:lnTo>
                  <a:lnTo>
                    <a:pt x="1368440" y="558800"/>
                  </a:lnTo>
                  <a:lnTo>
                    <a:pt x="1360084" y="546100"/>
                  </a:lnTo>
                  <a:close/>
                  <a:moveTo>
                    <a:pt x="1369497" y="546100"/>
                  </a:moveTo>
                  <a:lnTo>
                    <a:pt x="1360084" y="546100"/>
                  </a:lnTo>
                  <a:lnTo>
                    <a:pt x="1368440" y="558800"/>
                  </a:lnTo>
                  <a:lnTo>
                    <a:pt x="1369497" y="558800"/>
                  </a:lnTo>
                  <a:lnTo>
                    <a:pt x="1369497" y="546100"/>
                  </a:lnTo>
                  <a:close/>
                  <a:moveTo>
                    <a:pt x="1973165" y="533400"/>
                  </a:moveTo>
                  <a:lnTo>
                    <a:pt x="1954652" y="558800"/>
                  </a:lnTo>
                  <a:lnTo>
                    <a:pt x="1962202" y="558800"/>
                  </a:lnTo>
                  <a:lnTo>
                    <a:pt x="1980714" y="546100"/>
                  </a:lnTo>
                  <a:lnTo>
                    <a:pt x="1975719" y="546100"/>
                  </a:lnTo>
                  <a:lnTo>
                    <a:pt x="1976939" y="539750"/>
                  </a:lnTo>
                  <a:lnTo>
                    <a:pt x="1973165" y="533400"/>
                  </a:lnTo>
                  <a:close/>
                  <a:moveTo>
                    <a:pt x="313885" y="546100"/>
                  </a:moveTo>
                  <a:lnTo>
                    <a:pt x="305645" y="546100"/>
                  </a:lnTo>
                  <a:lnTo>
                    <a:pt x="305645" y="557342"/>
                  </a:lnTo>
                  <a:lnTo>
                    <a:pt x="313885" y="546100"/>
                  </a:lnTo>
                  <a:close/>
                  <a:moveTo>
                    <a:pt x="1360084" y="546100"/>
                  </a:moveTo>
                  <a:lnTo>
                    <a:pt x="1359026" y="546100"/>
                  </a:lnTo>
                  <a:lnTo>
                    <a:pt x="1359026" y="547839"/>
                  </a:lnTo>
                  <a:lnTo>
                    <a:pt x="1360084" y="546100"/>
                  </a:lnTo>
                  <a:close/>
                  <a:moveTo>
                    <a:pt x="59914" y="508000"/>
                  </a:moveTo>
                  <a:lnTo>
                    <a:pt x="53349" y="520700"/>
                  </a:lnTo>
                  <a:lnTo>
                    <a:pt x="74500" y="533400"/>
                  </a:lnTo>
                  <a:lnTo>
                    <a:pt x="76604" y="546100"/>
                  </a:lnTo>
                  <a:lnTo>
                    <a:pt x="79201" y="546100"/>
                  </a:lnTo>
                  <a:lnTo>
                    <a:pt x="76364" y="533400"/>
                  </a:lnTo>
                  <a:lnTo>
                    <a:pt x="79756" y="531827"/>
                  </a:lnTo>
                  <a:lnTo>
                    <a:pt x="70490" y="520700"/>
                  </a:lnTo>
                  <a:lnTo>
                    <a:pt x="61778" y="520700"/>
                  </a:lnTo>
                  <a:lnTo>
                    <a:pt x="63311" y="512079"/>
                  </a:lnTo>
                  <a:lnTo>
                    <a:pt x="59914" y="508000"/>
                  </a:lnTo>
                  <a:close/>
                  <a:moveTo>
                    <a:pt x="79756" y="531827"/>
                  </a:moveTo>
                  <a:lnTo>
                    <a:pt x="76364" y="533400"/>
                  </a:lnTo>
                  <a:lnTo>
                    <a:pt x="79201" y="546100"/>
                  </a:lnTo>
                  <a:lnTo>
                    <a:pt x="77788" y="533400"/>
                  </a:lnTo>
                  <a:lnTo>
                    <a:pt x="81065" y="533400"/>
                  </a:lnTo>
                  <a:lnTo>
                    <a:pt x="79756" y="531827"/>
                  </a:lnTo>
                  <a:close/>
                  <a:moveTo>
                    <a:pt x="99944" y="533400"/>
                  </a:moveTo>
                  <a:lnTo>
                    <a:pt x="77788" y="533400"/>
                  </a:lnTo>
                  <a:lnTo>
                    <a:pt x="79201" y="546100"/>
                  </a:lnTo>
                  <a:lnTo>
                    <a:pt x="99866" y="536518"/>
                  </a:lnTo>
                  <a:lnTo>
                    <a:pt x="99944" y="533400"/>
                  </a:lnTo>
                  <a:close/>
                  <a:moveTo>
                    <a:pt x="505465" y="512000"/>
                  </a:moveTo>
                  <a:lnTo>
                    <a:pt x="502749" y="520700"/>
                  </a:lnTo>
                  <a:lnTo>
                    <a:pt x="494958" y="520700"/>
                  </a:lnTo>
                  <a:lnTo>
                    <a:pt x="539585" y="546100"/>
                  </a:lnTo>
                  <a:lnTo>
                    <a:pt x="545407" y="546100"/>
                  </a:lnTo>
                  <a:lnTo>
                    <a:pt x="515656" y="520700"/>
                  </a:lnTo>
                  <a:lnTo>
                    <a:pt x="502749" y="520700"/>
                  </a:lnTo>
                  <a:lnTo>
                    <a:pt x="497869" y="514350"/>
                  </a:lnTo>
                  <a:lnTo>
                    <a:pt x="508218" y="514350"/>
                  </a:lnTo>
                  <a:lnTo>
                    <a:pt x="505465" y="512000"/>
                  </a:lnTo>
                  <a:close/>
                  <a:moveTo>
                    <a:pt x="1352524" y="527050"/>
                  </a:moveTo>
                  <a:lnTo>
                    <a:pt x="1347948" y="533400"/>
                  </a:lnTo>
                  <a:lnTo>
                    <a:pt x="1359686" y="546100"/>
                  </a:lnTo>
                  <a:lnTo>
                    <a:pt x="1368837" y="546100"/>
                  </a:lnTo>
                  <a:lnTo>
                    <a:pt x="1362968" y="533400"/>
                  </a:lnTo>
                  <a:lnTo>
                    <a:pt x="1352524" y="533400"/>
                  </a:lnTo>
                  <a:lnTo>
                    <a:pt x="1352524" y="527050"/>
                  </a:lnTo>
                  <a:close/>
                  <a:moveTo>
                    <a:pt x="1973165" y="533400"/>
                  </a:moveTo>
                  <a:lnTo>
                    <a:pt x="1962861" y="533400"/>
                  </a:lnTo>
                  <a:lnTo>
                    <a:pt x="1959071" y="538629"/>
                  </a:lnTo>
                  <a:lnTo>
                    <a:pt x="1957636" y="546100"/>
                  </a:lnTo>
                  <a:lnTo>
                    <a:pt x="1963908" y="546100"/>
                  </a:lnTo>
                  <a:lnTo>
                    <a:pt x="1973165" y="533400"/>
                  </a:lnTo>
                  <a:close/>
                  <a:moveTo>
                    <a:pt x="1976939" y="539750"/>
                  </a:moveTo>
                  <a:lnTo>
                    <a:pt x="1975719" y="546100"/>
                  </a:lnTo>
                  <a:lnTo>
                    <a:pt x="1980714" y="546100"/>
                  </a:lnTo>
                  <a:lnTo>
                    <a:pt x="1976939" y="539750"/>
                  </a:lnTo>
                  <a:close/>
                  <a:moveTo>
                    <a:pt x="1987049" y="533400"/>
                  </a:moveTo>
                  <a:lnTo>
                    <a:pt x="1978159" y="533400"/>
                  </a:lnTo>
                  <a:lnTo>
                    <a:pt x="1977679" y="535901"/>
                  </a:lnTo>
                  <a:lnTo>
                    <a:pt x="1980714" y="546100"/>
                  </a:lnTo>
                  <a:lnTo>
                    <a:pt x="1987049" y="533400"/>
                  </a:lnTo>
                  <a:close/>
                  <a:moveTo>
                    <a:pt x="1976934" y="533400"/>
                  </a:moveTo>
                  <a:lnTo>
                    <a:pt x="1973165" y="533400"/>
                  </a:lnTo>
                  <a:lnTo>
                    <a:pt x="1976939" y="539750"/>
                  </a:lnTo>
                  <a:lnTo>
                    <a:pt x="1977679" y="535901"/>
                  </a:lnTo>
                  <a:lnTo>
                    <a:pt x="1976934" y="533400"/>
                  </a:lnTo>
                  <a:close/>
                  <a:moveTo>
                    <a:pt x="1962861" y="533400"/>
                  </a:moveTo>
                  <a:lnTo>
                    <a:pt x="1960076" y="533400"/>
                  </a:lnTo>
                  <a:lnTo>
                    <a:pt x="1959071" y="538629"/>
                  </a:lnTo>
                  <a:lnTo>
                    <a:pt x="1962861" y="533400"/>
                  </a:lnTo>
                  <a:close/>
                  <a:moveTo>
                    <a:pt x="103756" y="520700"/>
                  </a:moveTo>
                  <a:lnTo>
                    <a:pt x="105180" y="533400"/>
                  </a:lnTo>
                  <a:lnTo>
                    <a:pt x="99944" y="533400"/>
                  </a:lnTo>
                  <a:lnTo>
                    <a:pt x="99866" y="536518"/>
                  </a:lnTo>
                  <a:lnTo>
                    <a:pt x="106593" y="533400"/>
                  </a:lnTo>
                  <a:lnTo>
                    <a:pt x="103756" y="520700"/>
                  </a:lnTo>
                  <a:close/>
                  <a:moveTo>
                    <a:pt x="1978159" y="533400"/>
                  </a:moveTo>
                  <a:lnTo>
                    <a:pt x="1976934" y="533400"/>
                  </a:lnTo>
                  <a:lnTo>
                    <a:pt x="1977679" y="535901"/>
                  </a:lnTo>
                  <a:lnTo>
                    <a:pt x="1978159" y="533400"/>
                  </a:lnTo>
                  <a:close/>
                  <a:moveTo>
                    <a:pt x="103756" y="520700"/>
                  </a:moveTo>
                  <a:lnTo>
                    <a:pt x="79756" y="531827"/>
                  </a:lnTo>
                  <a:lnTo>
                    <a:pt x="81065" y="533400"/>
                  </a:lnTo>
                  <a:lnTo>
                    <a:pt x="105180" y="533400"/>
                  </a:lnTo>
                  <a:lnTo>
                    <a:pt x="103756" y="520700"/>
                  </a:lnTo>
                  <a:close/>
                  <a:moveTo>
                    <a:pt x="328042" y="520700"/>
                  </a:moveTo>
                  <a:lnTo>
                    <a:pt x="314859" y="520700"/>
                  </a:lnTo>
                  <a:lnTo>
                    <a:pt x="319026" y="527050"/>
                  </a:lnTo>
                  <a:lnTo>
                    <a:pt x="323812" y="533400"/>
                  </a:lnTo>
                  <a:lnTo>
                    <a:pt x="328042" y="520700"/>
                  </a:lnTo>
                  <a:close/>
                  <a:moveTo>
                    <a:pt x="1347236" y="520700"/>
                  </a:moveTo>
                  <a:lnTo>
                    <a:pt x="1343634" y="520700"/>
                  </a:lnTo>
                  <a:lnTo>
                    <a:pt x="1347948" y="533400"/>
                  </a:lnTo>
                  <a:lnTo>
                    <a:pt x="1350927" y="525132"/>
                  </a:lnTo>
                  <a:lnTo>
                    <a:pt x="1347236" y="520700"/>
                  </a:lnTo>
                  <a:close/>
                  <a:moveTo>
                    <a:pt x="1352524" y="527050"/>
                  </a:moveTo>
                  <a:lnTo>
                    <a:pt x="1352524" y="533400"/>
                  </a:lnTo>
                  <a:lnTo>
                    <a:pt x="1357812" y="533400"/>
                  </a:lnTo>
                  <a:lnTo>
                    <a:pt x="1352524" y="527050"/>
                  </a:lnTo>
                  <a:close/>
                  <a:moveTo>
                    <a:pt x="1357100" y="520700"/>
                  </a:moveTo>
                  <a:lnTo>
                    <a:pt x="1352524" y="527050"/>
                  </a:lnTo>
                  <a:lnTo>
                    <a:pt x="1357812" y="533400"/>
                  </a:lnTo>
                  <a:lnTo>
                    <a:pt x="1360688" y="528465"/>
                  </a:lnTo>
                  <a:lnTo>
                    <a:pt x="1357100" y="520700"/>
                  </a:lnTo>
                  <a:close/>
                  <a:moveTo>
                    <a:pt x="1360688" y="528465"/>
                  </a:moveTo>
                  <a:lnTo>
                    <a:pt x="1357812" y="533400"/>
                  </a:lnTo>
                  <a:lnTo>
                    <a:pt x="1361518" y="533400"/>
                  </a:lnTo>
                  <a:lnTo>
                    <a:pt x="1361518" y="530261"/>
                  </a:lnTo>
                  <a:lnTo>
                    <a:pt x="1360688" y="528465"/>
                  </a:lnTo>
                  <a:close/>
                  <a:moveTo>
                    <a:pt x="1361518" y="530261"/>
                  </a:moveTo>
                  <a:lnTo>
                    <a:pt x="1361518" y="533400"/>
                  </a:lnTo>
                  <a:lnTo>
                    <a:pt x="1362968" y="533400"/>
                  </a:lnTo>
                  <a:lnTo>
                    <a:pt x="1361518" y="530261"/>
                  </a:lnTo>
                  <a:close/>
                  <a:moveTo>
                    <a:pt x="1365214" y="520700"/>
                  </a:moveTo>
                  <a:lnTo>
                    <a:pt x="1361518" y="527041"/>
                  </a:lnTo>
                  <a:lnTo>
                    <a:pt x="1361518" y="530261"/>
                  </a:lnTo>
                  <a:lnTo>
                    <a:pt x="1362968" y="533400"/>
                  </a:lnTo>
                  <a:lnTo>
                    <a:pt x="1374157" y="533400"/>
                  </a:lnTo>
                  <a:lnTo>
                    <a:pt x="1365214" y="520700"/>
                  </a:lnTo>
                  <a:close/>
                  <a:moveTo>
                    <a:pt x="1361518" y="527041"/>
                  </a:moveTo>
                  <a:lnTo>
                    <a:pt x="1360688" y="528465"/>
                  </a:lnTo>
                  <a:lnTo>
                    <a:pt x="1361518" y="530261"/>
                  </a:lnTo>
                  <a:lnTo>
                    <a:pt x="1361518" y="527041"/>
                  </a:lnTo>
                  <a:close/>
                  <a:moveTo>
                    <a:pt x="1361518" y="520700"/>
                  </a:moveTo>
                  <a:lnTo>
                    <a:pt x="1357100" y="520700"/>
                  </a:lnTo>
                  <a:lnTo>
                    <a:pt x="1360688" y="528465"/>
                  </a:lnTo>
                  <a:lnTo>
                    <a:pt x="1361513" y="527050"/>
                  </a:lnTo>
                  <a:lnTo>
                    <a:pt x="1361518" y="520700"/>
                  </a:lnTo>
                  <a:close/>
                  <a:moveTo>
                    <a:pt x="314859" y="520700"/>
                  </a:moveTo>
                  <a:lnTo>
                    <a:pt x="314555" y="521115"/>
                  </a:lnTo>
                  <a:lnTo>
                    <a:pt x="319026" y="527050"/>
                  </a:lnTo>
                  <a:lnTo>
                    <a:pt x="314859" y="520700"/>
                  </a:lnTo>
                  <a:close/>
                  <a:moveTo>
                    <a:pt x="1352524" y="520700"/>
                  </a:moveTo>
                  <a:lnTo>
                    <a:pt x="1350927" y="525132"/>
                  </a:lnTo>
                  <a:lnTo>
                    <a:pt x="1352524" y="527050"/>
                  </a:lnTo>
                  <a:lnTo>
                    <a:pt x="1352524" y="520700"/>
                  </a:lnTo>
                  <a:close/>
                  <a:moveTo>
                    <a:pt x="1357100" y="520700"/>
                  </a:moveTo>
                  <a:lnTo>
                    <a:pt x="1352524" y="520700"/>
                  </a:lnTo>
                  <a:lnTo>
                    <a:pt x="1352524" y="527050"/>
                  </a:lnTo>
                  <a:lnTo>
                    <a:pt x="1357100" y="520700"/>
                  </a:lnTo>
                  <a:close/>
                  <a:moveTo>
                    <a:pt x="1365214" y="520700"/>
                  </a:moveTo>
                  <a:lnTo>
                    <a:pt x="1361518" y="520700"/>
                  </a:lnTo>
                  <a:lnTo>
                    <a:pt x="1361518" y="527041"/>
                  </a:lnTo>
                  <a:lnTo>
                    <a:pt x="1365214" y="520700"/>
                  </a:lnTo>
                  <a:close/>
                  <a:moveTo>
                    <a:pt x="1344250" y="495524"/>
                  </a:moveTo>
                  <a:lnTo>
                    <a:pt x="1341045" y="500478"/>
                  </a:lnTo>
                  <a:lnTo>
                    <a:pt x="1336660" y="508000"/>
                  </a:lnTo>
                  <a:lnTo>
                    <a:pt x="1350927" y="525132"/>
                  </a:lnTo>
                  <a:lnTo>
                    <a:pt x="1352524" y="520700"/>
                  </a:lnTo>
                  <a:lnTo>
                    <a:pt x="1365214" y="520700"/>
                  </a:lnTo>
                  <a:lnTo>
                    <a:pt x="1354639" y="508000"/>
                  </a:lnTo>
                  <a:lnTo>
                    <a:pt x="1344545" y="508000"/>
                  </a:lnTo>
                  <a:lnTo>
                    <a:pt x="1348957" y="501176"/>
                  </a:lnTo>
                  <a:lnTo>
                    <a:pt x="1344250" y="495524"/>
                  </a:lnTo>
                  <a:close/>
                  <a:moveTo>
                    <a:pt x="333078" y="495300"/>
                  </a:moveTo>
                  <a:lnTo>
                    <a:pt x="326932" y="495300"/>
                  </a:lnTo>
                  <a:lnTo>
                    <a:pt x="314241" y="520700"/>
                  </a:lnTo>
                  <a:lnTo>
                    <a:pt x="314555" y="521115"/>
                  </a:lnTo>
                  <a:lnTo>
                    <a:pt x="314859" y="520700"/>
                  </a:lnTo>
                  <a:lnTo>
                    <a:pt x="328042" y="520700"/>
                  </a:lnTo>
                  <a:lnTo>
                    <a:pt x="332272" y="508000"/>
                  </a:lnTo>
                  <a:lnTo>
                    <a:pt x="330356" y="508000"/>
                  </a:lnTo>
                  <a:lnTo>
                    <a:pt x="333078" y="495300"/>
                  </a:lnTo>
                  <a:close/>
                  <a:moveTo>
                    <a:pt x="68552" y="482600"/>
                  </a:moveTo>
                  <a:lnTo>
                    <a:pt x="58249" y="482600"/>
                  </a:lnTo>
                  <a:lnTo>
                    <a:pt x="51485" y="520700"/>
                  </a:lnTo>
                  <a:lnTo>
                    <a:pt x="53349" y="520700"/>
                  </a:lnTo>
                  <a:lnTo>
                    <a:pt x="59914" y="508000"/>
                  </a:lnTo>
                  <a:lnTo>
                    <a:pt x="64036" y="508000"/>
                  </a:lnTo>
                  <a:lnTo>
                    <a:pt x="68552" y="482600"/>
                  </a:lnTo>
                  <a:close/>
                  <a:moveTo>
                    <a:pt x="63311" y="512079"/>
                  </a:moveTo>
                  <a:lnTo>
                    <a:pt x="61778" y="520700"/>
                  </a:lnTo>
                  <a:lnTo>
                    <a:pt x="70490" y="520700"/>
                  </a:lnTo>
                  <a:lnTo>
                    <a:pt x="63311" y="512079"/>
                  </a:lnTo>
                  <a:close/>
                  <a:moveTo>
                    <a:pt x="492990" y="508000"/>
                  </a:moveTo>
                  <a:lnTo>
                    <a:pt x="491471" y="520700"/>
                  </a:lnTo>
                  <a:lnTo>
                    <a:pt x="494958" y="520700"/>
                  </a:lnTo>
                  <a:lnTo>
                    <a:pt x="496748" y="512891"/>
                  </a:lnTo>
                  <a:lnTo>
                    <a:pt x="492990" y="508000"/>
                  </a:lnTo>
                  <a:close/>
                  <a:moveTo>
                    <a:pt x="500780" y="508000"/>
                  </a:moveTo>
                  <a:lnTo>
                    <a:pt x="497869" y="514350"/>
                  </a:lnTo>
                  <a:lnTo>
                    <a:pt x="502749" y="520700"/>
                  </a:lnTo>
                  <a:lnTo>
                    <a:pt x="505465" y="512000"/>
                  </a:lnTo>
                  <a:lnTo>
                    <a:pt x="500780" y="508000"/>
                  </a:lnTo>
                  <a:close/>
                  <a:moveTo>
                    <a:pt x="500780" y="508000"/>
                  </a:moveTo>
                  <a:lnTo>
                    <a:pt x="497869" y="508000"/>
                  </a:lnTo>
                  <a:lnTo>
                    <a:pt x="496748" y="512891"/>
                  </a:lnTo>
                  <a:lnTo>
                    <a:pt x="497869" y="514350"/>
                  </a:lnTo>
                  <a:lnTo>
                    <a:pt x="500780" y="508000"/>
                  </a:lnTo>
                  <a:close/>
                  <a:moveTo>
                    <a:pt x="505719" y="477427"/>
                  </a:moveTo>
                  <a:lnTo>
                    <a:pt x="492990" y="508000"/>
                  </a:lnTo>
                  <a:lnTo>
                    <a:pt x="496748" y="512891"/>
                  </a:lnTo>
                  <a:lnTo>
                    <a:pt x="497869" y="508000"/>
                  </a:lnTo>
                  <a:lnTo>
                    <a:pt x="506714" y="508000"/>
                  </a:lnTo>
                  <a:lnTo>
                    <a:pt x="514646" y="482600"/>
                  </a:lnTo>
                  <a:lnTo>
                    <a:pt x="510026" y="482600"/>
                  </a:lnTo>
                  <a:lnTo>
                    <a:pt x="505719" y="477427"/>
                  </a:lnTo>
                  <a:close/>
                  <a:moveTo>
                    <a:pt x="64036" y="508000"/>
                  </a:moveTo>
                  <a:lnTo>
                    <a:pt x="59914" y="508000"/>
                  </a:lnTo>
                  <a:lnTo>
                    <a:pt x="63311" y="512079"/>
                  </a:lnTo>
                  <a:lnTo>
                    <a:pt x="64036" y="508000"/>
                  </a:lnTo>
                  <a:close/>
                  <a:moveTo>
                    <a:pt x="506714" y="508000"/>
                  </a:moveTo>
                  <a:lnTo>
                    <a:pt x="500780" y="508000"/>
                  </a:lnTo>
                  <a:lnTo>
                    <a:pt x="505465" y="512000"/>
                  </a:lnTo>
                  <a:lnTo>
                    <a:pt x="506714" y="508000"/>
                  </a:lnTo>
                  <a:close/>
                  <a:moveTo>
                    <a:pt x="333078" y="495300"/>
                  </a:moveTo>
                  <a:lnTo>
                    <a:pt x="330356" y="508000"/>
                  </a:lnTo>
                  <a:lnTo>
                    <a:pt x="332272" y="508000"/>
                  </a:lnTo>
                  <a:lnTo>
                    <a:pt x="336113" y="496468"/>
                  </a:lnTo>
                  <a:lnTo>
                    <a:pt x="333078" y="495300"/>
                  </a:lnTo>
                  <a:close/>
                  <a:moveTo>
                    <a:pt x="336113" y="496468"/>
                  </a:moveTo>
                  <a:lnTo>
                    <a:pt x="332272" y="508000"/>
                  </a:lnTo>
                  <a:lnTo>
                    <a:pt x="364219" y="508000"/>
                  </a:lnTo>
                  <a:lnTo>
                    <a:pt x="365493" y="507776"/>
                  </a:lnTo>
                  <a:lnTo>
                    <a:pt x="336113" y="496468"/>
                  </a:lnTo>
                  <a:close/>
                  <a:moveTo>
                    <a:pt x="365493" y="507776"/>
                  </a:moveTo>
                  <a:lnTo>
                    <a:pt x="364219" y="508000"/>
                  </a:lnTo>
                  <a:lnTo>
                    <a:pt x="366072" y="508000"/>
                  </a:lnTo>
                  <a:lnTo>
                    <a:pt x="365493" y="507776"/>
                  </a:lnTo>
                  <a:close/>
                  <a:moveTo>
                    <a:pt x="434066" y="495773"/>
                  </a:moveTo>
                  <a:lnTo>
                    <a:pt x="365493" y="507776"/>
                  </a:lnTo>
                  <a:lnTo>
                    <a:pt x="366072" y="508000"/>
                  </a:lnTo>
                  <a:lnTo>
                    <a:pt x="437766" y="508000"/>
                  </a:lnTo>
                  <a:lnTo>
                    <a:pt x="437270" y="501661"/>
                  </a:lnTo>
                  <a:lnTo>
                    <a:pt x="434066" y="495773"/>
                  </a:lnTo>
                  <a:close/>
                  <a:moveTo>
                    <a:pt x="437535" y="502148"/>
                  </a:moveTo>
                  <a:lnTo>
                    <a:pt x="437766" y="508000"/>
                  </a:lnTo>
                  <a:lnTo>
                    <a:pt x="440719" y="508000"/>
                  </a:lnTo>
                  <a:lnTo>
                    <a:pt x="437535" y="502148"/>
                  </a:lnTo>
                  <a:close/>
                  <a:moveTo>
                    <a:pt x="437264" y="495300"/>
                  </a:moveTo>
                  <a:lnTo>
                    <a:pt x="437535" y="502148"/>
                  </a:lnTo>
                  <a:lnTo>
                    <a:pt x="440719" y="508000"/>
                  </a:lnTo>
                  <a:lnTo>
                    <a:pt x="437264" y="495300"/>
                  </a:lnTo>
                  <a:close/>
                  <a:moveTo>
                    <a:pt x="454548" y="495300"/>
                  </a:moveTo>
                  <a:lnTo>
                    <a:pt x="437264" y="495300"/>
                  </a:lnTo>
                  <a:lnTo>
                    <a:pt x="440719" y="508000"/>
                  </a:lnTo>
                  <a:lnTo>
                    <a:pt x="454548" y="495300"/>
                  </a:lnTo>
                  <a:close/>
                  <a:moveTo>
                    <a:pt x="1341045" y="500478"/>
                  </a:moveTo>
                  <a:lnTo>
                    <a:pt x="1336179" y="508000"/>
                  </a:lnTo>
                  <a:lnTo>
                    <a:pt x="1336660" y="508000"/>
                  </a:lnTo>
                  <a:lnTo>
                    <a:pt x="1341045" y="500478"/>
                  </a:lnTo>
                  <a:close/>
                  <a:moveTo>
                    <a:pt x="1348957" y="501176"/>
                  </a:moveTo>
                  <a:lnTo>
                    <a:pt x="1344545" y="508000"/>
                  </a:lnTo>
                  <a:lnTo>
                    <a:pt x="1354639" y="508000"/>
                  </a:lnTo>
                  <a:lnTo>
                    <a:pt x="1348957" y="501176"/>
                  </a:lnTo>
                  <a:close/>
                  <a:moveTo>
                    <a:pt x="437264" y="495300"/>
                  </a:moveTo>
                  <a:lnTo>
                    <a:pt x="436772" y="495300"/>
                  </a:lnTo>
                  <a:lnTo>
                    <a:pt x="437270" y="501661"/>
                  </a:lnTo>
                  <a:lnTo>
                    <a:pt x="437535" y="502148"/>
                  </a:lnTo>
                  <a:lnTo>
                    <a:pt x="437264" y="495300"/>
                  </a:lnTo>
                  <a:close/>
                  <a:moveTo>
                    <a:pt x="436772" y="495300"/>
                  </a:moveTo>
                  <a:lnTo>
                    <a:pt x="434066" y="495773"/>
                  </a:lnTo>
                  <a:lnTo>
                    <a:pt x="437270" y="501661"/>
                  </a:lnTo>
                  <a:lnTo>
                    <a:pt x="436772" y="495300"/>
                  </a:lnTo>
                  <a:close/>
                  <a:moveTo>
                    <a:pt x="1352943" y="482087"/>
                  </a:moveTo>
                  <a:lnTo>
                    <a:pt x="1344250" y="495524"/>
                  </a:lnTo>
                  <a:lnTo>
                    <a:pt x="1348957" y="501176"/>
                  </a:lnTo>
                  <a:lnTo>
                    <a:pt x="1360970" y="482600"/>
                  </a:lnTo>
                  <a:lnTo>
                    <a:pt x="1352943" y="482600"/>
                  </a:lnTo>
                  <a:lnTo>
                    <a:pt x="1352943" y="482087"/>
                  </a:lnTo>
                  <a:close/>
                  <a:moveTo>
                    <a:pt x="1344063" y="495300"/>
                  </a:moveTo>
                  <a:lnTo>
                    <a:pt x="1341045" y="500478"/>
                  </a:lnTo>
                  <a:lnTo>
                    <a:pt x="1344250" y="495524"/>
                  </a:lnTo>
                  <a:lnTo>
                    <a:pt x="1344063" y="495300"/>
                  </a:lnTo>
                  <a:close/>
                  <a:moveTo>
                    <a:pt x="336502" y="495300"/>
                  </a:moveTo>
                  <a:lnTo>
                    <a:pt x="333078" y="495300"/>
                  </a:lnTo>
                  <a:lnTo>
                    <a:pt x="336113" y="496468"/>
                  </a:lnTo>
                  <a:lnTo>
                    <a:pt x="336502" y="495300"/>
                  </a:lnTo>
                  <a:close/>
                  <a:moveTo>
                    <a:pt x="489126" y="444500"/>
                  </a:moveTo>
                  <a:lnTo>
                    <a:pt x="433808" y="495300"/>
                  </a:lnTo>
                  <a:lnTo>
                    <a:pt x="434066" y="495773"/>
                  </a:lnTo>
                  <a:lnTo>
                    <a:pt x="436772" y="495300"/>
                  </a:lnTo>
                  <a:lnTo>
                    <a:pt x="454548" y="495300"/>
                  </a:lnTo>
                  <a:lnTo>
                    <a:pt x="491978" y="460927"/>
                  </a:lnTo>
                  <a:lnTo>
                    <a:pt x="488875" y="457200"/>
                  </a:lnTo>
                  <a:lnTo>
                    <a:pt x="491402" y="452864"/>
                  </a:lnTo>
                  <a:lnTo>
                    <a:pt x="489126" y="444500"/>
                  </a:lnTo>
                  <a:close/>
                  <a:moveTo>
                    <a:pt x="26732" y="457200"/>
                  </a:moveTo>
                  <a:lnTo>
                    <a:pt x="22439" y="469900"/>
                  </a:lnTo>
                  <a:lnTo>
                    <a:pt x="61254" y="482600"/>
                  </a:lnTo>
                  <a:lnTo>
                    <a:pt x="65547" y="469900"/>
                  </a:lnTo>
                  <a:lnTo>
                    <a:pt x="26732" y="457200"/>
                  </a:lnTo>
                  <a:close/>
                  <a:moveTo>
                    <a:pt x="65547" y="469900"/>
                  </a:moveTo>
                  <a:lnTo>
                    <a:pt x="63401" y="482600"/>
                  </a:lnTo>
                  <a:lnTo>
                    <a:pt x="69285" y="482600"/>
                  </a:lnTo>
                  <a:lnTo>
                    <a:pt x="65547" y="469900"/>
                  </a:lnTo>
                  <a:close/>
                  <a:moveTo>
                    <a:pt x="517439" y="469900"/>
                  </a:moveTo>
                  <a:lnTo>
                    <a:pt x="508853" y="469900"/>
                  </a:lnTo>
                  <a:lnTo>
                    <a:pt x="505719" y="477427"/>
                  </a:lnTo>
                  <a:lnTo>
                    <a:pt x="510026" y="482600"/>
                  </a:lnTo>
                  <a:lnTo>
                    <a:pt x="517439" y="469900"/>
                  </a:lnTo>
                  <a:close/>
                  <a:moveTo>
                    <a:pt x="518612" y="469900"/>
                  </a:moveTo>
                  <a:lnTo>
                    <a:pt x="517439" y="469900"/>
                  </a:lnTo>
                  <a:lnTo>
                    <a:pt x="510026" y="482600"/>
                  </a:lnTo>
                  <a:lnTo>
                    <a:pt x="514646" y="482600"/>
                  </a:lnTo>
                  <a:lnTo>
                    <a:pt x="518612" y="469900"/>
                  </a:lnTo>
                  <a:close/>
                  <a:moveTo>
                    <a:pt x="1345897" y="444996"/>
                  </a:moveTo>
                  <a:lnTo>
                    <a:pt x="1341100" y="450850"/>
                  </a:lnTo>
                  <a:lnTo>
                    <a:pt x="1336535" y="457200"/>
                  </a:lnTo>
                  <a:lnTo>
                    <a:pt x="1348377" y="469900"/>
                  </a:lnTo>
                  <a:lnTo>
                    <a:pt x="1349875" y="482600"/>
                  </a:lnTo>
                  <a:lnTo>
                    <a:pt x="1352611" y="482600"/>
                  </a:lnTo>
                  <a:lnTo>
                    <a:pt x="1352943" y="482087"/>
                  </a:lnTo>
                  <a:lnTo>
                    <a:pt x="1352943" y="469900"/>
                  </a:lnTo>
                  <a:lnTo>
                    <a:pt x="1357518" y="469900"/>
                  </a:lnTo>
                  <a:lnTo>
                    <a:pt x="1345897" y="444996"/>
                  </a:lnTo>
                  <a:close/>
                  <a:moveTo>
                    <a:pt x="1365005" y="469900"/>
                  </a:moveTo>
                  <a:lnTo>
                    <a:pt x="1360827" y="469900"/>
                  </a:lnTo>
                  <a:lnTo>
                    <a:pt x="1352943" y="482087"/>
                  </a:lnTo>
                  <a:lnTo>
                    <a:pt x="1352943" y="482600"/>
                  </a:lnTo>
                  <a:lnTo>
                    <a:pt x="1360970" y="482600"/>
                  </a:lnTo>
                  <a:lnTo>
                    <a:pt x="1365005" y="476360"/>
                  </a:lnTo>
                  <a:lnTo>
                    <a:pt x="1365005" y="469900"/>
                  </a:lnTo>
                  <a:close/>
                  <a:moveTo>
                    <a:pt x="1365005" y="476360"/>
                  </a:moveTo>
                  <a:lnTo>
                    <a:pt x="1360970" y="482600"/>
                  </a:lnTo>
                  <a:lnTo>
                    <a:pt x="1365005" y="482600"/>
                  </a:lnTo>
                  <a:lnTo>
                    <a:pt x="1365005" y="476360"/>
                  </a:lnTo>
                  <a:close/>
                  <a:moveTo>
                    <a:pt x="1360827" y="469900"/>
                  </a:moveTo>
                  <a:lnTo>
                    <a:pt x="1352943" y="469900"/>
                  </a:lnTo>
                  <a:lnTo>
                    <a:pt x="1352943" y="482087"/>
                  </a:lnTo>
                  <a:lnTo>
                    <a:pt x="1360827" y="469900"/>
                  </a:lnTo>
                  <a:close/>
                  <a:moveTo>
                    <a:pt x="496278" y="444500"/>
                  </a:moveTo>
                  <a:lnTo>
                    <a:pt x="493785" y="453062"/>
                  </a:lnTo>
                  <a:lnTo>
                    <a:pt x="496037" y="457200"/>
                  </a:lnTo>
                  <a:lnTo>
                    <a:pt x="491978" y="460927"/>
                  </a:lnTo>
                  <a:lnTo>
                    <a:pt x="505719" y="477427"/>
                  </a:lnTo>
                  <a:lnTo>
                    <a:pt x="508853" y="469900"/>
                  </a:lnTo>
                  <a:lnTo>
                    <a:pt x="517439" y="469900"/>
                  </a:lnTo>
                  <a:lnTo>
                    <a:pt x="496278" y="444500"/>
                  </a:lnTo>
                  <a:close/>
                  <a:moveTo>
                    <a:pt x="1369183" y="469900"/>
                  </a:moveTo>
                  <a:lnTo>
                    <a:pt x="1365005" y="469900"/>
                  </a:lnTo>
                  <a:lnTo>
                    <a:pt x="1365005" y="476360"/>
                  </a:lnTo>
                  <a:lnTo>
                    <a:pt x="1369183" y="469900"/>
                  </a:lnTo>
                  <a:close/>
                  <a:moveTo>
                    <a:pt x="23360" y="419100"/>
                  </a:moveTo>
                  <a:lnTo>
                    <a:pt x="20198" y="419100"/>
                  </a:lnTo>
                  <a:lnTo>
                    <a:pt x="19350" y="457200"/>
                  </a:lnTo>
                  <a:lnTo>
                    <a:pt x="19287" y="469900"/>
                  </a:lnTo>
                  <a:lnTo>
                    <a:pt x="22439" y="469900"/>
                  </a:lnTo>
                  <a:lnTo>
                    <a:pt x="24585" y="457200"/>
                  </a:lnTo>
                  <a:lnTo>
                    <a:pt x="29821" y="457200"/>
                  </a:lnTo>
                  <a:lnTo>
                    <a:pt x="30386" y="431800"/>
                  </a:lnTo>
                  <a:lnTo>
                    <a:pt x="27507" y="431800"/>
                  </a:lnTo>
                  <a:lnTo>
                    <a:pt x="23360" y="419100"/>
                  </a:lnTo>
                  <a:close/>
                  <a:moveTo>
                    <a:pt x="491402" y="452864"/>
                  </a:moveTo>
                  <a:lnTo>
                    <a:pt x="488875" y="457200"/>
                  </a:lnTo>
                  <a:lnTo>
                    <a:pt x="491978" y="460927"/>
                  </a:lnTo>
                  <a:lnTo>
                    <a:pt x="496037" y="457200"/>
                  </a:lnTo>
                  <a:lnTo>
                    <a:pt x="492581" y="457200"/>
                  </a:lnTo>
                  <a:lnTo>
                    <a:pt x="491402" y="452864"/>
                  </a:lnTo>
                  <a:close/>
                  <a:moveTo>
                    <a:pt x="492579" y="450845"/>
                  </a:moveTo>
                  <a:lnTo>
                    <a:pt x="491402" y="452864"/>
                  </a:lnTo>
                  <a:lnTo>
                    <a:pt x="492581" y="457200"/>
                  </a:lnTo>
                  <a:lnTo>
                    <a:pt x="493785" y="453062"/>
                  </a:lnTo>
                  <a:lnTo>
                    <a:pt x="492579" y="450845"/>
                  </a:lnTo>
                  <a:close/>
                  <a:moveTo>
                    <a:pt x="493785" y="453062"/>
                  </a:moveTo>
                  <a:lnTo>
                    <a:pt x="492581" y="457200"/>
                  </a:lnTo>
                  <a:lnTo>
                    <a:pt x="496037" y="457200"/>
                  </a:lnTo>
                  <a:lnTo>
                    <a:pt x="493785" y="453062"/>
                  </a:lnTo>
                  <a:close/>
                  <a:moveTo>
                    <a:pt x="1343278" y="419100"/>
                  </a:moveTo>
                  <a:lnTo>
                    <a:pt x="1339802" y="419100"/>
                  </a:lnTo>
                  <a:lnTo>
                    <a:pt x="1338461" y="431800"/>
                  </a:lnTo>
                  <a:lnTo>
                    <a:pt x="1333247" y="431800"/>
                  </a:lnTo>
                  <a:lnTo>
                    <a:pt x="1335896" y="457200"/>
                  </a:lnTo>
                  <a:lnTo>
                    <a:pt x="1341103" y="450845"/>
                  </a:lnTo>
                  <a:lnTo>
                    <a:pt x="1345665" y="444500"/>
                  </a:lnTo>
                  <a:lnTo>
                    <a:pt x="1346304" y="444500"/>
                  </a:lnTo>
                  <a:lnTo>
                    <a:pt x="1343665" y="431800"/>
                  </a:lnTo>
                  <a:lnTo>
                    <a:pt x="1343278" y="419100"/>
                  </a:lnTo>
                  <a:close/>
                  <a:moveTo>
                    <a:pt x="496278" y="444500"/>
                  </a:moveTo>
                  <a:lnTo>
                    <a:pt x="492581" y="450850"/>
                  </a:lnTo>
                  <a:lnTo>
                    <a:pt x="493785" y="453062"/>
                  </a:lnTo>
                  <a:lnTo>
                    <a:pt x="496278" y="444500"/>
                  </a:lnTo>
                  <a:close/>
                  <a:moveTo>
                    <a:pt x="489126" y="444500"/>
                  </a:moveTo>
                  <a:lnTo>
                    <a:pt x="491402" y="452864"/>
                  </a:lnTo>
                  <a:lnTo>
                    <a:pt x="492579" y="450845"/>
                  </a:lnTo>
                  <a:lnTo>
                    <a:pt x="489126" y="444500"/>
                  </a:lnTo>
                  <a:close/>
                  <a:moveTo>
                    <a:pt x="1345665" y="444500"/>
                  </a:moveTo>
                  <a:lnTo>
                    <a:pt x="1341100" y="450850"/>
                  </a:lnTo>
                  <a:lnTo>
                    <a:pt x="1345897" y="444996"/>
                  </a:lnTo>
                  <a:lnTo>
                    <a:pt x="1345665" y="444500"/>
                  </a:lnTo>
                  <a:close/>
                  <a:moveTo>
                    <a:pt x="496278" y="444500"/>
                  </a:moveTo>
                  <a:lnTo>
                    <a:pt x="489126" y="444500"/>
                  </a:lnTo>
                  <a:lnTo>
                    <a:pt x="492579" y="450845"/>
                  </a:lnTo>
                  <a:lnTo>
                    <a:pt x="496278" y="444500"/>
                  </a:lnTo>
                  <a:close/>
                  <a:moveTo>
                    <a:pt x="1346304" y="444500"/>
                  </a:moveTo>
                  <a:lnTo>
                    <a:pt x="1345665" y="444500"/>
                  </a:lnTo>
                  <a:lnTo>
                    <a:pt x="1345897" y="444996"/>
                  </a:lnTo>
                  <a:lnTo>
                    <a:pt x="1346304" y="444500"/>
                  </a:lnTo>
                  <a:close/>
                  <a:moveTo>
                    <a:pt x="30669" y="419100"/>
                  </a:moveTo>
                  <a:lnTo>
                    <a:pt x="23360" y="419100"/>
                  </a:lnTo>
                  <a:lnTo>
                    <a:pt x="27507" y="431800"/>
                  </a:lnTo>
                  <a:lnTo>
                    <a:pt x="30478" y="427647"/>
                  </a:lnTo>
                  <a:lnTo>
                    <a:pt x="30669" y="419100"/>
                  </a:lnTo>
                  <a:close/>
                  <a:moveTo>
                    <a:pt x="30478" y="427647"/>
                  </a:moveTo>
                  <a:lnTo>
                    <a:pt x="27507" y="431800"/>
                  </a:lnTo>
                  <a:lnTo>
                    <a:pt x="30386" y="431800"/>
                  </a:lnTo>
                  <a:lnTo>
                    <a:pt x="30478" y="427647"/>
                  </a:lnTo>
                  <a:close/>
                  <a:moveTo>
                    <a:pt x="1306808" y="406400"/>
                  </a:moveTo>
                  <a:lnTo>
                    <a:pt x="1304117" y="419100"/>
                  </a:lnTo>
                  <a:lnTo>
                    <a:pt x="1337111" y="431800"/>
                  </a:lnTo>
                  <a:lnTo>
                    <a:pt x="1339802" y="419100"/>
                  </a:lnTo>
                  <a:lnTo>
                    <a:pt x="1310693" y="419100"/>
                  </a:lnTo>
                  <a:lnTo>
                    <a:pt x="1310693" y="407895"/>
                  </a:lnTo>
                  <a:lnTo>
                    <a:pt x="1306808" y="406400"/>
                  </a:lnTo>
                  <a:close/>
                  <a:moveTo>
                    <a:pt x="36595" y="419100"/>
                  </a:moveTo>
                  <a:lnTo>
                    <a:pt x="30669" y="419100"/>
                  </a:lnTo>
                  <a:lnTo>
                    <a:pt x="30478" y="427647"/>
                  </a:lnTo>
                  <a:lnTo>
                    <a:pt x="36595" y="419100"/>
                  </a:lnTo>
                  <a:close/>
                  <a:moveTo>
                    <a:pt x="37192" y="393700"/>
                  </a:moveTo>
                  <a:lnTo>
                    <a:pt x="34815" y="393700"/>
                  </a:lnTo>
                  <a:lnTo>
                    <a:pt x="29171" y="406400"/>
                  </a:lnTo>
                  <a:lnTo>
                    <a:pt x="28061" y="406400"/>
                  </a:lnTo>
                  <a:lnTo>
                    <a:pt x="29328" y="419100"/>
                  </a:lnTo>
                  <a:lnTo>
                    <a:pt x="39726" y="419100"/>
                  </a:lnTo>
                  <a:lnTo>
                    <a:pt x="38459" y="406400"/>
                  </a:lnTo>
                  <a:lnTo>
                    <a:pt x="29171" y="406400"/>
                  </a:lnTo>
                  <a:lnTo>
                    <a:pt x="27945" y="405236"/>
                  </a:lnTo>
                  <a:lnTo>
                    <a:pt x="38343" y="405236"/>
                  </a:lnTo>
                  <a:lnTo>
                    <a:pt x="37192" y="393700"/>
                  </a:lnTo>
                  <a:close/>
                  <a:moveTo>
                    <a:pt x="1310693" y="393700"/>
                  </a:moveTo>
                  <a:lnTo>
                    <a:pt x="1300222" y="393700"/>
                  </a:lnTo>
                  <a:lnTo>
                    <a:pt x="1300222" y="419100"/>
                  </a:lnTo>
                  <a:lnTo>
                    <a:pt x="1304117" y="419100"/>
                  </a:lnTo>
                  <a:lnTo>
                    <a:pt x="1306808" y="406400"/>
                  </a:lnTo>
                  <a:lnTo>
                    <a:pt x="1310693" y="406400"/>
                  </a:lnTo>
                  <a:lnTo>
                    <a:pt x="1310693" y="393700"/>
                  </a:lnTo>
                  <a:close/>
                  <a:moveTo>
                    <a:pt x="1310693" y="407895"/>
                  </a:moveTo>
                  <a:lnTo>
                    <a:pt x="1310693" y="419100"/>
                  </a:lnTo>
                  <a:lnTo>
                    <a:pt x="1339802" y="419100"/>
                  </a:lnTo>
                  <a:lnTo>
                    <a:pt x="1310693" y="407895"/>
                  </a:lnTo>
                  <a:close/>
                  <a:moveTo>
                    <a:pt x="1310693" y="406400"/>
                  </a:moveTo>
                  <a:lnTo>
                    <a:pt x="1306808" y="406400"/>
                  </a:lnTo>
                  <a:lnTo>
                    <a:pt x="1310693" y="407895"/>
                  </a:lnTo>
                  <a:lnTo>
                    <a:pt x="1310693" y="406400"/>
                  </a:lnTo>
                  <a:close/>
                  <a:moveTo>
                    <a:pt x="34815" y="393700"/>
                  </a:moveTo>
                  <a:lnTo>
                    <a:pt x="26794" y="393700"/>
                  </a:lnTo>
                  <a:lnTo>
                    <a:pt x="27945" y="405236"/>
                  </a:lnTo>
                  <a:lnTo>
                    <a:pt x="29171" y="406400"/>
                  </a:lnTo>
                  <a:lnTo>
                    <a:pt x="34815" y="393700"/>
                  </a:lnTo>
                  <a:close/>
                  <a:moveTo>
                    <a:pt x="8052" y="381000"/>
                  </a:moveTo>
                  <a:lnTo>
                    <a:pt x="2408" y="381000"/>
                  </a:lnTo>
                  <a:lnTo>
                    <a:pt x="27945" y="405236"/>
                  </a:lnTo>
                  <a:lnTo>
                    <a:pt x="26794" y="393700"/>
                  </a:lnTo>
                  <a:lnTo>
                    <a:pt x="34815" y="393700"/>
                  </a:lnTo>
                  <a:lnTo>
                    <a:pt x="8052" y="381000"/>
                  </a:lnTo>
                  <a:close/>
                  <a:moveTo>
                    <a:pt x="1285363" y="369122"/>
                  </a:moveTo>
                  <a:lnTo>
                    <a:pt x="1281574" y="374625"/>
                  </a:lnTo>
                  <a:lnTo>
                    <a:pt x="1278536" y="381000"/>
                  </a:lnTo>
                  <a:lnTo>
                    <a:pt x="1302431" y="393700"/>
                  </a:lnTo>
                  <a:lnTo>
                    <a:pt x="1308483" y="393700"/>
                  </a:lnTo>
                  <a:lnTo>
                    <a:pt x="1285363" y="369122"/>
                  </a:lnTo>
                  <a:close/>
                  <a:moveTo>
                    <a:pt x="10994" y="355600"/>
                  </a:moveTo>
                  <a:lnTo>
                    <a:pt x="523" y="355600"/>
                  </a:lnTo>
                  <a:lnTo>
                    <a:pt x="0" y="381000"/>
                  </a:lnTo>
                  <a:lnTo>
                    <a:pt x="10470" y="381000"/>
                  </a:lnTo>
                  <a:lnTo>
                    <a:pt x="10994" y="355600"/>
                  </a:lnTo>
                  <a:close/>
                  <a:moveTo>
                    <a:pt x="1274819" y="355600"/>
                  </a:moveTo>
                  <a:lnTo>
                    <a:pt x="1266087" y="355600"/>
                  </a:lnTo>
                  <a:lnTo>
                    <a:pt x="1277186" y="381000"/>
                  </a:lnTo>
                  <a:lnTo>
                    <a:pt x="1281574" y="374625"/>
                  </a:lnTo>
                  <a:lnTo>
                    <a:pt x="1284589" y="368300"/>
                  </a:lnTo>
                  <a:lnTo>
                    <a:pt x="1285929" y="368300"/>
                  </a:lnTo>
                  <a:lnTo>
                    <a:pt x="1274819" y="355600"/>
                  </a:lnTo>
                  <a:close/>
                  <a:moveTo>
                    <a:pt x="1284589" y="368300"/>
                  </a:moveTo>
                  <a:lnTo>
                    <a:pt x="1281574" y="374625"/>
                  </a:lnTo>
                  <a:lnTo>
                    <a:pt x="1285363" y="369122"/>
                  </a:lnTo>
                  <a:lnTo>
                    <a:pt x="1284589" y="368300"/>
                  </a:lnTo>
                  <a:close/>
                  <a:moveTo>
                    <a:pt x="1285929" y="368300"/>
                  </a:moveTo>
                  <a:lnTo>
                    <a:pt x="1284589" y="368300"/>
                  </a:lnTo>
                  <a:lnTo>
                    <a:pt x="1285363" y="369122"/>
                  </a:lnTo>
                  <a:lnTo>
                    <a:pt x="1285929" y="368300"/>
                  </a:lnTo>
                  <a:close/>
                  <a:moveTo>
                    <a:pt x="10418" y="330200"/>
                  </a:moveTo>
                  <a:lnTo>
                    <a:pt x="1005" y="355600"/>
                  </a:lnTo>
                  <a:lnTo>
                    <a:pt x="10523" y="355600"/>
                  </a:lnTo>
                  <a:lnTo>
                    <a:pt x="19936" y="342900"/>
                  </a:lnTo>
                  <a:lnTo>
                    <a:pt x="15172" y="342900"/>
                  </a:lnTo>
                  <a:lnTo>
                    <a:pt x="15172" y="336543"/>
                  </a:lnTo>
                  <a:lnTo>
                    <a:pt x="10418" y="330200"/>
                  </a:lnTo>
                  <a:close/>
                  <a:moveTo>
                    <a:pt x="1276327" y="317500"/>
                  </a:moveTo>
                  <a:lnTo>
                    <a:pt x="1265856" y="317500"/>
                  </a:lnTo>
                  <a:lnTo>
                    <a:pt x="1265218" y="355600"/>
                  </a:lnTo>
                  <a:lnTo>
                    <a:pt x="1275688" y="355600"/>
                  </a:lnTo>
                  <a:lnTo>
                    <a:pt x="1276327" y="317500"/>
                  </a:lnTo>
                  <a:close/>
                  <a:moveTo>
                    <a:pt x="15172" y="336543"/>
                  </a:moveTo>
                  <a:lnTo>
                    <a:pt x="15172" y="342900"/>
                  </a:lnTo>
                  <a:lnTo>
                    <a:pt x="19936" y="342900"/>
                  </a:lnTo>
                  <a:lnTo>
                    <a:pt x="15172" y="336543"/>
                  </a:lnTo>
                  <a:close/>
                  <a:moveTo>
                    <a:pt x="34532" y="330200"/>
                  </a:moveTo>
                  <a:lnTo>
                    <a:pt x="15172" y="330200"/>
                  </a:lnTo>
                  <a:lnTo>
                    <a:pt x="15177" y="336550"/>
                  </a:lnTo>
                  <a:lnTo>
                    <a:pt x="19936" y="342900"/>
                  </a:lnTo>
                  <a:lnTo>
                    <a:pt x="39286" y="342900"/>
                  </a:lnTo>
                  <a:lnTo>
                    <a:pt x="39281" y="336543"/>
                  </a:lnTo>
                  <a:lnTo>
                    <a:pt x="34532" y="330200"/>
                  </a:lnTo>
                  <a:close/>
                  <a:moveTo>
                    <a:pt x="39286" y="336550"/>
                  </a:moveTo>
                  <a:lnTo>
                    <a:pt x="39286" y="342900"/>
                  </a:lnTo>
                  <a:lnTo>
                    <a:pt x="44040" y="342900"/>
                  </a:lnTo>
                  <a:lnTo>
                    <a:pt x="39286" y="336550"/>
                  </a:lnTo>
                  <a:close/>
                  <a:moveTo>
                    <a:pt x="39286" y="330200"/>
                  </a:moveTo>
                  <a:lnTo>
                    <a:pt x="39286" y="336550"/>
                  </a:lnTo>
                  <a:lnTo>
                    <a:pt x="44040" y="342900"/>
                  </a:lnTo>
                  <a:lnTo>
                    <a:pt x="39286" y="330200"/>
                  </a:lnTo>
                  <a:close/>
                  <a:moveTo>
                    <a:pt x="48773" y="330200"/>
                  </a:moveTo>
                  <a:lnTo>
                    <a:pt x="39286" y="330200"/>
                  </a:lnTo>
                  <a:lnTo>
                    <a:pt x="44040" y="342900"/>
                  </a:lnTo>
                  <a:lnTo>
                    <a:pt x="48773" y="330200"/>
                  </a:lnTo>
                  <a:close/>
                  <a:moveTo>
                    <a:pt x="62971" y="292100"/>
                  </a:moveTo>
                  <a:lnTo>
                    <a:pt x="53464" y="292100"/>
                  </a:lnTo>
                  <a:lnTo>
                    <a:pt x="34532" y="330200"/>
                  </a:lnTo>
                  <a:lnTo>
                    <a:pt x="39286" y="336550"/>
                  </a:lnTo>
                  <a:lnTo>
                    <a:pt x="39286" y="330200"/>
                  </a:lnTo>
                  <a:lnTo>
                    <a:pt x="48773" y="330200"/>
                  </a:lnTo>
                  <a:lnTo>
                    <a:pt x="62971" y="292100"/>
                  </a:lnTo>
                  <a:close/>
                  <a:moveTo>
                    <a:pt x="1282453" y="304800"/>
                  </a:moveTo>
                  <a:lnTo>
                    <a:pt x="1272421" y="304800"/>
                  </a:lnTo>
                  <a:lnTo>
                    <a:pt x="1266076" y="317500"/>
                  </a:lnTo>
                  <a:lnTo>
                    <a:pt x="1276107" y="317500"/>
                  </a:lnTo>
                  <a:lnTo>
                    <a:pt x="1282453" y="304800"/>
                  </a:lnTo>
                  <a:close/>
                  <a:moveTo>
                    <a:pt x="1247715" y="273050"/>
                  </a:moveTo>
                  <a:lnTo>
                    <a:pt x="1244035" y="279400"/>
                  </a:lnTo>
                  <a:lnTo>
                    <a:pt x="1273751" y="304800"/>
                  </a:lnTo>
                  <a:lnTo>
                    <a:pt x="1281112" y="292100"/>
                  </a:lnTo>
                  <a:lnTo>
                    <a:pt x="1266254" y="279400"/>
                  </a:lnTo>
                  <a:lnTo>
                    <a:pt x="1249030" y="279400"/>
                  </a:lnTo>
                  <a:lnTo>
                    <a:pt x="1247715" y="273050"/>
                  </a:lnTo>
                  <a:close/>
                  <a:moveTo>
                    <a:pt x="1281112" y="292100"/>
                  </a:moveTo>
                  <a:lnTo>
                    <a:pt x="1277437" y="304800"/>
                  </a:lnTo>
                  <a:lnTo>
                    <a:pt x="1283353" y="304800"/>
                  </a:lnTo>
                  <a:lnTo>
                    <a:pt x="1281112" y="292100"/>
                  </a:lnTo>
                  <a:close/>
                  <a:moveTo>
                    <a:pt x="60741" y="279400"/>
                  </a:moveTo>
                  <a:lnTo>
                    <a:pt x="50406" y="279400"/>
                  </a:lnTo>
                  <a:lnTo>
                    <a:pt x="53045" y="292100"/>
                  </a:lnTo>
                  <a:lnTo>
                    <a:pt x="63390" y="292100"/>
                  </a:lnTo>
                  <a:lnTo>
                    <a:pt x="60741" y="279400"/>
                  </a:lnTo>
                  <a:close/>
                  <a:moveTo>
                    <a:pt x="77955" y="254000"/>
                  </a:moveTo>
                  <a:lnTo>
                    <a:pt x="70217" y="254000"/>
                  </a:lnTo>
                  <a:lnTo>
                    <a:pt x="51705" y="279400"/>
                  </a:lnTo>
                  <a:lnTo>
                    <a:pt x="59443" y="279400"/>
                  </a:lnTo>
                  <a:lnTo>
                    <a:pt x="77955" y="254000"/>
                  </a:lnTo>
                  <a:close/>
                  <a:moveTo>
                    <a:pt x="1227636" y="254515"/>
                  </a:moveTo>
                  <a:lnTo>
                    <a:pt x="1219428" y="266700"/>
                  </a:lnTo>
                  <a:lnTo>
                    <a:pt x="1228318" y="279400"/>
                  </a:lnTo>
                  <a:lnTo>
                    <a:pt x="1232590" y="273050"/>
                  </a:lnTo>
                  <a:lnTo>
                    <a:pt x="1231281" y="266700"/>
                  </a:lnTo>
                  <a:lnTo>
                    <a:pt x="1228904" y="266700"/>
                  </a:lnTo>
                  <a:lnTo>
                    <a:pt x="1227636" y="254515"/>
                  </a:lnTo>
                  <a:close/>
                  <a:moveTo>
                    <a:pt x="1246401" y="266700"/>
                  </a:moveTo>
                  <a:lnTo>
                    <a:pt x="1236873" y="266700"/>
                  </a:lnTo>
                  <a:lnTo>
                    <a:pt x="1232591" y="273055"/>
                  </a:lnTo>
                  <a:lnTo>
                    <a:pt x="1233899" y="279400"/>
                  </a:lnTo>
                  <a:lnTo>
                    <a:pt x="1244035" y="279400"/>
                  </a:lnTo>
                  <a:lnTo>
                    <a:pt x="1247715" y="273050"/>
                  </a:lnTo>
                  <a:lnTo>
                    <a:pt x="1246401" y="266700"/>
                  </a:lnTo>
                  <a:close/>
                  <a:moveTo>
                    <a:pt x="1251396" y="266700"/>
                  </a:moveTo>
                  <a:lnTo>
                    <a:pt x="1247717" y="273055"/>
                  </a:lnTo>
                  <a:lnTo>
                    <a:pt x="1249030" y="279400"/>
                  </a:lnTo>
                  <a:lnTo>
                    <a:pt x="1266254" y="279400"/>
                  </a:lnTo>
                  <a:lnTo>
                    <a:pt x="1251396" y="266700"/>
                  </a:lnTo>
                  <a:close/>
                  <a:moveTo>
                    <a:pt x="1227983" y="254000"/>
                  </a:moveTo>
                  <a:lnTo>
                    <a:pt x="1227636" y="254515"/>
                  </a:lnTo>
                  <a:lnTo>
                    <a:pt x="1228904" y="266700"/>
                  </a:lnTo>
                  <a:lnTo>
                    <a:pt x="1231281" y="266700"/>
                  </a:lnTo>
                  <a:lnTo>
                    <a:pt x="1232591" y="273055"/>
                  </a:lnTo>
                  <a:lnTo>
                    <a:pt x="1236873" y="266700"/>
                  </a:lnTo>
                  <a:lnTo>
                    <a:pt x="1227983" y="254000"/>
                  </a:lnTo>
                  <a:close/>
                  <a:moveTo>
                    <a:pt x="1223617" y="215900"/>
                  </a:moveTo>
                  <a:lnTo>
                    <a:pt x="1213219" y="215900"/>
                  </a:lnTo>
                  <a:lnTo>
                    <a:pt x="1218507" y="266700"/>
                  </a:lnTo>
                  <a:lnTo>
                    <a:pt x="1219428" y="266700"/>
                  </a:lnTo>
                  <a:lnTo>
                    <a:pt x="1227636" y="254515"/>
                  </a:lnTo>
                  <a:lnTo>
                    <a:pt x="1223617" y="215900"/>
                  </a:lnTo>
                  <a:close/>
                  <a:moveTo>
                    <a:pt x="71484" y="215900"/>
                  </a:moveTo>
                  <a:lnTo>
                    <a:pt x="69694" y="215900"/>
                  </a:lnTo>
                  <a:lnTo>
                    <a:pt x="68846" y="254000"/>
                  </a:lnTo>
                  <a:lnTo>
                    <a:pt x="79316" y="254000"/>
                  </a:lnTo>
                  <a:lnTo>
                    <a:pt x="79882" y="228600"/>
                  </a:lnTo>
                  <a:lnTo>
                    <a:pt x="78374" y="228600"/>
                  </a:lnTo>
                  <a:lnTo>
                    <a:pt x="71484" y="215900"/>
                  </a:lnTo>
                  <a:close/>
                  <a:moveTo>
                    <a:pt x="96771" y="203200"/>
                  </a:moveTo>
                  <a:lnTo>
                    <a:pt x="89892" y="203200"/>
                  </a:lnTo>
                  <a:lnTo>
                    <a:pt x="71484" y="215900"/>
                  </a:lnTo>
                  <a:lnTo>
                    <a:pt x="78374" y="228600"/>
                  </a:lnTo>
                  <a:lnTo>
                    <a:pt x="79930" y="226452"/>
                  </a:lnTo>
                  <a:lnTo>
                    <a:pt x="80165" y="215900"/>
                  </a:lnTo>
                  <a:lnTo>
                    <a:pt x="87573" y="215900"/>
                  </a:lnTo>
                  <a:lnTo>
                    <a:pt x="96771" y="203200"/>
                  </a:lnTo>
                  <a:close/>
                  <a:moveTo>
                    <a:pt x="79930" y="226452"/>
                  </a:moveTo>
                  <a:lnTo>
                    <a:pt x="78374" y="228600"/>
                  </a:lnTo>
                  <a:lnTo>
                    <a:pt x="79882" y="228600"/>
                  </a:lnTo>
                  <a:lnTo>
                    <a:pt x="79930" y="226452"/>
                  </a:lnTo>
                  <a:close/>
                  <a:moveTo>
                    <a:pt x="87573" y="215900"/>
                  </a:moveTo>
                  <a:lnTo>
                    <a:pt x="80165" y="215900"/>
                  </a:lnTo>
                  <a:lnTo>
                    <a:pt x="79930" y="226452"/>
                  </a:lnTo>
                  <a:lnTo>
                    <a:pt x="87573" y="215900"/>
                  </a:lnTo>
                  <a:close/>
                  <a:moveTo>
                    <a:pt x="1208015" y="190500"/>
                  </a:moveTo>
                  <a:lnTo>
                    <a:pt x="1203717" y="196850"/>
                  </a:lnTo>
                  <a:lnTo>
                    <a:pt x="1201806" y="203200"/>
                  </a:lnTo>
                  <a:lnTo>
                    <a:pt x="1199418" y="203200"/>
                  </a:lnTo>
                  <a:lnTo>
                    <a:pt x="1214120" y="215900"/>
                  </a:lnTo>
                  <a:lnTo>
                    <a:pt x="1222716" y="215900"/>
                  </a:lnTo>
                  <a:lnTo>
                    <a:pt x="1215366" y="203200"/>
                  </a:lnTo>
                  <a:lnTo>
                    <a:pt x="1201806" y="203200"/>
                  </a:lnTo>
                  <a:lnTo>
                    <a:pt x="1199996" y="202347"/>
                  </a:lnTo>
                  <a:lnTo>
                    <a:pt x="1214872" y="202347"/>
                  </a:lnTo>
                  <a:lnTo>
                    <a:pt x="1208015" y="190500"/>
                  </a:lnTo>
                  <a:close/>
                  <a:moveTo>
                    <a:pt x="90583" y="152400"/>
                  </a:moveTo>
                  <a:lnTo>
                    <a:pt x="80217" y="152400"/>
                  </a:lnTo>
                  <a:lnTo>
                    <a:pt x="88154" y="203200"/>
                  </a:lnTo>
                  <a:lnTo>
                    <a:pt x="98510" y="203200"/>
                  </a:lnTo>
                  <a:lnTo>
                    <a:pt x="90583" y="152400"/>
                  </a:lnTo>
                  <a:close/>
                  <a:moveTo>
                    <a:pt x="1203717" y="196850"/>
                  </a:moveTo>
                  <a:lnTo>
                    <a:pt x="1199996" y="202347"/>
                  </a:lnTo>
                  <a:lnTo>
                    <a:pt x="1201806" y="203200"/>
                  </a:lnTo>
                  <a:lnTo>
                    <a:pt x="1203717" y="196850"/>
                  </a:lnTo>
                  <a:close/>
                  <a:moveTo>
                    <a:pt x="1149211" y="173346"/>
                  </a:moveTo>
                  <a:lnTo>
                    <a:pt x="1147870" y="177800"/>
                  </a:lnTo>
                  <a:lnTo>
                    <a:pt x="1199996" y="202347"/>
                  </a:lnTo>
                  <a:lnTo>
                    <a:pt x="1203717" y="196850"/>
                  </a:lnTo>
                  <a:lnTo>
                    <a:pt x="1205628" y="190500"/>
                  </a:lnTo>
                  <a:lnTo>
                    <a:pt x="1178660" y="177800"/>
                  </a:lnTo>
                  <a:lnTo>
                    <a:pt x="1149776" y="177800"/>
                  </a:lnTo>
                  <a:lnTo>
                    <a:pt x="1149211" y="173346"/>
                  </a:lnTo>
                  <a:close/>
                  <a:moveTo>
                    <a:pt x="1142959" y="152400"/>
                  </a:moveTo>
                  <a:lnTo>
                    <a:pt x="1132489" y="152400"/>
                  </a:lnTo>
                  <a:lnTo>
                    <a:pt x="1132489" y="190500"/>
                  </a:lnTo>
                  <a:lnTo>
                    <a:pt x="1139337" y="177800"/>
                  </a:lnTo>
                  <a:lnTo>
                    <a:pt x="1136112" y="177800"/>
                  </a:lnTo>
                  <a:lnTo>
                    <a:pt x="1142959" y="170583"/>
                  </a:lnTo>
                  <a:lnTo>
                    <a:pt x="1142959" y="152400"/>
                  </a:lnTo>
                  <a:close/>
                  <a:moveTo>
                    <a:pt x="1142959" y="170583"/>
                  </a:moveTo>
                  <a:lnTo>
                    <a:pt x="1136112" y="177800"/>
                  </a:lnTo>
                  <a:lnTo>
                    <a:pt x="1142959" y="177800"/>
                  </a:lnTo>
                  <a:lnTo>
                    <a:pt x="1142959" y="170583"/>
                  </a:lnTo>
                  <a:close/>
                  <a:moveTo>
                    <a:pt x="1148163" y="165100"/>
                  </a:moveTo>
                  <a:lnTo>
                    <a:pt x="1142959" y="170583"/>
                  </a:lnTo>
                  <a:lnTo>
                    <a:pt x="1142959" y="177800"/>
                  </a:lnTo>
                  <a:lnTo>
                    <a:pt x="1147870" y="177800"/>
                  </a:lnTo>
                  <a:lnTo>
                    <a:pt x="1149211" y="173346"/>
                  </a:lnTo>
                  <a:lnTo>
                    <a:pt x="1148163" y="165100"/>
                  </a:lnTo>
                  <a:close/>
                  <a:moveTo>
                    <a:pt x="1149781" y="171450"/>
                  </a:moveTo>
                  <a:lnTo>
                    <a:pt x="1149211" y="173346"/>
                  </a:lnTo>
                  <a:lnTo>
                    <a:pt x="1149776" y="177800"/>
                  </a:lnTo>
                  <a:lnTo>
                    <a:pt x="1150380" y="173798"/>
                  </a:lnTo>
                  <a:lnTo>
                    <a:pt x="1149781" y="171450"/>
                  </a:lnTo>
                  <a:close/>
                  <a:moveTo>
                    <a:pt x="1150380" y="173798"/>
                  </a:moveTo>
                  <a:lnTo>
                    <a:pt x="1149776" y="177800"/>
                  </a:lnTo>
                  <a:lnTo>
                    <a:pt x="1151399" y="177800"/>
                  </a:lnTo>
                  <a:lnTo>
                    <a:pt x="1150380" y="173798"/>
                  </a:lnTo>
                  <a:close/>
                  <a:moveTo>
                    <a:pt x="1151692" y="165100"/>
                  </a:moveTo>
                  <a:lnTo>
                    <a:pt x="1150380" y="173798"/>
                  </a:lnTo>
                  <a:lnTo>
                    <a:pt x="1151399" y="177800"/>
                  </a:lnTo>
                  <a:lnTo>
                    <a:pt x="1178660" y="177800"/>
                  </a:lnTo>
                  <a:lnTo>
                    <a:pt x="1151692" y="165100"/>
                  </a:lnTo>
                  <a:close/>
                  <a:moveTo>
                    <a:pt x="1151692" y="165100"/>
                  </a:moveTo>
                  <a:lnTo>
                    <a:pt x="1149781" y="171450"/>
                  </a:lnTo>
                  <a:lnTo>
                    <a:pt x="1150380" y="173798"/>
                  </a:lnTo>
                  <a:lnTo>
                    <a:pt x="1151692" y="165100"/>
                  </a:lnTo>
                  <a:close/>
                  <a:moveTo>
                    <a:pt x="1148163" y="165100"/>
                  </a:moveTo>
                  <a:lnTo>
                    <a:pt x="1149211" y="173346"/>
                  </a:lnTo>
                  <a:lnTo>
                    <a:pt x="1149781" y="171450"/>
                  </a:lnTo>
                  <a:lnTo>
                    <a:pt x="1148163" y="165100"/>
                  </a:lnTo>
                  <a:close/>
                  <a:moveTo>
                    <a:pt x="1151692" y="165100"/>
                  </a:moveTo>
                  <a:lnTo>
                    <a:pt x="1148163" y="165100"/>
                  </a:lnTo>
                  <a:lnTo>
                    <a:pt x="1149781" y="171450"/>
                  </a:lnTo>
                  <a:lnTo>
                    <a:pt x="1151692" y="165100"/>
                  </a:lnTo>
                  <a:close/>
                  <a:moveTo>
                    <a:pt x="81610" y="139700"/>
                  </a:moveTo>
                  <a:lnTo>
                    <a:pt x="79850" y="152400"/>
                  </a:lnTo>
                  <a:lnTo>
                    <a:pt x="85400" y="152400"/>
                  </a:lnTo>
                  <a:lnTo>
                    <a:pt x="81610" y="139700"/>
                  </a:lnTo>
                  <a:close/>
                  <a:moveTo>
                    <a:pt x="116279" y="114300"/>
                  </a:moveTo>
                  <a:lnTo>
                    <a:pt x="112384" y="114300"/>
                  </a:lnTo>
                  <a:lnTo>
                    <a:pt x="81610" y="139700"/>
                  </a:lnTo>
                  <a:lnTo>
                    <a:pt x="89191" y="152400"/>
                  </a:lnTo>
                  <a:lnTo>
                    <a:pt x="116180" y="118996"/>
                  </a:lnTo>
                  <a:lnTo>
                    <a:pt x="116279" y="114300"/>
                  </a:lnTo>
                  <a:close/>
                  <a:moveTo>
                    <a:pt x="180151" y="101600"/>
                  </a:moveTo>
                  <a:lnTo>
                    <a:pt x="171680" y="101600"/>
                  </a:lnTo>
                  <a:lnTo>
                    <a:pt x="175314" y="114300"/>
                  </a:lnTo>
                  <a:lnTo>
                    <a:pt x="167492" y="118996"/>
                  </a:lnTo>
                  <a:lnTo>
                    <a:pt x="161461" y="152400"/>
                  </a:lnTo>
                  <a:lnTo>
                    <a:pt x="166623" y="152400"/>
                  </a:lnTo>
                  <a:lnTo>
                    <a:pt x="166623" y="139700"/>
                  </a:lnTo>
                  <a:lnTo>
                    <a:pt x="174078" y="139700"/>
                  </a:lnTo>
                  <a:lnTo>
                    <a:pt x="178664" y="114300"/>
                  </a:lnTo>
                  <a:lnTo>
                    <a:pt x="180151" y="101600"/>
                  </a:lnTo>
                  <a:close/>
                  <a:moveTo>
                    <a:pt x="174078" y="139700"/>
                  </a:moveTo>
                  <a:lnTo>
                    <a:pt x="166623" y="139700"/>
                  </a:lnTo>
                  <a:lnTo>
                    <a:pt x="166623" y="152400"/>
                  </a:lnTo>
                  <a:lnTo>
                    <a:pt x="171785" y="152400"/>
                  </a:lnTo>
                  <a:lnTo>
                    <a:pt x="174078" y="139700"/>
                  </a:lnTo>
                  <a:close/>
                  <a:moveTo>
                    <a:pt x="178685" y="139700"/>
                  </a:moveTo>
                  <a:lnTo>
                    <a:pt x="174078" y="139700"/>
                  </a:lnTo>
                  <a:lnTo>
                    <a:pt x="171785" y="152400"/>
                  </a:lnTo>
                  <a:lnTo>
                    <a:pt x="175806" y="152400"/>
                  </a:lnTo>
                  <a:lnTo>
                    <a:pt x="178685" y="149406"/>
                  </a:lnTo>
                  <a:lnTo>
                    <a:pt x="178685" y="139700"/>
                  </a:lnTo>
                  <a:close/>
                  <a:moveTo>
                    <a:pt x="178685" y="149406"/>
                  </a:moveTo>
                  <a:lnTo>
                    <a:pt x="175806" y="152400"/>
                  </a:lnTo>
                  <a:lnTo>
                    <a:pt x="178685" y="152400"/>
                  </a:lnTo>
                  <a:lnTo>
                    <a:pt x="178685" y="149406"/>
                  </a:lnTo>
                  <a:close/>
                  <a:moveTo>
                    <a:pt x="199469" y="127795"/>
                  </a:moveTo>
                  <a:lnTo>
                    <a:pt x="178685" y="149406"/>
                  </a:lnTo>
                  <a:lnTo>
                    <a:pt x="178685" y="152400"/>
                  </a:lnTo>
                  <a:lnTo>
                    <a:pt x="181554" y="152400"/>
                  </a:lnTo>
                  <a:lnTo>
                    <a:pt x="205993" y="139700"/>
                  </a:lnTo>
                  <a:lnTo>
                    <a:pt x="203114" y="133350"/>
                  </a:lnTo>
                  <a:lnTo>
                    <a:pt x="199469" y="127795"/>
                  </a:lnTo>
                  <a:close/>
                  <a:moveTo>
                    <a:pt x="1119955" y="133350"/>
                  </a:moveTo>
                  <a:lnTo>
                    <a:pt x="1116353" y="139700"/>
                  </a:lnTo>
                  <a:lnTo>
                    <a:pt x="1134122" y="152400"/>
                  </a:lnTo>
                  <a:lnTo>
                    <a:pt x="1141326" y="152400"/>
                  </a:lnTo>
                  <a:lnTo>
                    <a:pt x="1132441" y="139700"/>
                  </a:lnTo>
                  <a:lnTo>
                    <a:pt x="1117337" y="139700"/>
                  </a:lnTo>
                  <a:lnTo>
                    <a:pt x="1119955" y="133350"/>
                  </a:lnTo>
                  <a:close/>
                  <a:moveTo>
                    <a:pt x="219658" y="127000"/>
                  </a:moveTo>
                  <a:lnTo>
                    <a:pt x="200234" y="127000"/>
                  </a:lnTo>
                  <a:lnTo>
                    <a:pt x="203114" y="133350"/>
                  </a:lnTo>
                  <a:lnTo>
                    <a:pt x="207281" y="139700"/>
                  </a:lnTo>
                  <a:lnTo>
                    <a:pt x="219658" y="127000"/>
                  </a:lnTo>
                  <a:close/>
                  <a:moveTo>
                    <a:pt x="278127" y="114300"/>
                  </a:moveTo>
                  <a:lnTo>
                    <a:pt x="267709" y="114300"/>
                  </a:lnTo>
                  <a:lnTo>
                    <a:pt x="270243" y="139700"/>
                  </a:lnTo>
                  <a:lnTo>
                    <a:pt x="275960" y="139700"/>
                  </a:lnTo>
                  <a:lnTo>
                    <a:pt x="274954" y="127000"/>
                  </a:lnTo>
                  <a:lnTo>
                    <a:pt x="279394" y="127000"/>
                  </a:lnTo>
                  <a:lnTo>
                    <a:pt x="278127" y="114300"/>
                  </a:lnTo>
                  <a:close/>
                  <a:moveTo>
                    <a:pt x="279394" y="127000"/>
                  </a:moveTo>
                  <a:lnTo>
                    <a:pt x="274954" y="127000"/>
                  </a:lnTo>
                  <a:lnTo>
                    <a:pt x="275960" y="139700"/>
                  </a:lnTo>
                  <a:lnTo>
                    <a:pt x="280661" y="139700"/>
                  </a:lnTo>
                  <a:lnTo>
                    <a:pt x="279394" y="127000"/>
                  </a:lnTo>
                  <a:close/>
                  <a:moveTo>
                    <a:pt x="309561" y="127000"/>
                  </a:moveTo>
                  <a:lnTo>
                    <a:pt x="279394" y="127000"/>
                  </a:lnTo>
                  <a:lnTo>
                    <a:pt x="280661" y="139700"/>
                  </a:lnTo>
                  <a:lnTo>
                    <a:pt x="312126" y="139700"/>
                  </a:lnTo>
                  <a:lnTo>
                    <a:pt x="311624" y="133350"/>
                  </a:lnTo>
                  <a:lnTo>
                    <a:pt x="309561" y="127000"/>
                  </a:lnTo>
                  <a:close/>
                  <a:moveTo>
                    <a:pt x="311910" y="134230"/>
                  </a:moveTo>
                  <a:lnTo>
                    <a:pt x="312126" y="139700"/>
                  </a:lnTo>
                  <a:lnTo>
                    <a:pt x="313686" y="139700"/>
                  </a:lnTo>
                  <a:lnTo>
                    <a:pt x="311910" y="134230"/>
                  </a:lnTo>
                  <a:close/>
                  <a:moveTo>
                    <a:pt x="311624" y="127000"/>
                  </a:moveTo>
                  <a:lnTo>
                    <a:pt x="311910" y="134230"/>
                  </a:lnTo>
                  <a:lnTo>
                    <a:pt x="313686" y="139700"/>
                  </a:lnTo>
                  <a:lnTo>
                    <a:pt x="311624" y="127000"/>
                  </a:lnTo>
                  <a:close/>
                  <a:moveTo>
                    <a:pt x="330386" y="122084"/>
                  </a:moveTo>
                  <a:lnTo>
                    <a:pt x="326293" y="127000"/>
                  </a:lnTo>
                  <a:lnTo>
                    <a:pt x="311624" y="127000"/>
                  </a:lnTo>
                  <a:lnTo>
                    <a:pt x="313686" y="139700"/>
                  </a:lnTo>
                  <a:lnTo>
                    <a:pt x="331979" y="127000"/>
                  </a:lnTo>
                  <a:lnTo>
                    <a:pt x="330386" y="122084"/>
                  </a:lnTo>
                  <a:close/>
                  <a:moveTo>
                    <a:pt x="1107160" y="127000"/>
                  </a:moveTo>
                  <a:lnTo>
                    <a:pt x="1103537" y="127000"/>
                  </a:lnTo>
                  <a:lnTo>
                    <a:pt x="1104531" y="139700"/>
                  </a:lnTo>
                  <a:lnTo>
                    <a:pt x="1107160" y="127000"/>
                  </a:lnTo>
                  <a:close/>
                  <a:moveTo>
                    <a:pt x="1122573" y="127000"/>
                  </a:moveTo>
                  <a:lnTo>
                    <a:pt x="1109777" y="127000"/>
                  </a:lnTo>
                  <a:lnTo>
                    <a:pt x="1104531" y="139700"/>
                  </a:lnTo>
                  <a:lnTo>
                    <a:pt x="1116353" y="139700"/>
                  </a:lnTo>
                  <a:lnTo>
                    <a:pt x="1119955" y="133350"/>
                  </a:lnTo>
                  <a:lnTo>
                    <a:pt x="1122573" y="127000"/>
                  </a:lnTo>
                  <a:close/>
                  <a:moveTo>
                    <a:pt x="1122011" y="129725"/>
                  </a:moveTo>
                  <a:lnTo>
                    <a:pt x="1119955" y="133350"/>
                  </a:lnTo>
                  <a:lnTo>
                    <a:pt x="1117337" y="139700"/>
                  </a:lnTo>
                  <a:lnTo>
                    <a:pt x="1119955" y="139700"/>
                  </a:lnTo>
                  <a:lnTo>
                    <a:pt x="1122011" y="129725"/>
                  </a:lnTo>
                  <a:close/>
                  <a:moveTo>
                    <a:pt x="1123557" y="127000"/>
                  </a:moveTo>
                  <a:lnTo>
                    <a:pt x="1122011" y="129725"/>
                  </a:lnTo>
                  <a:lnTo>
                    <a:pt x="1119955" y="139700"/>
                  </a:lnTo>
                  <a:lnTo>
                    <a:pt x="1123557" y="127000"/>
                  </a:lnTo>
                  <a:close/>
                  <a:moveTo>
                    <a:pt x="1123557" y="127000"/>
                  </a:moveTo>
                  <a:lnTo>
                    <a:pt x="1119955" y="139700"/>
                  </a:lnTo>
                  <a:lnTo>
                    <a:pt x="1132441" y="139700"/>
                  </a:lnTo>
                  <a:lnTo>
                    <a:pt x="1123557" y="127000"/>
                  </a:lnTo>
                  <a:close/>
                  <a:moveTo>
                    <a:pt x="311624" y="127000"/>
                  </a:moveTo>
                  <a:lnTo>
                    <a:pt x="311121" y="127000"/>
                  </a:lnTo>
                  <a:lnTo>
                    <a:pt x="311624" y="133350"/>
                  </a:lnTo>
                  <a:lnTo>
                    <a:pt x="311910" y="134230"/>
                  </a:lnTo>
                  <a:lnTo>
                    <a:pt x="311624" y="127000"/>
                  </a:lnTo>
                  <a:close/>
                  <a:moveTo>
                    <a:pt x="200234" y="127000"/>
                  </a:moveTo>
                  <a:lnTo>
                    <a:pt x="199469" y="127795"/>
                  </a:lnTo>
                  <a:lnTo>
                    <a:pt x="203114" y="133350"/>
                  </a:lnTo>
                  <a:lnTo>
                    <a:pt x="200234" y="127000"/>
                  </a:lnTo>
                  <a:close/>
                  <a:moveTo>
                    <a:pt x="327864" y="114300"/>
                  </a:moveTo>
                  <a:lnTo>
                    <a:pt x="309561" y="127000"/>
                  </a:lnTo>
                  <a:lnTo>
                    <a:pt x="311624" y="133350"/>
                  </a:lnTo>
                  <a:lnTo>
                    <a:pt x="311121" y="127000"/>
                  </a:lnTo>
                  <a:lnTo>
                    <a:pt x="326293" y="127000"/>
                  </a:lnTo>
                  <a:lnTo>
                    <a:pt x="330386" y="122084"/>
                  </a:lnTo>
                  <a:lnTo>
                    <a:pt x="327864" y="114300"/>
                  </a:lnTo>
                  <a:close/>
                  <a:moveTo>
                    <a:pt x="1123557" y="127000"/>
                  </a:moveTo>
                  <a:lnTo>
                    <a:pt x="1122573" y="127000"/>
                  </a:lnTo>
                  <a:lnTo>
                    <a:pt x="1122011" y="129725"/>
                  </a:lnTo>
                  <a:lnTo>
                    <a:pt x="1123557" y="127000"/>
                  </a:lnTo>
                  <a:close/>
                  <a:moveTo>
                    <a:pt x="211312" y="114300"/>
                  </a:moveTo>
                  <a:lnTo>
                    <a:pt x="198946" y="127000"/>
                  </a:lnTo>
                  <a:lnTo>
                    <a:pt x="199469" y="127795"/>
                  </a:lnTo>
                  <a:lnTo>
                    <a:pt x="200234" y="127000"/>
                  </a:lnTo>
                  <a:lnTo>
                    <a:pt x="219658" y="127000"/>
                  </a:lnTo>
                  <a:lnTo>
                    <a:pt x="211312" y="114300"/>
                  </a:lnTo>
                  <a:close/>
                  <a:moveTo>
                    <a:pt x="150529" y="114300"/>
                  </a:moveTo>
                  <a:lnTo>
                    <a:pt x="119975" y="114300"/>
                  </a:lnTo>
                  <a:lnTo>
                    <a:pt x="116202" y="118969"/>
                  </a:lnTo>
                  <a:lnTo>
                    <a:pt x="116069" y="127000"/>
                  </a:lnTo>
                  <a:lnTo>
                    <a:pt x="152236" y="127000"/>
                  </a:lnTo>
                  <a:lnTo>
                    <a:pt x="152295" y="120472"/>
                  </a:lnTo>
                  <a:lnTo>
                    <a:pt x="150529" y="114300"/>
                  </a:lnTo>
                  <a:close/>
                  <a:moveTo>
                    <a:pt x="152346" y="120650"/>
                  </a:moveTo>
                  <a:lnTo>
                    <a:pt x="152236" y="127000"/>
                  </a:lnTo>
                  <a:lnTo>
                    <a:pt x="154162" y="127000"/>
                  </a:lnTo>
                  <a:lnTo>
                    <a:pt x="152346" y="120650"/>
                  </a:lnTo>
                  <a:close/>
                  <a:moveTo>
                    <a:pt x="152444" y="114954"/>
                  </a:moveTo>
                  <a:lnTo>
                    <a:pt x="152348" y="120656"/>
                  </a:lnTo>
                  <a:lnTo>
                    <a:pt x="154162" y="127000"/>
                  </a:lnTo>
                  <a:lnTo>
                    <a:pt x="152444" y="114954"/>
                  </a:lnTo>
                  <a:close/>
                  <a:moveTo>
                    <a:pt x="168340" y="114300"/>
                  </a:moveTo>
                  <a:lnTo>
                    <a:pt x="152456" y="114300"/>
                  </a:lnTo>
                  <a:lnTo>
                    <a:pt x="152510" y="115416"/>
                  </a:lnTo>
                  <a:lnTo>
                    <a:pt x="154162" y="127000"/>
                  </a:lnTo>
                  <a:lnTo>
                    <a:pt x="167492" y="118996"/>
                  </a:lnTo>
                  <a:lnTo>
                    <a:pt x="168340" y="114300"/>
                  </a:lnTo>
                  <a:close/>
                  <a:moveTo>
                    <a:pt x="221008" y="114300"/>
                  </a:moveTo>
                  <a:lnTo>
                    <a:pt x="215490" y="114300"/>
                  </a:lnTo>
                  <a:lnTo>
                    <a:pt x="219658" y="127000"/>
                  </a:lnTo>
                  <a:lnTo>
                    <a:pt x="221008" y="114300"/>
                  </a:lnTo>
                  <a:close/>
                  <a:moveTo>
                    <a:pt x="347444" y="101600"/>
                  </a:moveTo>
                  <a:lnTo>
                    <a:pt x="330386" y="122084"/>
                  </a:lnTo>
                  <a:lnTo>
                    <a:pt x="331979" y="127000"/>
                  </a:lnTo>
                  <a:lnTo>
                    <a:pt x="333550" y="127000"/>
                  </a:lnTo>
                  <a:lnTo>
                    <a:pt x="354701" y="114300"/>
                  </a:lnTo>
                  <a:lnTo>
                    <a:pt x="353256" y="114300"/>
                  </a:lnTo>
                  <a:lnTo>
                    <a:pt x="351059" y="107926"/>
                  </a:lnTo>
                  <a:lnTo>
                    <a:pt x="347444" y="101600"/>
                  </a:lnTo>
                  <a:close/>
                  <a:moveTo>
                    <a:pt x="529596" y="95250"/>
                  </a:moveTo>
                  <a:lnTo>
                    <a:pt x="526245" y="101600"/>
                  </a:lnTo>
                  <a:lnTo>
                    <a:pt x="561783" y="127000"/>
                  </a:lnTo>
                  <a:lnTo>
                    <a:pt x="565131" y="120656"/>
                  </a:lnTo>
                  <a:lnTo>
                    <a:pt x="563522" y="114300"/>
                  </a:lnTo>
                  <a:lnTo>
                    <a:pt x="566856" y="113136"/>
                  </a:lnTo>
                  <a:lnTo>
                    <a:pt x="550716" y="101600"/>
                  </a:lnTo>
                  <a:lnTo>
                    <a:pt x="529491" y="101600"/>
                  </a:lnTo>
                  <a:lnTo>
                    <a:pt x="529596" y="95250"/>
                  </a:lnTo>
                  <a:close/>
                  <a:moveTo>
                    <a:pt x="599908" y="101600"/>
                  </a:moveTo>
                  <a:lnTo>
                    <a:pt x="566856" y="113136"/>
                  </a:lnTo>
                  <a:lnTo>
                    <a:pt x="568485" y="114300"/>
                  </a:lnTo>
                  <a:lnTo>
                    <a:pt x="565131" y="120656"/>
                  </a:lnTo>
                  <a:lnTo>
                    <a:pt x="566736" y="127000"/>
                  </a:lnTo>
                  <a:lnTo>
                    <a:pt x="603122" y="114300"/>
                  </a:lnTo>
                  <a:lnTo>
                    <a:pt x="596934" y="114300"/>
                  </a:lnTo>
                  <a:lnTo>
                    <a:pt x="601019" y="105988"/>
                  </a:lnTo>
                  <a:lnTo>
                    <a:pt x="599908" y="101600"/>
                  </a:lnTo>
                  <a:close/>
                  <a:moveTo>
                    <a:pt x="1019403" y="101896"/>
                  </a:moveTo>
                  <a:lnTo>
                    <a:pt x="1014576" y="114300"/>
                  </a:lnTo>
                  <a:lnTo>
                    <a:pt x="1038481" y="127000"/>
                  </a:lnTo>
                  <a:lnTo>
                    <a:pt x="1040949" y="120656"/>
                  </a:lnTo>
                  <a:lnTo>
                    <a:pt x="1039413" y="114300"/>
                  </a:lnTo>
                  <a:lnTo>
                    <a:pt x="1022157" y="114300"/>
                  </a:lnTo>
                  <a:lnTo>
                    <a:pt x="1019403" y="101896"/>
                  </a:lnTo>
                  <a:close/>
                  <a:moveTo>
                    <a:pt x="1090814" y="101600"/>
                  </a:moveTo>
                  <a:lnTo>
                    <a:pt x="1042150" y="113623"/>
                  </a:lnTo>
                  <a:lnTo>
                    <a:pt x="1043423" y="114300"/>
                  </a:lnTo>
                  <a:lnTo>
                    <a:pt x="1040954" y="120656"/>
                  </a:lnTo>
                  <a:lnTo>
                    <a:pt x="1042491" y="127000"/>
                  </a:lnTo>
                  <a:lnTo>
                    <a:pt x="1089363" y="115416"/>
                  </a:lnTo>
                  <a:lnTo>
                    <a:pt x="1088061" y="114300"/>
                  </a:lnTo>
                  <a:lnTo>
                    <a:pt x="1091700" y="108909"/>
                  </a:lnTo>
                  <a:lnTo>
                    <a:pt x="1090814" y="101600"/>
                  </a:lnTo>
                  <a:close/>
                  <a:moveTo>
                    <a:pt x="1096636" y="101600"/>
                  </a:moveTo>
                  <a:lnTo>
                    <a:pt x="1093244" y="111658"/>
                  </a:lnTo>
                  <a:lnTo>
                    <a:pt x="1093882" y="114300"/>
                  </a:lnTo>
                  <a:lnTo>
                    <a:pt x="1089363" y="115416"/>
                  </a:lnTo>
                  <a:lnTo>
                    <a:pt x="1102866" y="127000"/>
                  </a:lnTo>
                  <a:lnTo>
                    <a:pt x="1111453" y="127000"/>
                  </a:lnTo>
                  <a:lnTo>
                    <a:pt x="1096636" y="101600"/>
                  </a:lnTo>
                  <a:close/>
                  <a:moveTo>
                    <a:pt x="566856" y="113136"/>
                  </a:moveTo>
                  <a:lnTo>
                    <a:pt x="563522" y="114300"/>
                  </a:lnTo>
                  <a:lnTo>
                    <a:pt x="565131" y="120656"/>
                  </a:lnTo>
                  <a:lnTo>
                    <a:pt x="568485" y="114300"/>
                  </a:lnTo>
                  <a:lnTo>
                    <a:pt x="566856" y="113136"/>
                  </a:lnTo>
                  <a:close/>
                  <a:moveTo>
                    <a:pt x="1042150" y="113623"/>
                  </a:moveTo>
                  <a:lnTo>
                    <a:pt x="1039413" y="114300"/>
                  </a:lnTo>
                  <a:lnTo>
                    <a:pt x="1040952" y="120650"/>
                  </a:lnTo>
                  <a:lnTo>
                    <a:pt x="1043423" y="114300"/>
                  </a:lnTo>
                  <a:lnTo>
                    <a:pt x="1042150" y="113623"/>
                  </a:lnTo>
                  <a:close/>
                  <a:moveTo>
                    <a:pt x="171680" y="101600"/>
                  </a:moveTo>
                  <a:lnTo>
                    <a:pt x="150529" y="114300"/>
                  </a:lnTo>
                  <a:lnTo>
                    <a:pt x="152295" y="120472"/>
                  </a:lnTo>
                  <a:lnTo>
                    <a:pt x="152351" y="114300"/>
                  </a:lnTo>
                  <a:lnTo>
                    <a:pt x="173502" y="114300"/>
                  </a:lnTo>
                  <a:lnTo>
                    <a:pt x="171680" y="101600"/>
                  </a:lnTo>
                  <a:close/>
                  <a:moveTo>
                    <a:pt x="171680" y="101600"/>
                  </a:moveTo>
                  <a:lnTo>
                    <a:pt x="173502" y="114300"/>
                  </a:lnTo>
                  <a:lnTo>
                    <a:pt x="168340" y="114300"/>
                  </a:lnTo>
                  <a:lnTo>
                    <a:pt x="167492" y="118996"/>
                  </a:lnTo>
                  <a:lnTo>
                    <a:pt x="175314" y="114300"/>
                  </a:lnTo>
                  <a:lnTo>
                    <a:pt x="171680" y="101600"/>
                  </a:lnTo>
                  <a:close/>
                  <a:moveTo>
                    <a:pt x="119975" y="114300"/>
                  </a:moveTo>
                  <a:lnTo>
                    <a:pt x="116279" y="114300"/>
                  </a:lnTo>
                  <a:lnTo>
                    <a:pt x="116202" y="118969"/>
                  </a:lnTo>
                  <a:lnTo>
                    <a:pt x="119975" y="114300"/>
                  </a:lnTo>
                  <a:close/>
                  <a:moveTo>
                    <a:pt x="1091700" y="108909"/>
                  </a:moveTo>
                  <a:lnTo>
                    <a:pt x="1088061" y="114300"/>
                  </a:lnTo>
                  <a:lnTo>
                    <a:pt x="1089363" y="115416"/>
                  </a:lnTo>
                  <a:lnTo>
                    <a:pt x="1093882" y="114300"/>
                  </a:lnTo>
                  <a:lnTo>
                    <a:pt x="1092354" y="114300"/>
                  </a:lnTo>
                  <a:lnTo>
                    <a:pt x="1091700" y="108909"/>
                  </a:lnTo>
                  <a:close/>
                  <a:moveTo>
                    <a:pt x="152456" y="114300"/>
                  </a:moveTo>
                  <a:lnTo>
                    <a:pt x="152444" y="114954"/>
                  </a:lnTo>
                  <a:lnTo>
                    <a:pt x="152456" y="114300"/>
                  </a:lnTo>
                  <a:close/>
                  <a:moveTo>
                    <a:pt x="218014" y="101600"/>
                  </a:moveTo>
                  <a:lnTo>
                    <a:pt x="207669" y="101600"/>
                  </a:lnTo>
                  <a:lnTo>
                    <a:pt x="210318" y="114300"/>
                  </a:lnTo>
                  <a:lnTo>
                    <a:pt x="220652" y="114300"/>
                  </a:lnTo>
                  <a:lnTo>
                    <a:pt x="218014" y="101600"/>
                  </a:lnTo>
                  <a:close/>
                  <a:moveTo>
                    <a:pt x="246264" y="82550"/>
                  </a:moveTo>
                  <a:lnTo>
                    <a:pt x="242652" y="88900"/>
                  </a:lnTo>
                  <a:lnTo>
                    <a:pt x="269300" y="114300"/>
                  </a:lnTo>
                  <a:lnTo>
                    <a:pt x="276525" y="101600"/>
                  </a:lnTo>
                  <a:lnTo>
                    <a:pt x="263201" y="88900"/>
                  </a:lnTo>
                  <a:lnTo>
                    <a:pt x="246264" y="88900"/>
                  </a:lnTo>
                  <a:lnTo>
                    <a:pt x="246264" y="82550"/>
                  </a:lnTo>
                  <a:close/>
                  <a:moveTo>
                    <a:pt x="276525" y="101600"/>
                  </a:moveTo>
                  <a:lnTo>
                    <a:pt x="272913" y="114300"/>
                  </a:lnTo>
                  <a:lnTo>
                    <a:pt x="277928" y="114300"/>
                  </a:lnTo>
                  <a:lnTo>
                    <a:pt x="276525" y="101600"/>
                  </a:lnTo>
                  <a:close/>
                  <a:moveTo>
                    <a:pt x="351059" y="107926"/>
                  </a:moveTo>
                  <a:lnTo>
                    <a:pt x="353256" y="114300"/>
                  </a:lnTo>
                  <a:lnTo>
                    <a:pt x="354384" y="113745"/>
                  </a:lnTo>
                  <a:lnTo>
                    <a:pt x="351059" y="107926"/>
                  </a:lnTo>
                  <a:close/>
                  <a:moveTo>
                    <a:pt x="354384" y="113745"/>
                  </a:moveTo>
                  <a:lnTo>
                    <a:pt x="353256" y="114300"/>
                  </a:lnTo>
                  <a:lnTo>
                    <a:pt x="354701" y="114300"/>
                  </a:lnTo>
                  <a:lnTo>
                    <a:pt x="354384" y="113745"/>
                  </a:lnTo>
                  <a:close/>
                  <a:moveTo>
                    <a:pt x="470519" y="88900"/>
                  </a:moveTo>
                  <a:lnTo>
                    <a:pt x="466247" y="95250"/>
                  </a:lnTo>
                  <a:lnTo>
                    <a:pt x="464687" y="101600"/>
                  </a:lnTo>
                  <a:lnTo>
                    <a:pt x="461964" y="101600"/>
                  </a:lnTo>
                  <a:lnTo>
                    <a:pt x="470854" y="114300"/>
                  </a:lnTo>
                  <a:lnTo>
                    <a:pt x="474070" y="104739"/>
                  </a:lnTo>
                  <a:lnTo>
                    <a:pt x="473032" y="101600"/>
                  </a:lnTo>
                  <a:lnTo>
                    <a:pt x="464687" y="101600"/>
                  </a:lnTo>
                  <a:lnTo>
                    <a:pt x="462422" y="100920"/>
                  </a:lnTo>
                  <a:lnTo>
                    <a:pt x="474493" y="100920"/>
                  </a:lnTo>
                  <a:lnTo>
                    <a:pt x="477842" y="99361"/>
                  </a:lnTo>
                  <a:lnTo>
                    <a:pt x="470519" y="88900"/>
                  </a:lnTo>
                  <a:close/>
                  <a:moveTo>
                    <a:pt x="474070" y="104739"/>
                  </a:moveTo>
                  <a:lnTo>
                    <a:pt x="470854" y="114300"/>
                  </a:lnTo>
                  <a:lnTo>
                    <a:pt x="475132" y="107950"/>
                  </a:lnTo>
                  <a:lnTo>
                    <a:pt x="474070" y="104739"/>
                  </a:lnTo>
                  <a:close/>
                  <a:moveTo>
                    <a:pt x="475132" y="107950"/>
                  </a:moveTo>
                  <a:lnTo>
                    <a:pt x="470854" y="114300"/>
                  </a:lnTo>
                  <a:lnTo>
                    <a:pt x="477231" y="114300"/>
                  </a:lnTo>
                  <a:lnTo>
                    <a:pt x="475132" y="107950"/>
                  </a:lnTo>
                  <a:close/>
                  <a:moveTo>
                    <a:pt x="475972" y="106702"/>
                  </a:moveTo>
                  <a:lnTo>
                    <a:pt x="475132" y="107950"/>
                  </a:lnTo>
                  <a:lnTo>
                    <a:pt x="477231" y="114300"/>
                  </a:lnTo>
                  <a:lnTo>
                    <a:pt x="475972" y="106702"/>
                  </a:lnTo>
                  <a:close/>
                  <a:moveTo>
                    <a:pt x="500319" y="88900"/>
                  </a:moveTo>
                  <a:lnTo>
                    <a:pt x="477842" y="99361"/>
                  </a:lnTo>
                  <a:lnTo>
                    <a:pt x="479409" y="101600"/>
                  </a:lnTo>
                  <a:lnTo>
                    <a:pt x="475972" y="106702"/>
                  </a:lnTo>
                  <a:lnTo>
                    <a:pt x="477231" y="114300"/>
                  </a:lnTo>
                  <a:lnTo>
                    <a:pt x="504518" y="101600"/>
                  </a:lnTo>
                  <a:lnTo>
                    <a:pt x="502309" y="101600"/>
                  </a:lnTo>
                  <a:lnTo>
                    <a:pt x="502414" y="95234"/>
                  </a:lnTo>
                  <a:lnTo>
                    <a:pt x="500319" y="88900"/>
                  </a:lnTo>
                  <a:close/>
                  <a:moveTo>
                    <a:pt x="601019" y="105988"/>
                  </a:moveTo>
                  <a:lnTo>
                    <a:pt x="596934" y="114300"/>
                  </a:lnTo>
                  <a:lnTo>
                    <a:pt x="603122" y="114300"/>
                  </a:lnTo>
                  <a:lnTo>
                    <a:pt x="601019" y="105988"/>
                  </a:lnTo>
                  <a:close/>
                  <a:moveTo>
                    <a:pt x="621897" y="63500"/>
                  </a:moveTo>
                  <a:lnTo>
                    <a:pt x="601019" y="105988"/>
                  </a:lnTo>
                  <a:lnTo>
                    <a:pt x="603122" y="114300"/>
                  </a:lnTo>
                  <a:lnTo>
                    <a:pt x="606096" y="114300"/>
                  </a:lnTo>
                  <a:lnTo>
                    <a:pt x="631048" y="76200"/>
                  </a:lnTo>
                  <a:lnTo>
                    <a:pt x="629823" y="76200"/>
                  </a:lnTo>
                  <a:lnTo>
                    <a:pt x="626473" y="69850"/>
                  </a:lnTo>
                  <a:lnTo>
                    <a:pt x="621897" y="63500"/>
                  </a:lnTo>
                  <a:close/>
                  <a:moveTo>
                    <a:pt x="1013696" y="76200"/>
                  </a:moveTo>
                  <a:lnTo>
                    <a:pt x="1003487" y="76200"/>
                  </a:lnTo>
                  <a:lnTo>
                    <a:pt x="1011948" y="114300"/>
                  </a:lnTo>
                  <a:lnTo>
                    <a:pt x="1014576" y="114300"/>
                  </a:lnTo>
                  <a:lnTo>
                    <a:pt x="1019403" y="101896"/>
                  </a:lnTo>
                  <a:lnTo>
                    <a:pt x="1013696" y="76200"/>
                  </a:lnTo>
                  <a:close/>
                  <a:moveTo>
                    <a:pt x="1019518" y="101600"/>
                  </a:moveTo>
                  <a:lnTo>
                    <a:pt x="1019403" y="101896"/>
                  </a:lnTo>
                  <a:lnTo>
                    <a:pt x="1022157" y="114300"/>
                  </a:lnTo>
                  <a:lnTo>
                    <a:pt x="1039413" y="114300"/>
                  </a:lnTo>
                  <a:lnTo>
                    <a:pt x="1042150" y="113623"/>
                  </a:lnTo>
                  <a:lnTo>
                    <a:pt x="1019518" y="101600"/>
                  </a:lnTo>
                  <a:close/>
                  <a:moveTo>
                    <a:pt x="1092348" y="107950"/>
                  </a:moveTo>
                  <a:lnTo>
                    <a:pt x="1091700" y="108909"/>
                  </a:lnTo>
                  <a:lnTo>
                    <a:pt x="1092354" y="114300"/>
                  </a:lnTo>
                  <a:lnTo>
                    <a:pt x="1093244" y="111658"/>
                  </a:lnTo>
                  <a:lnTo>
                    <a:pt x="1092348" y="107950"/>
                  </a:lnTo>
                  <a:close/>
                  <a:moveTo>
                    <a:pt x="1093244" y="111658"/>
                  </a:moveTo>
                  <a:lnTo>
                    <a:pt x="1092354" y="114300"/>
                  </a:lnTo>
                  <a:lnTo>
                    <a:pt x="1093882" y="114300"/>
                  </a:lnTo>
                  <a:lnTo>
                    <a:pt x="1093244" y="111658"/>
                  </a:lnTo>
                  <a:close/>
                  <a:moveTo>
                    <a:pt x="400605" y="76200"/>
                  </a:moveTo>
                  <a:lnTo>
                    <a:pt x="348879" y="101600"/>
                  </a:lnTo>
                  <a:lnTo>
                    <a:pt x="351073" y="107950"/>
                  </a:lnTo>
                  <a:lnTo>
                    <a:pt x="354384" y="113745"/>
                  </a:lnTo>
                  <a:lnTo>
                    <a:pt x="404982" y="88900"/>
                  </a:lnTo>
                  <a:lnTo>
                    <a:pt x="402794" y="88900"/>
                  </a:lnTo>
                  <a:lnTo>
                    <a:pt x="402794" y="82550"/>
                  </a:lnTo>
                  <a:lnTo>
                    <a:pt x="400605" y="76200"/>
                  </a:lnTo>
                  <a:close/>
                  <a:moveTo>
                    <a:pt x="1096636" y="101600"/>
                  </a:moveTo>
                  <a:lnTo>
                    <a:pt x="1092348" y="107950"/>
                  </a:lnTo>
                  <a:lnTo>
                    <a:pt x="1093244" y="111658"/>
                  </a:lnTo>
                  <a:lnTo>
                    <a:pt x="1096636" y="101600"/>
                  </a:lnTo>
                  <a:close/>
                  <a:moveTo>
                    <a:pt x="1090814" y="101600"/>
                  </a:moveTo>
                  <a:lnTo>
                    <a:pt x="1091700" y="108909"/>
                  </a:lnTo>
                  <a:lnTo>
                    <a:pt x="1092348" y="107950"/>
                  </a:lnTo>
                  <a:lnTo>
                    <a:pt x="1090814" y="101600"/>
                  </a:lnTo>
                  <a:close/>
                  <a:moveTo>
                    <a:pt x="475126" y="101600"/>
                  </a:moveTo>
                  <a:lnTo>
                    <a:pt x="474070" y="104739"/>
                  </a:lnTo>
                  <a:lnTo>
                    <a:pt x="475132" y="107950"/>
                  </a:lnTo>
                  <a:lnTo>
                    <a:pt x="475972" y="106702"/>
                  </a:lnTo>
                  <a:lnTo>
                    <a:pt x="475126" y="101600"/>
                  </a:lnTo>
                  <a:close/>
                  <a:moveTo>
                    <a:pt x="1096636" y="101600"/>
                  </a:moveTo>
                  <a:lnTo>
                    <a:pt x="1090814" y="101600"/>
                  </a:lnTo>
                  <a:lnTo>
                    <a:pt x="1092348" y="107950"/>
                  </a:lnTo>
                  <a:lnTo>
                    <a:pt x="1096636" y="101600"/>
                  </a:lnTo>
                  <a:close/>
                  <a:moveTo>
                    <a:pt x="479409" y="101600"/>
                  </a:moveTo>
                  <a:lnTo>
                    <a:pt x="475126" y="101600"/>
                  </a:lnTo>
                  <a:lnTo>
                    <a:pt x="475972" y="106702"/>
                  </a:lnTo>
                  <a:lnTo>
                    <a:pt x="479409" y="101600"/>
                  </a:lnTo>
                  <a:close/>
                  <a:moveTo>
                    <a:pt x="477842" y="99361"/>
                  </a:moveTo>
                  <a:lnTo>
                    <a:pt x="473032" y="101600"/>
                  </a:lnTo>
                  <a:lnTo>
                    <a:pt x="474070" y="104739"/>
                  </a:lnTo>
                  <a:lnTo>
                    <a:pt x="475126" y="101600"/>
                  </a:lnTo>
                  <a:lnTo>
                    <a:pt x="479409" y="101600"/>
                  </a:lnTo>
                  <a:lnTo>
                    <a:pt x="477842" y="99361"/>
                  </a:lnTo>
                  <a:close/>
                  <a:moveTo>
                    <a:pt x="227783" y="76200"/>
                  </a:moveTo>
                  <a:lnTo>
                    <a:pt x="209386" y="101600"/>
                  </a:lnTo>
                  <a:lnTo>
                    <a:pt x="216297" y="101600"/>
                  </a:lnTo>
                  <a:lnTo>
                    <a:pt x="234704" y="88900"/>
                  </a:lnTo>
                  <a:lnTo>
                    <a:pt x="231249" y="88900"/>
                  </a:lnTo>
                  <a:lnTo>
                    <a:pt x="227783" y="76200"/>
                  </a:lnTo>
                  <a:close/>
                  <a:moveTo>
                    <a:pt x="466250" y="95237"/>
                  </a:moveTo>
                  <a:lnTo>
                    <a:pt x="462422" y="100920"/>
                  </a:lnTo>
                  <a:lnTo>
                    <a:pt x="464687" y="101600"/>
                  </a:lnTo>
                  <a:lnTo>
                    <a:pt x="466250" y="95237"/>
                  </a:lnTo>
                  <a:close/>
                  <a:moveTo>
                    <a:pt x="502414" y="95234"/>
                  </a:moveTo>
                  <a:lnTo>
                    <a:pt x="502309" y="101600"/>
                  </a:lnTo>
                  <a:lnTo>
                    <a:pt x="504518" y="101600"/>
                  </a:lnTo>
                  <a:lnTo>
                    <a:pt x="502414" y="95234"/>
                  </a:lnTo>
                  <a:close/>
                  <a:moveTo>
                    <a:pt x="529701" y="88900"/>
                  </a:moveTo>
                  <a:lnTo>
                    <a:pt x="502518" y="88900"/>
                  </a:lnTo>
                  <a:lnTo>
                    <a:pt x="502419" y="95250"/>
                  </a:lnTo>
                  <a:lnTo>
                    <a:pt x="504518" y="101600"/>
                  </a:lnTo>
                  <a:lnTo>
                    <a:pt x="526245" y="101600"/>
                  </a:lnTo>
                  <a:lnTo>
                    <a:pt x="529596" y="95250"/>
                  </a:lnTo>
                  <a:lnTo>
                    <a:pt x="529701" y="88900"/>
                  </a:lnTo>
                  <a:close/>
                  <a:moveTo>
                    <a:pt x="532947" y="88900"/>
                  </a:moveTo>
                  <a:lnTo>
                    <a:pt x="529604" y="95234"/>
                  </a:lnTo>
                  <a:lnTo>
                    <a:pt x="529491" y="101600"/>
                  </a:lnTo>
                  <a:lnTo>
                    <a:pt x="550716" y="101600"/>
                  </a:lnTo>
                  <a:lnTo>
                    <a:pt x="532947" y="88900"/>
                  </a:lnTo>
                  <a:close/>
                  <a:moveTo>
                    <a:pt x="423945" y="82550"/>
                  </a:moveTo>
                  <a:lnTo>
                    <a:pt x="422385" y="88900"/>
                  </a:lnTo>
                  <a:lnTo>
                    <a:pt x="462422" y="100920"/>
                  </a:lnTo>
                  <a:lnTo>
                    <a:pt x="466251" y="95234"/>
                  </a:lnTo>
                  <a:lnTo>
                    <a:pt x="467807" y="88900"/>
                  </a:lnTo>
                  <a:lnTo>
                    <a:pt x="423945" y="88900"/>
                  </a:lnTo>
                  <a:lnTo>
                    <a:pt x="423945" y="82550"/>
                  </a:lnTo>
                  <a:close/>
                  <a:moveTo>
                    <a:pt x="227783" y="76200"/>
                  </a:moveTo>
                  <a:lnTo>
                    <a:pt x="231249" y="88900"/>
                  </a:lnTo>
                  <a:lnTo>
                    <a:pt x="231244" y="82550"/>
                  </a:lnTo>
                  <a:lnTo>
                    <a:pt x="227783" y="76200"/>
                  </a:lnTo>
                  <a:close/>
                  <a:moveTo>
                    <a:pt x="231249" y="82559"/>
                  </a:moveTo>
                  <a:lnTo>
                    <a:pt x="231249" y="88900"/>
                  </a:lnTo>
                  <a:lnTo>
                    <a:pt x="234704" y="88900"/>
                  </a:lnTo>
                  <a:lnTo>
                    <a:pt x="231249" y="82559"/>
                  </a:lnTo>
                  <a:close/>
                  <a:moveTo>
                    <a:pt x="246264" y="76200"/>
                  </a:moveTo>
                  <a:lnTo>
                    <a:pt x="231249" y="76200"/>
                  </a:lnTo>
                  <a:lnTo>
                    <a:pt x="231249" y="82559"/>
                  </a:lnTo>
                  <a:lnTo>
                    <a:pt x="234704" y="88900"/>
                  </a:lnTo>
                  <a:lnTo>
                    <a:pt x="242652" y="88900"/>
                  </a:lnTo>
                  <a:lnTo>
                    <a:pt x="246259" y="82559"/>
                  </a:lnTo>
                  <a:lnTo>
                    <a:pt x="246264" y="76200"/>
                  </a:lnTo>
                  <a:close/>
                  <a:moveTo>
                    <a:pt x="249877" y="76200"/>
                  </a:moveTo>
                  <a:lnTo>
                    <a:pt x="246264" y="82550"/>
                  </a:lnTo>
                  <a:lnTo>
                    <a:pt x="246264" y="88900"/>
                  </a:lnTo>
                  <a:lnTo>
                    <a:pt x="249877" y="76200"/>
                  </a:lnTo>
                  <a:close/>
                  <a:moveTo>
                    <a:pt x="249877" y="76200"/>
                  </a:moveTo>
                  <a:lnTo>
                    <a:pt x="246264" y="88900"/>
                  </a:lnTo>
                  <a:lnTo>
                    <a:pt x="263201" y="88900"/>
                  </a:lnTo>
                  <a:lnTo>
                    <a:pt x="249877" y="76200"/>
                  </a:lnTo>
                  <a:close/>
                  <a:moveTo>
                    <a:pt x="402794" y="82550"/>
                  </a:moveTo>
                  <a:lnTo>
                    <a:pt x="402794" y="88900"/>
                  </a:lnTo>
                  <a:lnTo>
                    <a:pt x="404982" y="88900"/>
                  </a:lnTo>
                  <a:lnTo>
                    <a:pt x="402794" y="82550"/>
                  </a:lnTo>
                  <a:close/>
                  <a:moveTo>
                    <a:pt x="423945" y="76200"/>
                  </a:moveTo>
                  <a:lnTo>
                    <a:pt x="402794" y="76200"/>
                  </a:lnTo>
                  <a:lnTo>
                    <a:pt x="402797" y="82559"/>
                  </a:lnTo>
                  <a:lnTo>
                    <a:pt x="404982" y="88900"/>
                  </a:lnTo>
                  <a:lnTo>
                    <a:pt x="422385" y="88900"/>
                  </a:lnTo>
                  <a:lnTo>
                    <a:pt x="423942" y="82559"/>
                  </a:lnTo>
                  <a:lnTo>
                    <a:pt x="423945" y="76200"/>
                  </a:lnTo>
                  <a:close/>
                  <a:moveTo>
                    <a:pt x="425505" y="76200"/>
                  </a:moveTo>
                  <a:lnTo>
                    <a:pt x="423945" y="82550"/>
                  </a:lnTo>
                  <a:lnTo>
                    <a:pt x="423945" y="88900"/>
                  </a:lnTo>
                  <a:lnTo>
                    <a:pt x="467807" y="88900"/>
                  </a:lnTo>
                  <a:lnTo>
                    <a:pt x="425505" y="76200"/>
                  </a:lnTo>
                  <a:close/>
                  <a:moveTo>
                    <a:pt x="231249" y="76200"/>
                  </a:moveTo>
                  <a:lnTo>
                    <a:pt x="227783" y="76200"/>
                  </a:lnTo>
                  <a:lnTo>
                    <a:pt x="231249" y="82559"/>
                  </a:lnTo>
                  <a:lnTo>
                    <a:pt x="231249" y="76200"/>
                  </a:lnTo>
                  <a:close/>
                  <a:moveTo>
                    <a:pt x="249877" y="76200"/>
                  </a:moveTo>
                  <a:lnTo>
                    <a:pt x="246264" y="76200"/>
                  </a:lnTo>
                  <a:lnTo>
                    <a:pt x="246264" y="82550"/>
                  </a:lnTo>
                  <a:lnTo>
                    <a:pt x="249877" y="76200"/>
                  </a:lnTo>
                  <a:close/>
                  <a:moveTo>
                    <a:pt x="626473" y="69850"/>
                  </a:moveTo>
                  <a:lnTo>
                    <a:pt x="629823" y="76200"/>
                  </a:lnTo>
                  <a:lnTo>
                    <a:pt x="630524" y="75471"/>
                  </a:lnTo>
                  <a:lnTo>
                    <a:pt x="626473" y="69850"/>
                  </a:lnTo>
                  <a:close/>
                  <a:moveTo>
                    <a:pt x="630524" y="75471"/>
                  </a:moveTo>
                  <a:lnTo>
                    <a:pt x="629823" y="76200"/>
                  </a:lnTo>
                  <a:lnTo>
                    <a:pt x="631048" y="76200"/>
                  </a:lnTo>
                  <a:lnTo>
                    <a:pt x="630524" y="75471"/>
                  </a:lnTo>
                  <a:close/>
                  <a:moveTo>
                    <a:pt x="990838" y="12700"/>
                  </a:moveTo>
                  <a:lnTo>
                    <a:pt x="985498" y="25400"/>
                  </a:lnTo>
                  <a:lnTo>
                    <a:pt x="991278" y="25400"/>
                  </a:lnTo>
                  <a:lnTo>
                    <a:pt x="985810" y="31107"/>
                  </a:lnTo>
                  <a:lnTo>
                    <a:pt x="1003739" y="76200"/>
                  </a:lnTo>
                  <a:lnTo>
                    <a:pt x="1013445" y="76200"/>
                  </a:lnTo>
                  <a:lnTo>
                    <a:pt x="993247" y="25400"/>
                  </a:lnTo>
                  <a:lnTo>
                    <a:pt x="990838" y="12700"/>
                  </a:lnTo>
                  <a:close/>
                  <a:moveTo>
                    <a:pt x="643885" y="41920"/>
                  </a:moveTo>
                  <a:lnTo>
                    <a:pt x="623122" y="63500"/>
                  </a:lnTo>
                  <a:lnTo>
                    <a:pt x="626473" y="69850"/>
                  </a:lnTo>
                  <a:lnTo>
                    <a:pt x="630524" y="75471"/>
                  </a:lnTo>
                  <a:lnTo>
                    <a:pt x="654252" y="50800"/>
                  </a:lnTo>
                  <a:lnTo>
                    <a:pt x="645844" y="50800"/>
                  </a:lnTo>
                  <a:lnTo>
                    <a:pt x="643885" y="41920"/>
                  </a:lnTo>
                  <a:close/>
                  <a:moveTo>
                    <a:pt x="647561" y="38100"/>
                  </a:moveTo>
                  <a:lnTo>
                    <a:pt x="643885" y="41920"/>
                  </a:lnTo>
                  <a:lnTo>
                    <a:pt x="645844" y="50800"/>
                  </a:lnTo>
                  <a:lnTo>
                    <a:pt x="654252" y="50800"/>
                  </a:lnTo>
                  <a:lnTo>
                    <a:pt x="647561" y="38100"/>
                  </a:lnTo>
                  <a:close/>
                  <a:moveTo>
                    <a:pt x="653163" y="38100"/>
                  </a:moveTo>
                  <a:lnTo>
                    <a:pt x="647561" y="38100"/>
                  </a:lnTo>
                  <a:lnTo>
                    <a:pt x="654252" y="50800"/>
                  </a:lnTo>
                  <a:lnTo>
                    <a:pt x="655969" y="50800"/>
                  </a:lnTo>
                  <a:lnTo>
                    <a:pt x="653163" y="38100"/>
                  </a:lnTo>
                  <a:close/>
                  <a:moveTo>
                    <a:pt x="650357" y="25400"/>
                  </a:moveTo>
                  <a:lnTo>
                    <a:pt x="640242" y="25400"/>
                  </a:lnTo>
                  <a:lnTo>
                    <a:pt x="643885" y="41920"/>
                  </a:lnTo>
                  <a:lnTo>
                    <a:pt x="647561" y="38100"/>
                  </a:lnTo>
                  <a:lnTo>
                    <a:pt x="653163" y="38100"/>
                  </a:lnTo>
                  <a:lnTo>
                    <a:pt x="650357" y="25400"/>
                  </a:lnTo>
                  <a:close/>
                  <a:moveTo>
                    <a:pt x="823294" y="19064"/>
                  </a:moveTo>
                  <a:lnTo>
                    <a:pt x="821032" y="25400"/>
                  </a:lnTo>
                  <a:lnTo>
                    <a:pt x="847890" y="38100"/>
                  </a:lnTo>
                  <a:lnTo>
                    <a:pt x="850157" y="31750"/>
                  </a:lnTo>
                  <a:lnTo>
                    <a:pt x="846529" y="25400"/>
                  </a:lnTo>
                  <a:lnTo>
                    <a:pt x="823294" y="25400"/>
                  </a:lnTo>
                  <a:lnTo>
                    <a:pt x="823294" y="19064"/>
                  </a:lnTo>
                  <a:close/>
                  <a:moveTo>
                    <a:pt x="874936" y="12700"/>
                  </a:moveTo>
                  <a:lnTo>
                    <a:pt x="867680" y="12700"/>
                  </a:lnTo>
                  <a:lnTo>
                    <a:pt x="849126" y="23840"/>
                  </a:lnTo>
                  <a:lnTo>
                    <a:pt x="852424" y="25400"/>
                  </a:lnTo>
                  <a:lnTo>
                    <a:pt x="850157" y="31750"/>
                  </a:lnTo>
                  <a:lnTo>
                    <a:pt x="853785" y="38100"/>
                  </a:lnTo>
                  <a:lnTo>
                    <a:pt x="874936" y="12700"/>
                  </a:lnTo>
                  <a:close/>
                  <a:moveTo>
                    <a:pt x="928531" y="6350"/>
                  </a:moveTo>
                  <a:lnTo>
                    <a:pt x="925762" y="12700"/>
                  </a:lnTo>
                  <a:lnTo>
                    <a:pt x="973457" y="38100"/>
                  </a:lnTo>
                  <a:lnTo>
                    <a:pt x="975288" y="29685"/>
                  </a:lnTo>
                  <a:lnTo>
                    <a:pt x="973342" y="25400"/>
                  </a:lnTo>
                  <a:lnTo>
                    <a:pt x="978996" y="25400"/>
                  </a:lnTo>
                  <a:lnTo>
                    <a:pt x="955148" y="12700"/>
                  </a:lnTo>
                  <a:lnTo>
                    <a:pt x="930348" y="12700"/>
                  </a:lnTo>
                  <a:lnTo>
                    <a:pt x="928531" y="6350"/>
                  </a:lnTo>
                  <a:close/>
                  <a:moveTo>
                    <a:pt x="975288" y="29685"/>
                  </a:moveTo>
                  <a:lnTo>
                    <a:pt x="973457" y="38100"/>
                  </a:lnTo>
                  <a:lnTo>
                    <a:pt x="976226" y="31750"/>
                  </a:lnTo>
                  <a:lnTo>
                    <a:pt x="975288" y="29685"/>
                  </a:lnTo>
                  <a:close/>
                  <a:moveTo>
                    <a:pt x="976226" y="31750"/>
                  </a:moveTo>
                  <a:lnTo>
                    <a:pt x="973457" y="38100"/>
                  </a:lnTo>
                  <a:lnTo>
                    <a:pt x="979111" y="38100"/>
                  </a:lnTo>
                  <a:lnTo>
                    <a:pt x="976226" y="31750"/>
                  </a:lnTo>
                  <a:close/>
                  <a:moveTo>
                    <a:pt x="977172" y="29580"/>
                  </a:moveTo>
                  <a:lnTo>
                    <a:pt x="976226" y="31750"/>
                  </a:lnTo>
                  <a:lnTo>
                    <a:pt x="979111" y="38100"/>
                  </a:lnTo>
                  <a:lnTo>
                    <a:pt x="977172" y="29580"/>
                  </a:lnTo>
                  <a:close/>
                  <a:moveTo>
                    <a:pt x="983540" y="25400"/>
                  </a:moveTo>
                  <a:lnTo>
                    <a:pt x="978996" y="25400"/>
                  </a:lnTo>
                  <a:lnTo>
                    <a:pt x="977172" y="29580"/>
                  </a:lnTo>
                  <a:lnTo>
                    <a:pt x="979111" y="38100"/>
                  </a:lnTo>
                  <a:lnTo>
                    <a:pt x="985810" y="31107"/>
                  </a:lnTo>
                  <a:lnTo>
                    <a:pt x="983540" y="25400"/>
                  </a:lnTo>
                  <a:close/>
                  <a:moveTo>
                    <a:pt x="849126" y="23840"/>
                  </a:moveTo>
                  <a:lnTo>
                    <a:pt x="846529" y="25400"/>
                  </a:lnTo>
                  <a:lnTo>
                    <a:pt x="850157" y="31750"/>
                  </a:lnTo>
                  <a:lnTo>
                    <a:pt x="852424" y="25400"/>
                  </a:lnTo>
                  <a:lnTo>
                    <a:pt x="849126" y="23840"/>
                  </a:lnTo>
                  <a:close/>
                  <a:moveTo>
                    <a:pt x="976221" y="25400"/>
                  </a:moveTo>
                  <a:lnTo>
                    <a:pt x="975288" y="29685"/>
                  </a:lnTo>
                  <a:lnTo>
                    <a:pt x="976226" y="31750"/>
                  </a:lnTo>
                  <a:lnTo>
                    <a:pt x="977172" y="29580"/>
                  </a:lnTo>
                  <a:lnTo>
                    <a:pt x="976221" y="25400"/>
                  </a:lnTo>
                  <a:close/>
                  <a:moveTo>
                    <a:pt x="991278" y="25400"/>
                  </a:moveTo>
                  <a:lnTo>
                    <a:pt x="983540" y="25400"/>
                  </a:lnTo>
                  <a:lnTo>
                    <a:pt x="985810" y="31107"/>
                  </a:lnTo>
                  <a:lnTo>
                    <a:pt x="991278" y="25400"/>
                  </a:lnTo>
                  <a:close/>
                  <a:moveTo>
                    <a:pt x="976221" y="25400"/>
                  </a:moveTo>
                  <a:lnTo>
                    <a:pt x="973342" y="25400"/>
                  </a:lnTo>
                  <a:lnTo>
                    <a:pt x="975288" y="29685"/>
                  </a:lnTo>
                  <a:lnTo>
                    <a:pt x="976221" y="25400"/>
                  </a:lnTo>
                  <a:close/>
                  <a:moveTo>
                    <a:pt x="978996" y="25400"/>
                  </a:moveTo>
                  <a:lnTo>
                    <a:pt x="976221" y="25400"/>
                  </a:lnTo>
                  <a:lnTo>
                    <a:pt x="977172" y="29580"/>
                  </a:lnTo>
                  <a:lnTo>
                    <a:pt x="978996" y="25400"/>
                  </a:lnTo>
                  <a:close/>
                  <a:moveTo>
                    <a:pt x="676461" y="0"/>
                  </a:moveTo>
                  <a:lnTo>
                    <a:pt x="643038" y="25400"/>
                  </a:lnTo>
                  <a:lnTo>
                    <a:pt x="647561" y="25400"/>
                  </a:lnTo>
                  <a:lnTo>
                    <a:pt x="679636" y="13208"/>
                  </a:lnTo>
                  <a:lnTo>
                    <a:pt x="678073" y="12700"/>
                  </a:lnTo>
                  <a:lnTo>
                    <a:pt x="678310" y="10384"/>
                  </a:lnTo>
                  <a:lnTo>
                    <a:pt x="676461" y="0"/>
                  </a:lnTo>
                  <a:close/>
                  <a:moveTo>
                    <a:pt x="679371" y="0"/>
                  </a:moveTo>
                  <a:lnTo>
                    <a:pt x="679005" y="7161"/>
                  </a:lnTo>
                  <a:lnTo>
                    <a:pt x="680974" y="12700"/>
                  </a:lnTo>
                  <a:lnTo>
                    <a:pt x="679636" y="13208"/>
                  </a:lnTo>
                  <a:lnTo>
                    <a:pt x="717098" y="25400"/>
                  </a:lnTo>
                  <a:lnTo>
                    <a:pt x="717747" y="12700"/>
                  </a:lnTo>
                  <a:lnTo>
                    <a:pt x="713946" y="12700"/>
                  </a:lnTo>
                  <a:lnTo>
                    <a:pt x="715208" y="11662"/>
                  </a:lnTo>
                  <a:lnTo>
                    <a:pt x="679371" y="0"/>
                  </a:lnTo>
                  <a:close/>
                  <a:moveTo>
                    <a:pt x="715208" y="11662"/>
                  </a:moveTo>
                  <a:lnTo>
                    <a:pt x="713946" y="12700"/>
                  </a:lnTo>
                  <a:lnTo>
                    <a:pt x="717747" y="12700"/>
                  </a:lnTo>
                  <a:lnTo>
                    <a:pt x="717098" y="25400"/>
                  </a:lnTo>
                  <a:lnTo>
                    <a:pt x="718396" y="12700"/>
                  </a:lnTo>
                  <a:lnTo>
                    <a:pt x="715208" y="11662"/>
                  </a:lnTo>
                  <a:close/>
                  <a:moveTo>
                    <a:pt x="736982" y="0"/>
                  </a:moveTo>
                  <a:lnTo>
                    <a:pt x="729391" y="0"/>
                  </a:lnTo>
                  <a:lnTo>
                    <a:pt x="715208" y="11662"/>
                  </a:lnTo>
                  <a:lnTo>
                    <a:pt x="718396" y="12700"/>
                  </a:lnTo>
                  <a:lnTo>
                    <a:pt x="717098" y="25400"/>
                  </a:lnTo>
                  <a:lnTo>
                    <a:pt x="719726" y="25400"/>
                  </a:lnTo>
                  <a:lnTo>
                    <a:pt x="721548" y="12700"/>
                  </a:lnTo>
                  <a:lnTo>
                    <a:pt x="736982" y="0"/>
                  </a:lnTo>
                  <a:close/>
                  <a:moveTo>
                    <a:pt x="793159" y="12700"/>
                  </a:moveTo>
                  <a:lnTo>
                    <a:pt x="758898" y="12700"/>
                  </a:lnTo>
                  <a:lnTo>
                    <a:pt x="791787" y="25400"/>
                  </a:lnTo>
                  <a:lnTo>
                    <a:pt x="793150" y="19064"/>
                  </a:lnTo>
                  <a:lnTo>
                    <a:pt x="793159" y="12700"/>
                  </a:lnTo>
                  <a:close/>
                  <a:moveTo>
                    <a:pt x="823294" y="12700"/>
                  </a:moveTo>
                  <a:lnTo>
                    <a:pt x="794520" y="12700"/>
                  </a:lnTo>
                  <a:lnTo>
                    <a:pt x="793159" y="19025"/>
                  </a:lnTo>
                  <a:lnTo>
                    <a:pt x="793159" y="25400"/>
                  </a:lnTo>
                  <a:lnTo>
                    <a:pt x="821032" y="25400"/>
                  </a:lnTo>
                  <a:lnTo>
                    <a:pt x="823294" y="19064"/>
                  </a:lnTo>
                  <a:lnTo>
                    <a:pt x="823294" y="12700"/>
                  </a:lnTo>
                  <a:close/>
                  <a:moveTo>
                    <a:pt x="825566" y="12700"/>
                  </a:moveTo>
                  <a:lnTo>
                    <a:pt x="823308" y="19025"/>
                  </a:lnTo>
                  <a:lnTo>
                    <a:pt x="823294" y="25400"/>
                  </a:lnTo>
                  <a:lnTo>
                    <a:pt x="825566" y="12700"/>
                  </a:lnTo>
                  <a:close/>
                  <a:moveTo>
                    <a:pt x="825566" y="12700"/>
                  </a:moveTo>
                  <a:lnTo>
                    <a:pt x="823294" y="25400"/>
                  </a:lnTo>
                  <a:lnTo>
                    <a:pt x="846529" y="25400"/>
                  </a:lnTo>
                  <a:lnTo>
                    <a:pt x="849126" y="23840"/>
                  </a:lnTo>
                  <a:lnTo>
                    <a:pt x="825566" y="12700"/>
                  </a:lnTo>
                  <a:close/>
                  <a:moveTo>
                    <a:pt x="825566" y="12700"/>
                  </a:moveTo>
                  <a:lnTo>
                    <a:pt x="823294" y="12700"/>
                  </a:lnTo>
                  <a:lnTo>
                    <a:pt x="823294" y="19064"/>
                  </a:lnTo>
                  <a:lnTo>
                    <a:pt x="825566" y="12700"/>
                  </a:lnTo>
                  <a:close/>
                  <a:moveTo>
                    <a:pt x="794520" y="12700"/>
                  </a:moveTo>
                  <a:lnTo>
                    <a:pt x="793159" y="12700"/>
                  </a:lnTo>
                  <a:lnTo>
                    <a:pt x="793159" y="19025"/>
                  </a:lnTo>
                  <a:lnTo>
                    <a:pt x="794520" y="12700"/>
                  </a:lnTo>
                  <a:close/>
                  <a:moveTo>
                    <a:pt x="678310" y="10384"/>
                  </a:moveTo>
                  <a:lnTo>
                    <a:pt x="678073" y="12700"/>
                  </a:lnTo>
                  <a:lnTo>
                    <a:pt x="679636" y="13208"/>
                  </a:lnTo>
                  <a:lnTo>
                    <a:pt x="680974" y="12700"/>
                  </a:lnTo>
                  <a:lnTo>
                    <a:pt x="678722" y="12700"/>
                  </a:lnTo>
                  <a:lnTo>
                    <a:pt x="678310" y="10384"/>
                  </a:lnTo>
                  <a:close/>
                  <a:moveTo>
                    <a:pt x="678721" y="6361"/>
                  </a:moveTo>
                  <a:lnTo>
                    <a:pt x="678310" y="10384"/>
                  </a:lnTo>
                  <a:lnTo>
                    <a:pt x="678722" y="12700"/>
                  </a:lnTo>
                  <a:lnTo>
                    <a:pt x="679005" y="7161"/>
                  </a:lnTo>
                  <a:lnTo>
                    <a:pt x="678721" y="6361"/>
                  </a:lnTo>
                  <a:close/>
                  <a:moveTo>
                    <a:pt x="679005" y="7161"/>
                  </a:moveTo>
                  <a:lnTo>
                    <a:pt x="678722" y="12700"/>
                  </a:lnTo>
                  <a:lnTo>
                    <a:pt x="680974" y="12700"/>
                  </a:lnTo>
                  <a:lnTo>
                    <a:pt x="679005" y="7161"/>
                  </a:lnTo>
                  <a:close/>
                  <a:moveTo>
                    <a:pt x="765495" y="0"/>
                  </a:moveTo>
                  <a:lnTo>
                    <a:pt x="755024" y="0"/>
                  </a:lnTo>
                  <a:lnTo>
                    <a:pt x="755024" y="12700"/>
                  </a:lnTo>
                  <a:lnTo>
                    <a:pt x="765495" y="12700"/>
                  </a:lnTo>
                  <a:lnTo>
                    <a:pt x="765495" y="0"/>
                  </a:lnTo>
                  <a:close/>
                  <a:moveTo>
                    <a:pt x="890622" y="0"/>
                  </a:moveTo>
                  <a:lnTo>
                    <a:pt x="869470" y="12700"/>
                  </a:lnTo>
                  <a:lnTo>
                    <a:pt x="890999" y="12700"/>
                  </a:lnTo>
                  <a:lnTo>
                    <a:pt x="892459" y="6350"/>
                  </a:lnTo>
                  <a:lnTo>
                    <a:pt x="890622" y="0"/>
                  </a:lnTo>
                  <a:close/>
                  <a:moveTo>
                    <a:pt x="892459" y="6350"/>
                  </a:moveTo>
                  <a:lnTo>
                    <a:pt x="890999" y="12700"/>
                  </a:lnTo>
                  <a:lnTo>
                    <a:pt x="894297" y="12700"/>
                  </a:lnTo>
                  <a:lnTo>
                    <a:pt x="892459" y="6350"/>
                  </a:lnTo>
                  <a:close/>
                  <a:moveTo>
                    <a:pt x="905553" y="0"/>
                  </a:moveTo>
                  <a:lnTo>
                    <a:pt x="893920" y="0"/>
                  </a:lnTo>
                  <a:lnTo>
                    <a:pt x="892463" y="6361"/>
                  </a:lnTo>
                  <a:lnTo>
                    <a:pt x="894297" y="12700"/>
                  </a:lnTo>
                  <a:lnTo>
                    <a:pt x="905909" y="12700"/>
                  </a:lnTo>
                  <a:lnTo>
                    <a:pt x="907375" y="6350"/>
                  </a:lnTo>
                  <a:lnTo>
                    <a:pt x="905553" y="0"/>
                  </a:lnTo>
                  <a:close/>
                  <a:moveTo>
                    <a:pt x="926715" y="0"/>
                  </a:moveTo>
                  <a:lnTo>
                    <a:pt x="908841" y="0"/>
                  </a:lnTo>
                  <a:lnTo>
                    <a:pt x="907378" y="6361"/>
                  </a:lnTo>
                  <a:lnTo>
                    <a:pt x="909197" y="12700"/>
                  </a:lnTo>
                  <a:lnTo>
                    <a:pt x="925762" y="12700"/>
                  </a:lnTo>
                  <a:lnTo>
                    <a:pt x="928531" y="6350"/>
                  </a:lnTo>
                  <a:lnTo>
                    <a:pt x="926715" y="0"/>
                  </a:lnTo>
                  <a:close/>
                  <a:moveTo>
                    <a:pt x="931301" y="0"/>
                  </a:moveTo>
                  <a:lnTo>
                    <a:pt x="928535" y="6361"/>
                  </a:lnTo>
                  <a:lnTo>
                    <a:pt x="930348" y="12700"/>
                  </a:lnTo>
                  <a:lnTo>
                    <a:pt x="955148" y="12700"/>
                  </a:lnTo>
                  <a:lnTo>
                    <a:pt x="931301" y="0"/>
                  </a:lnTo>
                  <a:close/>
                  <a:moveTo>
                    <a:pt x="676461" y="0"/>
                  </a:moveTo>
                  <a:lnTo>
                    <a:pt x="678310" y="10384"/>
                  </a:lnTo>
                  <a:lnTo>
                    <a:pt x="678717" y="6350"/>
                  </a:lnTo>
                  <a:lnTo>
                    <a:pt x="676461" y="0"/>
                  </a:lnTo>
                  <a:close/>
                  <a:moveTo>
                    <a:pt x="679371" y="0"/>
                  </a:moveTo>
                  <a:lnTo>
                    <a:pt x="678721" y="6361"/>
                  </a:lnTo>
                  <a:lnTo>
                    <a:pt x="679005" y="7161"/>
                  </a:lnTo>
                  <a:lnTo>
                    <a:pt x="679371" y="0"/>
                  </a:lnTo>
                  <a:close/>
                  <a:moveTo>
                    <a:pt x="679371" y="0"/>
                  </a:moveTo>
                  <a:lnTo>
                    <a:pt x="676461" y="0"/>
                  </a:lnTo>
                  <a:lnTo>
                    <a:pt x="678721" y="6361"/>
                  </a:lnTo>
                  <a:lnTo>
                    <a:pt x="679371" y="0"/>
                  </a:lnTo>
                  <a:close/>
                  <a:moveTo>
                    <a:pt x="908841" y="0"/>
                  </a:moveTo>
                  <a:lnTo>
                    <a:pt x="905553" y="0"/>
                  </a:lnTo>
                  <a:lnTo>
                    <a:pt x="907375" y="6350"/>
                  </a:lnTo>
                  <a:lnTo>
                    <a:pt x="9088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25"/>
            <p:cNvSpPr/>
            <p:nvPr/>
          </p:nvSpPr>
          <p:spPr>
            <a:xfrm>
              <a:off x="2384640" y="5302800"/>
              <a:ext cx="2520" cy="16200"/>
            </a:xfrm>
            <a:custGeom>
              <a:avLst/>
              <a:gdLst/>
              <a:ahLst/>
              <a:rect l="l" t="t" r="r" b="b"/>
              <a:pathLst>
                <a:path w="6984" h="41909">
                  <a:moveTo>
                    <a:pt x="6450" y="0"/>
                  </a:moveTo>
                  <a:lnTo>
                    <a:pt x="0" y="24753"/>
                  </a:lnTo>
                  <a:lnTo>
                    <a:pt x="5821" y="41359"/>
                  </a:lnTo>
                  <a:lnTo>
                    <a:pt x="6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26"/>
            <p:cNvSpPr/>
            <p:nvPr/>
          </p:nvSpPr>
          <p:spPr>
            <a:xfrm>
              <a:off x="2382480" y="5302080"/>
              <a:ext cx="6120" cy="27360"/>
            </a:xfrm>
            <a:custGeom>
              <a:avLst/>
              <a:gdLst/>
              <a:ahLst/>
              <a:rect l="l" t="t" r="r" b="b"/>
              <a:pathLst>
                <a:path w="16509" h="70484">
                  <a:moveTo>
                    <a:pt x="10931" y="42606"/>
                  </a:moveTo>
                  <a:lnTo>
                    <a:pt x="6282" y="44229"/>
                  </a:lnTo>
                  <a:lnTo>
                    <a:pt x="15423" y="70322"/>
                  </a:lnTo>
                  <a:lnTo>
                    <a:pt x="15842" y="42679"/>
                  </a:lnTo>
                  <a:lnTo>
                    <a:pt x="10931" y="42606"/>
                  </a:lnTo>
                  <a:close/>
                  <a:moveTo>
                    <a:pt x="5109" y="25999"/>
                  </a:moveTo>
                  <a:lnTo>
                    <a:pt x="471" y="27622"/>
                  </a:lnTo>
                  <a:lnTo>
                    <a:pt x="6282" y="44229"/>
                  </a:lnTo>
                  <a:lnTo>
                    <a:pt x="10926" y="42606"/>
                  </a:lnTo>
                  <a:lnTo>
                    <a:pt x="6010" y="42532"/>
                  </a:lnTo>
                  <a:lnTo>
                    <a:pt x="6257" y="26296"/>
                  </a:lnTo>
                  <a:lnTo>
                    <a:pt x="5109" y="25999"/>
                  </a:lnTo>
                  <a:close/>
                  <a:moveTo>
                    <a:pt x="10931" y="42606"/>
                  </a:moveTo>
                  <a:lnTo>
                    <a:pt x="15842" y="42679"/>
                  </a:lnTo>
                  <a:lnTo>
                    <a:pt x="10931" y="42606"/>
                  </a:lnTo>
                  <a:close/>
                  <a:moveTo>
                    <a:pt x="15843" y="42606"/>
                  </a:moveTo>
                  <a:lnTo>
                    <a:pt x="10931" y="42606"/>
                  </a:lnTo>
                  <a:lnTo>
                    <a:pt x="15842" y="42679"/>
                  </a:lnTo>
                  <a:close/>
                  <a:moveTo>
                    <a:pt x="11586" y="1246"/>
                  </a:moveTo>
                  <a:lnTo>
                    <a:pt x="16324" y="2481"/>
                  </a:lnTo>
                  <a:lnTo>
                    <a:pt x="10301" y="25594"/>
                  </a:lnTo>
                  <a:lnTo>
                    <a:pt x="10317" y="25999"/>
                  </a:lnTo>
                  <a:lnTo>
                    <a:pt x="15570" y="40983"/>
                  </a:lnTo>
                  <a:lnTo>
                    <a:pt x="10926" y="42606"/>
                  </a:lnTo>
                  <a:lnTo>
                    <a:pt x="15843" y="42606"/>
                  </a:lnTo>
                  <a:lnTo>
                    <a:pt x="16481" y="1319"/>
                  </a:lnTo>
                  <a:lnTo>
                    <a:pt x="11586" y="1246"/>
                  </a:lnTo>
                  <a:close/>
                  <a:moveTo>
                    <a:pt x="6257" y="26296"/>
                  </a:moveTo>
                  <a:lnTo>
                    <a:pt x="6010" y="42532"/>
                  </a:lnTo>
                  <a:lnTo>
                    <a:pt x="10926" y="42606"/>
                  </a:lnTo>
                  <a:lnTo>
                    <a:pt x="15570" y="40983"/>
                  </a:lnTo>
                  <a:lnTo>
                    <a:pt x="10750" y="27234"/>
                  </a:lnTo>
                  <a:lnTo>
                    <a:pt x="9874" y="27234"/>
                  </a:lnTo>
                  <a:lnTo>
                    <a:pt x="6257" y="26296"/>
                  </a:lnTo>
                  <a:close/>
                  <a:moveTo>
                    <a:pt x="345" y="24763"/>
                  </a:moveTo>
                  <a:lnTo>
                    <a:pt x="75" y="25800"/>
                  </a:lnTo>
                  <a:lnTo>
                    <a:pt x="0" y="26296"/>
                  </a:lnTo>
                  <a:lnTo>
                    <a:pt x="471" y="27622"/>
                  </a:lnTo>
                  <a:lnTo>
                    <a:pt x="5109" y="25999"/>
                  </a:lnTo>
                  <a:lnTo>
                    <a:pt x="345" y="24763"/>
                  </a:lnTo>
                  <a:close/>
                  <a:moveTo>
                    <a:pt x="9748" y="24376"/>
                  </a:moveTo>
                  <a:lnTo>
                    <a:pt x="6267" y="25594"/>
                  </a:lnTo>
                  <a:lnTo>
                    <a:pt x="6257" y="26296"/>
                  </a:lnTo>
                  <a:lnTo>
                    <a:pt x="9874" y="27234"/>
                  </a:lnTo>
                  <a:lnTo>
                    <a:pt x="10196" y="25999"/>
                  </a:lnTo>
                  <a:lnTo>
                    <a:pt x="10175" y="25594"/>
                  </a:lnTo>
                  <a:lnTo>
                    <a:pt x="9748" y="24376"/>
                  </a:lnTo>
                  <a:close/>
                  <a:moveTo>
                    <a:pt x="10247" y="25800"/>
                  </a:moveTo>
                  <a:lnTo>
                    <a:pt x="9874" y="27234"/>
                  </a:lnTo>
                  <a:lnTo>
                    <a:pt x="10750" y="27234"/>
                  </a:lnTo>
                  <a:lnTo>
                    <a:pt x="10247" y="25800"/>
                  </a:lnTo>
                  <a:close/>
                  <a:moveTo>
                    <a:pt x="6267" y="25594"/>
                  </a:moveTo>
                  <a:lnTo>
                    <a:pt x="5109" y="25999"/>
                  </a:lnTo>
                  <a:lnTo>
                    <a:pt x="6257" y="26296"/>
                  </a:lnTo>
                  <a:lnTo>
                    <a:pt x="6267" y="25594"/>
                  </a:lnTo>
                  <a:close/>
                  <a:moveTo>
                    <a:pt x="6806" y="0"/>
                  </a:moveTo>
                  <a:lnTo>
                    <a:pt x="345" y="24763"/>
                  </a:lnTo>
                  <a:lnTo>
                    <a:pt x="5109" y="25999"/>
                  </a:lnTo>
                  <a:lnTo>
                    <a:pt x="6267" y="25594"/>
                  </a:lnTo>
                  <a:lnTo>
                    <a:pt x="6638" y="1172"/>
                  </a:lnTo>
                  <a:lnTo>
                    <a:pt x="11280" y="1172"/>
                  </a:lnTo>
                  <a:lnTo>
                    <a:pt x="6806" y="0"/>
                  </a:lnTo>
                  <a:close/>
                  <a:moveTo>
                    <a:pt x="10619" y="24376"/>
                  </a:moveTo>
                  <a:lnTo>
                    <a:pt x="9748" y="24376"/>
                  </a:lnTo>
                  <a:lnTo>
                    <a:pt x="10247" y="25800"/>
                  </a:lnTo>
                  <a:lnTo>
                    <a:pt x="10619" y="24376"/>
                  </a:lnTo>
                  <a:close/>
                  <a:moveTo>
                    <a:pt x="6638" y="1172"/>
                  </a:moveTo>
                  <a:lnTo>
                    <a:pt x="6267" y="25594"/>
                  </a:lnTo>
                  <a:lnTo>
                    <a:pt x="9748" y="24376"/>
                  </a:lnTo>
                  <a:lnTo>
                    <a:pt x="10619" y="24376"/>
                  </a:lnTo>
                  <a:lnTo>
                    <a:pt x="16324" y="2481"/>
                  </a:lnTo>
                  <a:lnTo>
                    <a:pt x="11559" y="1246"/>
                  </a:lnTo>
                  <a:lnTo>
                    <a:pt x="6638" y="1172"/>
                  </a:lnTo>
                  <a:close/>
                  <a:moveTo>
                    <a:pt x="6806" y="0"/>
                  </a:moveTo>
                  <a:lnTo>
                    <a:pt x="11586" y="1246"/>
                  </a:lnTo>
                  <a:lnTo>
                    <a:pt x="16481" y="1319"/>
                  </a:lnTo>
                  <a:lnTo>
                    <a:pt x="6806" y="0"/>
                  </a:lnTo>
                  <a:close/>
                  <a:moveTo>
                    <a:pt x="11280" y="1172"/>
                  </a:moveTo>
                  <a:lnTo>
                    <a:pt x="6638" y="1172"/>
                  </a:lnTo>
                  <a:lnTo>
                    <a:pt x="11559" y="1246"/>
                  </a:lnTo>
                  <a:lnTo>
                    <a:pt x="11280" y="1172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27"/>
            <p:cNvSpPr/>
            <p:nvPr/>
          </p:nvSpPr>
          <p:spPr>
            <a:xfrm>
              <a:off x="1076400" y="3993120"/>
              <a:ext cx="1297440" cy="2291400"/>
            </a:xfrm>
            <a:custGeom>
              <a:avLst/>
              <a:gdLst/>
              <a:ahLst/>
              <a:rect l="l" t="t" r="r" b="b"/>
              <a:pathLst>
                <a:path w="3258184" h="5829934">
                  <a:moveTo>
                    <a:pt x="588886" y="5535282"/>
                  </a:moveTo>
                  <a:lnTo>
                    <a:pt x="585025" y="5487505"/>
                  </a:lnTo>
                  <a:lnTo>
                    <a:pt x="573874" y="5442191"/>
                  </a:lnTo>
                  <a:lnTo>
                    <a:pt x="556018" y="5399938"/>
                  </a:lnTo>
                  <a:lnTo>
                    <a:pt x="532079" y="5361343"/>
                  </a:lnTo>
                  <a:lnTo>
                    <a:pt x="502640" y="5327027"/>
                  </a:lnTo>
                  <a:lnTo>
                    <a:pt x="468337" y="5297602"/>
                  </a:lnTo>
                  <a:lnTo>
                    <a:pt x="429755" y="5273649"/>
                  </a:lnTo>
                  <a:lnTo>
                    <a:pt x="387502" y="5255793"/>
                  </a:lnTo>
                  <a:lnTo>
                    <a:pt x="342201" y="5244630"/>
                  </a:lnTo>
                  <a:lnTo>
                    <a:pt x="294436" y="5240782"/>
                  </a:lnTo>
                  <a:lnTo>
                    <a:pt x="246684" y="5244630"/>
                  </a:lnTo>
                  <a:lnTo>
                    <a:pt x="201371" y="5255793"/>
                  </a:lnTo>
                  <a:lnTo>
                    <a:pt x="159131" y="5273649"/>
                  </a:lnTo>
                  <a:lnTo>
                    <a:pt x="120548" y="5297602"/>
                  </a:lnTo>
                  <a:lnTo>
                    <a:pt x="86245" y="5327027"/>
                  </a:lnTo>
                  <a:lnTo>
                    <a:pt x="56807" y="5361343"/>
                  </a:lnTo>
                  <a:lnTo>
                    <a:pt x="32867" y="5399938"/>
                  </a:lnTo>
                  <a:lnTo>
                    <a:pt x="15011" y="5442191"/>
                  </a:lnTo>
                  <a:lnTo>
                    <a:pt x="3860" y="5487505"/>
                  </a:lnTo>
                  <a:lnTo>
                    <a:pt x="0" y="5535282"/>
                  </a:lnTo>
                  <a:lnTo>
                    <a:pt x="3860" y="5583047"/>
                  </a:lnTo>
                  <a:lnTo>
                    <a:pt x="15011" y="5628360"/>
                  </a:lnTo>
                  <a:lnTo>
                    <a:pt x="32867" y="5670613"/>
                  </a:lnTo>
                  <a:lnTo>
                    <a:pt x="56807" y="5709209"/>
                  </a:lnTo>
                  <a:lnTo>
                    <a:pt x="86245" y="5743524"/>
                  </a:lnTo>
                  <a:lnTo>
                    <a:pt x="120548" y="5772950"/>
                  </a:lnTo>
                  <a:lnTo>
                    <a:pt x="159131" y="5796902"/>
                  </a:lnTo>
                  <a:lnTo>
                    <a:pt x="201371" y="5814758"/>
                  </a:lnTo>
                  <a:lnTo>
                    <a:pt x="246684" y="5825922"/>
                  </a:lnTo>
                  <a:lnTo>
                    <a:pt x="294436" y="5829770"/>
                  </a:lnTo>
                  <a:lnTo>
                    <a:pt x="342201" y="5825922"/>
                  </a:lnTo>
                  <a:lnTo>
                    <a:pt x="387502" y="5814758"/>
                  </a:lnTo>
                  <a:lnTo>
                    <a:pt x="429755" y="5796902"/>
                  </a:lnTo>
                  <a:lnTo>
                    <a:pt x="468337" y="5772950"/>
                  </a:lnTo>
                  <a:lnTo>
                    <a:pt x="502640" y="5743524"/>
                  </a:lnTo>
                  <a:lnTo>
                    <a:pt x="532079" y="5709209"/>
                  </a:lnTo>
                  <a:lnTo>
                    <a:pt x="556018" y="5670613"/>
                  </a:lnTo>
                  <a:lnTo>
                    <a:pt x="573874" y="5628360"/>
                  </a:lnTo>
                  <a:lnTo>
                    <a:pt x="585025" y="5583047"/>
                  </a:lnTo>
                  <a:lnTo>
                    <a:pt x="588886" y="5535282"/>
                  </a:lnTo>
                  <a:close/>
                  <a:moveTo>
                    <a:pt x="1126274" y="3118777"/>
                  </a:moveTo>
                  <a:lnTo>
                    <a:pt x="1123518" y="3070936"/>
                  </a:lnTo>
                  <a:lnTo>
                    <a:pt x="1115441" y="3024721"/>
                  </a:lnTo>
                  <a:lnTo>
                    <a:pt x="1102360" y="2980436"/>
                  </a:lnTo>
                  <a:lnTo>
                    <a:pt x="1084592" y="2938373"/>
                  </a:lnTo>
                  <a:lnTo>
                    <a:pt x="1062418" y="2898864"/>
                  </a:lnTo>
                  <a:lnTo>
                    <a:pt x="1049604" y="2880995"/>
                  </a:lnTo>
                  <a:lnTo>
                    <a:pt x="1050963" y="2874314"/>
                  </a:lnTo>
                  <a:lnTo>
                    <a:pt x="1041069" y="2825356"/>
                  </a:lnTo>
                  <a:lnTo>
                    <a:pt x="1014120" y="2785376"/>
                  </a:lnTo>
                  <a:lnTo>
                    <a:pt x="974153" y="2758427"/>
                  </a:lnTo>
                  <a:lnTo>
                    <a:pt x="925207" y="2748546"/>
                  </a:lnTo>
                  <a:lnTo>
                    <a:pt x="901839" y="2753271"/>
                  </a:lnTo>
                  <a:lnTo>
                    <a:pt x="896505" y="2750261"/>
                  </a:lnTo>
                  <a:lnTo>
                    <a:pt x="854456" y="2732481"/>
                  </a:lnTo>
                  <a:lnTo>
                    <a:pt x="810171" y="2719400"/>
                  </a:lnTo>
                  <a:lnTo>
                    <a:pt x="763968" y="2711323"/>
                  </a:lnTo>
                  <a:lnTo>
                    <a:pt x="716127" y="2708567"/>
                  </a:lnTo>
                  <a:lnTo>
                    <a:pt x="668299" y="2711323"/>
                  </a:lnTo>
                  <a:lnTo>
                    <a:pt x="622084" y="2719400"/>
                  </a:lnTo>
                  <a:lnTo>
                    <a:pt x="577811" y="2732481"/>
                  </a:lnTo>
                  <a:lnTo>
                    <a:pt x="535762" y="2750261"/>
                  </a:lnTo>
                  <a:lnTo>
                    <a:pt x="496252" y="2772422"/>
                  </a:lnTo>
                  <a:lnTo>
                    <a:pt x="459613" y="2798686"/>
                  </a:lnTo>
                  <a:lnTo>
                    <a:pt x="426110" y="2828709"/>
                  </a:lnTo>
                  <a:lnTo>
                    <a:pt x="396087" y="2862211"/>
                  </a:lnTo>
                  <a:lnTo>
                    <a:pt x="369836" y="2898864"/>
                  </a:lnTo>
                  <a:lnTo>
                    <a:pt x="347675" y="2938373"/>
                  </a:lnTo>
                  <a:lnTo>
                    <a:pt x="329895" y="2980436"/>
                  </a:lnTo>
                  <a:lnTo>
                    <a:pt x="316814" y="3024721"/>
                  </a:lnTo>
                  <a:lnTo>
                    <a:pt x="308749" y="3070936"/>
                  </a:lnTo>
                  <a:lnTo>
                    <a:pt x="305981" y="3118777"/>
                  </a:lnTo>
                  <a:lnTo>
                    <a:pt x="308749" y="3166618"/>
                  </a:lnTo>
                  <a:lnTo>
                    <a:pt x="316814" y="3212846"/>
                  </a:lnTo>
                  <a:lnTo>
                    <a:pt x="329895" y="3257131"/>
                  </a:lnTo>
                  <a:lnTo>
                    <a:pt x="347675" y="3299193"/>
                  </a:lnTo>
                  <a:lnTo>
                    <a:pt x="369836" y="3338703"/>
                  </a:lnTo>
                  <a:lnTo>
                    <a:pt x="396087" y="3375355"/>
                  </a:lnTo>
                  <a:lnTo>
                    <a:pt x="426110" y="3408857"/>
                  </a:lnTo>
                  <a:lnTo>
                    <a:pt x="459613" y="3438893"/>
                  </a:lnTo>
                  <a:lnTo>
                    <a:pt x="496252" y="3465144"/>
                  </a:lnTo>
                  <a:lnTo>
                    <a:pt x="535762" y="3487318"/>
                  </a:lnTo>
                  <a:lnTo>
                    <a:pt x="577811" y="3505098"/>
                  </a:lnTo>
                  <a:lnTo>
                    <a:pt x="622084" y="3518179"/>
                  </a:lnTo>
                  <a:lnTo>
                    <a:pt x="668299" y="3526244"/>
                  </a:lnTo>
                  <a:lnTo>
                    <a:pt x="716127" y="3529012"/>
                  </a:lnTo>
                  <a:lnTo>
                    <a:pt x="763968" y="3526244"/>
                  </a:lnTo>
                  <a:lnTo>
                    <a:pt x="810171" y="3518179"/>
                  </a:lnTo>
                  <a:lnTo>
                    <a:pt x="854456" y="3505098"/>
                  </a:lnTo>
                  <a:lnTo>
                    <a:pt x="896505" y="3487318"/>
                  </a:lnTo>
                  <a:lnTo>
                    <a:pt x="936002" y="3465144"/>
                  </a:lnTo>
                  <a:lnTo>
                    <a:pt x="972654" y="3438893"/>
                  </a:lnTo>
                  <a:lnTo>
                    <a:pt x="1006144" y="3408857"/>
                  </a:lnTo>
                  <a:lnTo>
                    <a:pt x="1036167" y="3375355"/>
                  </a:lnTo>
                  <a:lnTo>
                    <a:pt x="1062418" y="3338703"/>
                  </a:lnTo>
                  <a:lnTo>
                    <a:pt x="1084592" y="3299193"/>
                  </a:lnTo>
                  <a:lnTo>
                    <a:pt x="1102360" y="3257131"/>
                  </a:lnTo>
                  <a:lnTo>
                    <a:pt x="1115441" y="3212846"/>
                  </a:lnTo>
                  <a:lnTo>
                    <a:pt x="1123518" y="3166618"/>
                  </a:lnTo>
                  <a:lnTo>
                    <a:pt x="1126274" y="3118777"/>
                  </a:lnTo>
                  <a:close/>
                  <a:moveTo>
                    <a:pt x="1236814" y="3663873"/>
                  </a:moveTo>
                  <a:lnTo>
                    <a:pt x="1226781" y="3614140"/>
                  </a:lnTo>
                  <a:lnTo>
                    <a:pt x="1199400" y="3573526"/>
                  </a:lnTo>
                  <a:lnTo>
                    <a:pt x="1158786" y="3546132"/>
                  </a:lnTo>
                  <a:lnTo>
                    <a:pt x="1109065" y="3536086"/>
                  </a:lnTo>
                  <a:lnTo>
                    <a:pt x="1059332" y="3546132"/>
                  </a:lnTo>
                  <a:lnTo>
                    <a:pt x="1018717" y="3573526"/>
                  </a:lnTo>
                  <a:lnTo>
                    <a:pt x="991349" y="3614140"/>
                  </a:lnTo>
                  <a:lnTo>
                    <a:pt x="981303" y="3663873"/>
                  </a:lnTo>
                  <a:lnTo>
                    <a:pt x="991349" y="3713619"/>
                  </a:lnTo>
                  <a:lnTo>
                    <a:pt x="1018717" y="3754234"/>
                  </a:lnTo>
                  <a:lnTo>
                    <a:pt x="1059332" y="3781628"/>
                  </a:lnTo>
                  <a:lnTo>
                    <a:pt x="1109065" y="3791661"/>
                  </a:lnTo>
                  <a:lnTo>
                    <a:pt x="1158786" y="3781628"/>
                  </a:lnTo>
                  <a:lnTo>
                    <a:pt x="1199400" y="3754234"/>
                  </a:lnTo>
                  <a:lnTo>
                    <a:pt x="1226781" y="3713619"/>
                  </a:lnTo>
                  <a:lnTo>
                    <a:pt x="1236814" y="3663873"/>
                  </a:lnTo>
                  <a:close/>
                  <a:moveTo>
                    <a:pt x="2806090" y="4552772"/>
                  </a:moveTo>
                  <a:lnTo>
                    <a:pt x="2799181" y="4509909"/>
                  </a:lnTo>
                  <a:lnTo>
                    <a:pt x="2779928" y="4472673"/>
                  </a:lnTo>
                  <a:lnTo>
                    <a:pt x="2750578" y="4443323"/>
                  </a:lnTo>
                  <a:lnTo>
                    <a:pt x="2713355" y="4424070"/>
                  </a:lnTo>
                  <a:lnTo>
                    <a:pt x="2670505" y="4417149"/>
                  </a:lnTo>
                  <a:lnTo>
                    <a:pt x="2627655" y="4424070"/>
                  </a:lnTo>
                  <a:lnTo>
                    <a:pt x="2590431" y="4443323"/>
                  </a:lnTo>
                  <a:lnTo>
                    <a:pt x="2561082" y="4472673"/>
                  </a:lnTo>
                  <a:lnTo>
                    <a:pt x="2541828" y="4509909"/>
                  </a:lnTo>
                  <a:lnTo>
                    <a:pt x="2534920" y="4552772"/>
                  </a:lnTo>
                  <a:lnTo>
                    <a:pt x="2541828" y="4595634"/>
                  </a:lnTo>
                  <a:lnTo>
                    <a:pt x="2561082" y="4632858"/>
                  </a:lnTo>
                  <a:lnTo>
                    <a:pt x="2590431" y="4662208"/>
                  </a:lnTo>
                  <a:lnTo>
                    <a:pt x="2627655" y="4681461"/>
                  </a:lnTo>
                  <a:lnTo>
                    <a:pt x="2670505" y="4688383"/>
                  </a:lnTo>
                  <a:lnTo>
                    <a:pt x="2713355" y="4681461"/>
                  </a:lnTo>
                  <a:lnTo>
                    <a:pt x="2750578" y="4662208"/>
                  </a:lnTo>
                  <a:lnTo>
                    <a:pt x="2779928" y="4632858"/>
                  </a:lnTo>
                  <a:lnTo>
                    <a:pt x="2799181" y="4595634"/>
                  </a:lnTo>
                  <a:lnTo>
                    <a:pt x="2806090" y="4552772"/>
                  </a:lnTo>
                  <a:close/>
                  <a:moveTo>
                    <a:pt x="3082010" y="135521"/>
                  </a:moveTo>
                  <a:lnTo>
                    <a:pt x="3075101" y="92684"/>
                  </a:lnTo>
                  <a:lnTo>
                    <a:pt x="3055874" y="55486"/>
                  </a:lnTo>
                  <a:lnTo>
                    <a:pt x="3026537" y="26149"/>
                  </a:lnTo>
                  <a:lnTo>
                    <a:pt x="2989351" y="6908"/>
                  </a:lnTo>
                  <a:lnTo>
                    <a:pt x="2946527" y="0"/>
                  </a:lnTo>
                  <a:lnTo>
                    <a:pt x="2903702" y="6908"/>
                  </a:lnTo>
                  <a:lnTo>
                    <a:pt x="2866517" y="26149"/>
                  </a:lnTo>
                  <a:lnTo>
                    <a:pt x="2837180" y="55486"/>
                  </a:lnTo>
                  <a:lnTo>
                    <a:pt x="2817952" y="92684"/>
                  </a:lnTo>
                  <a:lnTo>
                    <a:pt x="2811043" y="135521"/>
                  </a:lnTo>
                  <a:lnTo>
                    <a:pt x="2817952" y="178346"/>
                  </a:lnTo>
                  <a:lnTo>
                    <a:pt x="2837180" y="215544"/>
                  </a:lnTo>
                  <a:lnTo>
                    <a:pt x="2866517" y="244881"/>
                  </a:lnTo>
                  <a:lnTo>
                    <a:pt x="2903702" y="264109"/>
                  </a:lnTo>
                  <a:lnTo>
                    <a:pt x="2946527" y="271018"/>
                  </a:lnTo>
                  <a:lnTo>
                    <a:pt x="2989351" y="264109"/>
                  </a:lnTo>
                  <a:lnTo>
                    <a:pt x="3026537" y="244881"/>
                  </a:lnTo>
                  <a:lnTo>
                    <a:pt x="3055874" y="215544"/>
                  </a:lnTo>
                  <a:lnTo>
                    <a:pt x="3075101" y="178346"/>
                  </a:lnTo>
                  <a:lnTo>
                    <a:pt x="3082010" y="135521"/>
                  </a:lnTo>
                  <a:close/>
                  <a:moveTo>
                    <a:pt x="3257816" y="3738245"/>
                  </a:moveTo>
                  <a:lnTo>
                    <a:pt x="3252749" y="3694277"/>
                  </a:lnTo>
                  <a:lnTo>
                    <a:pt x="3238322" y="3653904"/>
                  </a:lnTo>
                  <a:lnTo>
                    <a:pt x="3215690" y="3618306"/>
                  </a:lnTo>
                  <a:lnTo>
                    <a:pt x="3185998" y="3588601"/>
                  </a:lnTo>
                  <a:lnTo>
                    <a:pt x="3150400" y="3565956"/>
                  </a:lnTo>
                  <a:lnTo>
                    <a:pt x="3110039" y="3551529"/>
                  </a:lnTo>
                  <a:lnTo>
                    <a:pt x="3066072" y="3546462"/>
                  </a:lnTo>
                  <a:lnTo>
                    <a:pt x="3022104" y="3551529"/>
                  </a:lnTo>
                  <a:lnTo>
                    <a:pt x="2981744" y="3565956"/>
                  </a:lnTo>
                  <a:lnTo>
                    <a:pt x="2946146" y="3588601"/>
                  </a:lnTo>
                  <a:lnTo>
                    <a:pt x="2916440" y="3618306"/>
                  </a:lnTo>
                  <a:lnTo>
                    <a:pt x="2893809" y="3653904"/>
                  </a:lnTo>
                  <a:lnTo>
                    <a:pt x="2879394" y="3694277"/>
                  </a:lnTo>
                  <a:lnTo>
                    <a:pt x="2874327" y="3738245"/>
                  </a:lnTo>
                  <a:lnTo>
                    <a:pt x="2879394" y="3782225"/>
                  </a:lnTo>
                  <a:lnTo>
                    <a:pt x="2893809" y="3822598"/>
                  </a:lnTo>
                  <a:lnTo>
                    <a:pt x="2916440" y="3858196"/>
                  </a:lnTo>
                  <a:lnTo>
                    <a:pt x="2946146" y="3887901"/>
                  </a:lnTo>
                  <a:lnTo>
                    <a:pt x="2981744" y="3910546"/>
                  </a:lnTo>
                  <a:lnTo>
                    <a:pt x="3022104" y="3924973"/>
                  </a:lnTo>
                  <a:lnTo>
                    <a:pt x="3066072" y="3930027"/>
                  </a:lnTo>
                  <a:lnTo>
                    <a:pt x="3110039" y="3924973"/>
                  </a:lnTo>
                  <a:lnTo>
                    <a:pt x="3150400" y="3910546"/>
                  </a:lnTo>
                  <a:lnTo>
                    <a:pt x="3185998" y="3887901"/>
                  </a:lnTo>
                  <a:lnTo>
                    <a:pt x="3215690" y="3858196"/>
                  </a:lnTo>
                  <a:lnTo>
                    <a:pt x="3238322" y="3822598"/>
                  </a:lnTo>
                  <a:lnTo>
                    <a:pt x="3252749" y="3782225"/>
                  </a:lnTo>
                  <a:lnTo>
                    <a:pt x="3257816" y="3738245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6" name="object 27" descr=""/>
            <p:cNvPicPr/>
            <p:nvPr/>
          </p:nvPicPr>
          <p:blipFill>
            <a:blip r:embed="rId7"/>
            <a:stretch/>
          </p:blipFill>
          <p:spPr>
            <a:xfrm>
              <a:off x="1422000" y="6129000"/>
              <a:ext cx="94320" cy="9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7" name="object 28" descr=""/>
            <p:cNvPicPr/>
            <p:nvPr/>
          </p:nvPicPr>
          <p:blipFill>
            <a:blip r:embed="rId8"/>
            <a:stretch/>
          </p:blipFill>
          <p:spPr>
            <a:xfrm>
              <a:off x="1268640" y="5760360"/>
              <a:ext cx="93960" cy="92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8" name="CustomShape 28"/>
            <p:cNvSpPr/>
            <p:nvPr/>
          </p:nvSpPr>
          <p:spPr>
            <a:xfrm>
              <a:off x="1024560" y="5153040"/>
              <a:ext cx="88920" cy="87840"/>
            </a:xfrm>
            <a:custGeom>
              <a:avLst/>
              <a:gdLst/>
              <a:ahLst/>
              <a:rect l="l" t="t" r="r" b="b"/>
              <a:pathLst>
                <a:path w="224154" h="224154">
                  <a:moveTo>
                    <a:pt x="111891" y="0"/>
                  </a:moveTo>
                  <a:lnTo>
                    <a:pt x="68337" y="8794"/>
                  </a:lnTo>
                  <a:lnTo>
                    <a:pt x="32771" y="32779"/>
                  </a:lnTo>
                  <a:lnTo>
                    <a:pt x="8792" y="68354"/>
                  </a:lnTo>
                  <a:lnTo>
                    <a:pt x="0" y="111923"/>
                  </a:lnTo>
                  <a:lnTo>
                    <a:pt x="8792" y="155485"/>
                  </a:lnTo>
                  <a:lnTo>
                    <a:pt x="32771" y="191058"/>
                  </a:lnTo>
                  <a:lnTo>
                    <a:pt x="68337" y="215041"/>
                  </a:lnTo>
                  <a:lnTo>
                    <a:pt x="111891" y="223836"/>
                  </a:lnTo>
                  <a:lnTo>
                    <a:pt x="155446" y="215041"/>
                  </a:lnTo>
                  <a:lnTo>
                    <a:pt x="191012" y="191058"/>
                  </a:lnTo>
                  <a:lnTo>
                    <a:pt x="214991" y="155485"/>
                  </a:lnTo>
                  <a:lnTo>
                    <a:pt x="223783" y="111923"/>
                  </a:lnTo>
                  <a:lnTo>
                    <a:pt x="214991" y="68354"/>
                  </a:lnTo>
                  <a:lnTo>
                    <a:pt x="191012" y="32779"/>
                  </a:lnTo>
                  <a:lnTo>
                    <a:pt x="155446" y="8794"/>
                  </a:lnTo>
                  <a:lnTo>
                    <a:pt x="111891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9" name="object 30" descr=""/>
            <p:cNvPicPr/>
            <p:nvPr/>
          </p:nvPicPr>
          <p:blipFill>
            <a:blip r:embed="rId9"/>
            <a:stretch/>
          </p:blipFill>
          <p:spPr>
            <a:xfrm>
              <a:off x="2267640" y="4664160"/>
              <a:ext cx="83520" cy="82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object 31" descr=""/>
            <p:cNvPicPr/>
            <p:nvPr/>
          </p:nvPicPr>
          <p:blipFill>
            <a:blip r:embed="rId10"/>
            <a:stretch/>
          </p:blipFill>
          <p:spPr>
            <a:xfrm>
              <a:off x="496440" y="5307480"/>
              <a:ext cx="82440" cy="81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1" name="CustomShape 29"/>
            <p:cNvSpPr/>
            <p:nvPr/>
          </p:nvSpPr>
          <p:spPr>
            <a:xfrm>
              <a:off x="1713240" y="4504320"/>
              <a:ext cx="74520" cy="73440"/>
            </a:xfrm>
            <a:custGeom>
              <a:avLst/>
              <a:gdLst/>
              <a:ahLst/>
              <a:rect l="l" t="t" r="r" b="b"/>
              <a:pathLst>
                <a:path w="187959" h="187960">
                  <a:moveTo>
                    <a:pt x="93913" y="0"/>
                  </a:moveTo>
                  <a:lnTo>
                    <a:pt x="57355" y="7381"/>
                  </a:lnTo>
                  <a:lnTo>
                    <a:pt x="27504" y="27510"/>
                  </a:lnTo>
                  <a:lnTo>
                    <a:pt x="7379" y="57368"/>
                  </a:lnTo>
                  <a:lnTo>
                    <a:pt x="0" y="93934"/>
                  </a:lnTo>
                  <a:lnTo>
                    <a:pt x="7379" y="130499"/>
                  </a:lnTo>
                  <a:lnTo>
                    <a:pt x="27504" y="160357"/>
                  </a:lnTo>
                  <a:lnTo>
                    <a:pt x="57355" y="180487"/>
                  </a:lnTo>
                  <a:lnTo>
                    <a:pt x="93913" y="187868"/>
                  </a:lnTo>
                  <a:lnTo>
                    <a:pt x="130471" y="180487"/>
                  </a:lnTo>
                  <a:lnTo>
                    <a:pt x="160322" y="160357"/>
                  </a:lnTo>
                  <a:lnTo>
                    <a:pt x="180447" y="130499"/>
                  </a:lnTo>
                  <a:lnTo>
                    <a:pt x="187826" y="93934"/>
                  </a:lnTo>
                  <a:lnTo>
                    <a:pt x="180447" y="57368"/>
                  </a:lnTo>
                  <a:lnTo>
                    <a:pt x="160322" y="27510"/>
                  </a:lnTo>
                  <a:lnTo>
                    <a:pt x="130471" y="7381"/>
                  </a:lnTo>
                  <a:lnTo>
                    <a:pt x="93913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2" name="object 33" descr=""/>
            <p:cNvPicPr/>
            <p:nvPr/>
          </p:nvPicPr>
          <p:blipFill>
            <a:blip r:embed="rId11"/>
            <a:stretch/>
          </p:blipFill>
          <p:spPr>
            <a:xfrm>
              <a:off x="1845360" y="5433120"/>
              <a:ext cx="73080" cy="7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3" name="CustomShape 30"/>
            <p:cNvSpPr/>
            <p:nvPr/>
          </p:nvSpPr>
          <p:spPr>
            <a:xfrm>
              <a:off x="1862640" y="5640480"/>
              <a:ext cx="639360" cy="129600"/>
            </a:xfrm>
            <a:custGeom>
              <a:avLst/>
              <a:gdLst/>
              <a:ahLst/>
              <a:rect l="l" t="t" r="r" b="b"/>
              <a:pathLst>
                <a:path w="1605915" h="330200">
                  <a:moveTo>
                    <a:pt x="173228" y="242976"/>
                  </a:moveTo>
                  <a:lnTo>
                    <a:pt x="166420" y="209257"/>
                  </a:lnTo>
                  <a:lnTo>
                    <a:pt x="147866" y="181711"/>
                  </a:lnTo>
                  <a:lnTo>
                    <a:pt x="120332" y="163156"/>
                  </a:lnTo>
                  <a:lnTo>
                    <a:pt x="86614" y="156337"/>
                  </a:lnTo>
                  <a:lnTo>
                    <a:pt x="52895" y="163156"/>
                  </a:lnTo>
                  <a:lnTo>
                    <a:pt x="25361" y="181711"/>
                  </a:lnTo>
                  <a:lnTo>
                    <a:pt x="6807" y="209257"/>
                  </a:lnTo>
                  <a:lnTo>
                    <a:pt x="0" y="242976"/>
                  </a:lnTo>
                  <a:lnTo>
                    <a:pt x="6807" y="276707"/>
                  </a:lnTo>
                  <a:lnTo>
                    <a:pt x="25361" y="304241"/>
                  </a:lnTo>
                  <a:lnTo>
                    <a:pt x="52895" y="322808"/>
                  </a:lnTo>
                  <a:lnTo>
                    <a:pt x="86614" y="329615"/>
                  </a:lnTo>
                  <a:lnTo>
                    <a:pt x="120332" y="322808"/>
                  </a:lnTo>
                  <a:lnTo>
                    <a:pt x="147866" y="304241"/>
                  </a:lnTo>
                  <a:lnTo>
                    <a:pt x="166420" y="276707"/>
                  </a:lnTo>
                  <a:lnTo>
                    <a:pt x="173228" y="242976"/>
                  </a:lnTo>
                  <a:close/>
                  <a:moveTo>
                    <a:pt x="1605876" y="88315"/>
                  </a:moveTo>
                  <a:lnTo>
                    <a:pt x="1598930" y="53936"/>
                  </a:lnTo>
                  <a:lnTo>
                    <a:pt x="1580007" y="25869"/>
                  </a:lnTo>
                  <a:lnTo>
                    <a:pt x="1551940" y="6934"/>
                  </a:lnTo>
                  <a:lnTo>
                    <a:pt x="1517561" y="0"/>
                  </a:lnTo>
                  <a:lnTo>
                    <a:pt x="1483182" y="6934"/>
                  </a:lnTo>
                  <a:lnTo>
                    <a:pt x="1455115" y="25869"/>
                  </a:lnTo>
                  <a:lnTo>
                    <a:pt x="1436192" y="53936"/>
                  </a:lnTo>
                  <a:lnTo>
                    <a:pt x="1429245" y="88315"/>
                  </a:lnTo>
                  <a:lnTo>
                    <a:pt x="1436192" y="122707"/>
                  </a:lnTo>
                  <a:lnTo>
                    <a:pt x="1455115" y="150774"/>
                  </a:lnTo>
                  <a:lnTo>
                    <a:pt x="1483182" y="169710"/>
                  </a:lnTo>
                  <a:lnTo>
                    <a:pt x="1517561" y="176657"/>
                  </a:lnTo>
                  <a:lnTo>
                    <a:pt x="1551940" y="169710"/>
                  </a:lnTo>
                  <a:lnTo>
                    <a:pt x="1580007" y="150774"/>
                  </a:lnTo>
                  <a:lnTo>
                    <a:pt x="1598930" y="122707"/>
                  </a:lnTo>
                  <a:lnTo>
                    <a:pt x="1605876" y="88315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4" name="object 35" descr=""/>
            <p:cNvPicPr/>
            <p:nvPr/>
          </p:nvPicPr>
          <p:blipFill>
            <a:blip r:embed="rId12"/>
            <a:stretch/>
          </p:blipFill>
          <p:spPr>
            <a:xfrm>
              <a:off x="2078640" y="4069440"/>
              <a:ext cx="61560" cy="60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object 36" descr=""/>
            <p:cNvPicPr/>
            <p:nvPr/>
          </p:nvPicPr>
          <p:blipFill>
            <a:blip r:embed="rId13"/>
            <a:stretch/>
          </p:blipFill>
          <p:spPr>
            <a:xfrm>
              <a:off x="2085480" y="4854960"/>
              <a:ext cx="59400" cy="5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object 37" descr=""/>
            <p:cNvPicPr/>
            <p:nvPr/>
          </p:nvPicPr>
          <p:blipFill>
            <a:blip r:embed="rId14"/>
            <a:stretch/>
          </p:blipFill>
          <p:spPr>
            <a:xfrm>
              <a:off x="1131120" y="5492880"/>
              <a:ext cx="59040" cy="58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object 38" descr=""/>
            <p:cNvPicPr/>
            <p:nvPr/>
          </p:nvPicPr>
          <p:blipFill>
            <a:blip r:embed="rId15"/>
            <a:stretch/>
          </p:blipFill>
          <p:spPr>
            <a:xfrm>
              <a:off x="2580840" y="5592240"/>
              <a:ext cx="57600" cy="56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object 39" descr=""/>
            <p:cNvPicPr/>
            <p:nvPr/>
          </p:nvPicPr>
          <p:blipFill>
            <a:blip r:embed="rId16"/>
            <a:stretch/>
          </p:blipFill>
          <p:spPr>
            <a:xfrm>
              <a:off x="1538280" y="4634640"/>
              <a:ext cx="57240" cy="56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object 40" descr=""/>
            <p:cNvPicPr/>
            <p:nvPr/>
          </p:nvPicPr>
          <p:blipFill>
            <a:blip r:embed="rId17"/>
            <a:stretch/>
          </p:blipFill>
          <p:spPr>
            <a:xfrm>
              <a:off x="1675080" y="5717880"/>
              <a:ext cx="56880" cy="56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object 41" descr=""/>
            <p:cNvPicPr/>
            <p:nvPr/>
          </p:nvPicPr>
          <p:blipFill>
            <a:blip r:embed="rId18"/>
            <a:stretch/>
          </p:blipFill>
          <p:spPr>
            <a:xfrm>
              <a:off x="1230120" y="5258160"/>
              <a:ext cx="56520" cy="55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object 42" descr=""/>
            <p:cNvPicPr/>
            <p:nvPr/>
          </p:nvPicPr>
          <p:blipFill>
            <a:blip r:embed="rId19"/>
            <a:stretch/>
          </p:blipFill>
          <p:spPr>
            <a:xfrm>
              <a:off x="1482840" y="5714280"/>
              <a:ext cx="55440" cy="54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2" name="CustomShape 31"/>
            <p:cNvSpPr/>
            <p:nvPr/>
          </p:nvSpPr>
          <p:spPr>
            <a:xfrm>
              <a:off x="1368720" y="5038560"/>
              <a:ext cx="54360" cy="53640"/>
            </a:xfrm>
            <a:custGeom>
              <a:avLst/>
              <a:gdLst/>
              <a:ahLst/>
              <a:rect l="l" t="t" r="r" b="b"/>
              <a:pathLst>
                <a:path w="137159" h="137159">
                  <a:moveTo>
                    <a:pt x="68427" y="0"/>
                  </a:moveTo>
                  <a:lnTo>
                    <a:pt x="41793" y="5379"/>
                  </a:lnTo>
                  <a:lnTo>
                    <a:pt x="20042" y="20049"/>
                  </a:lnTo>
                  <a:lnTo>
                    <a:pt x="5377" y="41806"/>
                  </a:lnTo>
                  <a:lnTo>
                    <a:pt x="0" y="68448"/>
                  </a:lnTo>
                  <a:lnTo>
                    <a:pt x="5377" y="95088"/>
                  </a:lnTo>
                  <a:lnTo>
                    <a:pt x="20042" y="116841"/>
                  </a:lnTo>
                  <a:lnTo>
                    <a:pt x="41793" y="131508"/>
                  </a:lnTo>
                  <a:lnTo>
                    <a:pt x="68427" y="136885"/>
                  </a:lnTo>
                  <a:lnTo>
                    <a:pt x="95061" y="131508"/>
                  </a:lnTo>
                  <a:lnTo>
                    <a:pt x="116811" y="116841"/>
                  </a:lnTo>
                  <a:lnTo>
                    <a:pt x="131476" y="95088"/>
                  </a:lnTo>
                  <a:lnTo>
                    <a:pt x="136854" y="68448"/>
                  </a:lnTo>
                  <a:lnTo>
                    <a:pt x="131476" y="41806"/>
                  </a:lnTo>
                  <a:lnTo>
                    <a:pt x="116811" y="20049"/>
                  </a:lnTo>
                  <a:lnTo>
                    <a:pt x="95061" y="5379"/>
                  </a:lnTo>
                  <a:lnTo>
                    <a:pt x="68427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3" name="object 44" descr=""/>
            <p:cNvPicPr/>
            <p:nvPr/>
          </p:nvPicPr>
          <p:blipFill>
            <a:blip r:embed="rId20"/>
            <a:stretch/>
          </p:blipFill>
          <p:spPr>
            <a:xfrm>
              <a:off x="1612800" y="4105800"/>
              <a:ext cx="53280" cy="52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object 45" descr=""/>
            <p:cNvPicPr/>
            <p:nvPr/>
          </p:nvPicPr>
          <p:blipFill>
            <a:blip r:embed="rId21"/>
            <a:stretch/>
          </p:blipFill>
          <p:spPr>
            <a:xfrm>
              <a:off x="1709640" y="4710600"/>
              <a:ext cx="52920" cy="52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object 46" descr=""/>
            <p:cNvPicPr/>
            <p:nvPr/>
          </p:nvPicPr>
          <p:blipFill>
            <a:blip r:embed="rId22"/>
            <a:stretch/>
          </p:blipFill>
          <p:spPr>
            <a:xfrm>
              <a:off x="1531800" y="5029920"/>
              <a:ext cx="51120" cy="5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6" name="CustomShape 32"/>
            <p:cNvSpPr/>
            <p:nvPr/>
          </p:nvSpPr>
          <p:spPr>
            <a:xfrm>
              <a:off x="1281600" y="4982400"/>
              <a:ext cx="50040" cy="49320"/>
            </a:xfrm>
            <a:custGeom>
              <a:avLst/>
              <a:gdLst/>
              <a:ahLst/>
              <a:rect l="l" t="t" r="r" b="b"/>
              <a:pathLst>
                <a:path w="126365" h="126365">
                  <a:moveTo>
                    <a:pt x="63139" y="0"/>
                  </a:moveTo>
                  <a:lnTo>
                    <a:pt x="38563" y="4962"/>
                  </a:lnTo>
                  <a:lnTo>
                    <a:pt x="18494" y="18495"/>
                  </a:lnTo>
                  <a:lnTo>
                    <a:pt x="4962" y="38568"/>
                  </a:lnTo>
                  <a:lnTo>
                    <a:pt x="0" y="63149"/>
                  </a:lnTo>
                  <a:lnTo>
                    <a:pt x="4962" y="87731"/>
                  </a:lnTo>
                  <a:lnTo>
                    <a:pt x="18494" y="107804"/>
                  </a:lnTo>
                  <a:lnTo>
                    <a:pt x="38563" y="121337"/>
                  </a:lnTo>
                  <a:lnTo>
                    <a:pt x="63139" y="126299"/>
                  </a:lnTo>
                  <a:lnTo>
                    <a:pt x="87714" y="121337"/>
                  </a:lnTo>
                  <a:lnTo>
                    <a:pt x="107784" y="107804"/>
                  </a:lnTo>
                  <a:lnTo>
                    <a:pt x="121316" y="87731"/>
                  </a:lnTo>
                  <a:lnTo>
                    <a:pt x="126278" y="63149"/>
                  </a:lnTo>
                  <a:lnTo>
                    <a:pt x="121316" y="38568"/>
                  </a:lnTo>
                  <a:lnTo>
                    <a:pt x="107784" y="18495"/>
                  </a:lnTo>
                  <a:lnTo>
                    <a:pt x="87714" y="4962"/>
                  </a:lnTo>
                  <a:lnTo>
                    <a:pt x="63139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7" name="object 48" descr=""/>
            <p:cNvPicPr/>
            <p:nvPr/>
          </p:nvPicPr>
          <p:blipFill>
            <a:blip r:embed="rId23"/>
            <a:stretch/>
          </p:blipFill>
          <p:spPr>
            <a:xfrm>
              <a:off x="1165320" y="5190120"/>
              <a:ext cx="48600" cy="47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8" name="CustomShape 33"/>
            <p:cNvSpPr/>
            <p:nvPr/>
          </p:nvSpPr>
          <p:spPr>
            <a:xfrm>
              <a:off x="1548720" y="4836240"/>
              <a:ext cx="46800" cy="46440"/>
            </a:xfrm>
            <a:custGeom>
              <a:avLst/>
              <a:gdLst/>
              <a:ahLst/>
              <a:rect l="l" t="t" r="r" b="b"/>
              <a:pathLst>
                <a:path w="118745" h="118745">
                  <a:moveTo>
                    <a:pt x="59223" y="0"/>
                  </a:moveTo>
                  <a:lnTo>
                    <a:pt x="36169" y="4655"/>
                  </a:lnTo>
                  <a:lnTo>
                    <a:pt x="17345" y="17351"/>
                  </a:lnTo>
                  <a:lnTo>
                    <a:pt x="4653" y="36182"/>
                  </a:lnTo>
                  <a:lnTo>
                    <a:pt x="0" y="59244"/>
                  </a:lnTo>
                  <a:lnTo>
                    <a:pt x="4653" y="82299"/>
                  </a:lnTo>
                  <a:lnTo>
                    <a:pt x="17345" y="101127"/>
                  </a:lnTo>
                  <a:lnTo>
                    <a:pt x="36169" y="113822"/>
                  </a:lnTo>
                  <a:lnTo>
                    <a:pt x="59223" y="118478"/>
                  </a:lnTo>
                  <a:lnTo>
                    <a:pt x="82276" y="113822"/>
                  </a:lnTo>
                  <a:lnTo>
                    <a:pt x="101101" y="101127"/>
                  </a:lnTo>
                  <a:lnTo>
                    <a:pt x="113793" y="82299"/>
                  </a:lnTo>
                  <a:lnTo>
                    <a:pt x="118446" y="59244"/>
                  </a:lnTo>
                  <a:lnTo>
                    <a:pt x="113793" y="36182"/>
                  </a:lnTo>
                  <a:lnTo>
                    <a:pt x="101101" y="17351"/>
                  </a:lnTo>
                  <a:lnTo>
                    <a:pt x="82276" y="4655"/>
                  </a:lnTo>
                  <a:lnTo>
                    <a:pt x="59223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9" name="object 50" descr=""/>
            <p:cNvPicPr/>
            <p:nvPr/>
          </p:nvPicPr>
          <p:blipFill>
            <a:blip r:embed="rId24"/>
            <a:stretch/>
          </p:blipFill>
          <p:spPr>
            <a:xfrm>
              <a:off x="1505160" y="4975560"/>
              <a:ext cx="46800" cy="46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object 51" descr=""/>
            <p:cNvPicPr/>
            <p:nvPr/>
          </p:nvPicPr>
          <p:blipFill>
            <a:blip r:embed="rId25"/>
            <a:stretch/>
          </p:blipFill>
          <p:spPr>
            <a:xfrm>
              <a:off x="1118880" y="5793480"/>
              <a:ext cx="46440" cy="45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object 52" descr=""/>
            <p:cNvPicPr/>
            <p:nvPr/>
          </p:nvPicPr>
          <p:blipFill>
            <a:blip r:embed="rId26"/>
            <a:stretch/>
          </p:blipFill>
          <p:spPr>
            <a:xfrm>
              <a:off x="2527920" y="5457240"/>
              <a:ext cx="45720" cy="4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object 53" descr=""/>
            <p:cNvPicPr/>
            <p:nvPr/>
          </p:nvPicPr>
          <p:blipFill>
            <a:blip r:embed="rId27"/>
            <a:stretch/>
          </p:blipFill>
          <p:spPr>
            <a:xfrm>
              <a:off x="825480" y="6109200"/>
              <a:ext cx="43560" cy="42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object 54" descr=""/>
            <p:cNvPicPr/>
            <p:nvPr/>
          </p:nvPicPr>
          <p:blipFill>
            <a:blip r:embed="rId28"/>
            <a:stretch/>
          </p:blipFill>
          <p:spPr>
            <a:xfrm>
              <a:off x="1650960" y="3943080"/>
              <a:ext cx="44640" cy="43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object 55" descr=""/>
            <p:cNvPicPr/>
            <p:nvPr/>
          </p:nvPicPr>
          <p:blipFill>
            <a:blip r:embed="rId29"/>
            <a:stretch/>
          </p:blipFill>
          <p:spPr>
            <a:xfrm>
              <a:off x="1230840" y="5110200"/>
              <a:ext cx="43560" cy="42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5" name="CustomShape 34"/>
            <p:cNvSpPr/>
            <p:nvPr/>
          </p:nvSpPr>
          <p:spPr>
            <a:xfrm>
              <a:off x="2143800" y="3715200"/>
              <a:ext cx="43560" cy="43200"/>
            </a:xfrm>
            <a:custGeom>
              <a:avLst/>
              <a:gdLst/>
              <a:ahLst/>
              <a:rect l="l" t="t" r="r" b="b"/>
              <a:pathLst>
                <a:path w="110490" h="110489">
                  <a:moveTo>
                    <a:pt x="54993" y="0"/>
                  </a:moveTo>
                  <a:lnTo>
                    <a:pt x="33585" y="4322"/>
                  </a:lnTo>
                  <a:lnTo>
                    <a:pt x="16105" y="16112"/>
                  </a:lnTo>
                  <a:lnTo>
                    <a:pt x="4321" y="33598"/>
                  </a:lnTo>
                  <a:lnTo>
                    <a:pt x="0" y="55014"/>
                  </a:lnTo>
                  <a:lnTo>
                    <a:pt x="4321" y="76423"/>
                  </a:lnTo>
                  <a:lnTo>
                    <a:pt x="16105" y="93906"/>
                  </a:lnTo>
                  <a:lnTo>
                    <a:pt x="33585" y="105694"/>
                  </a:lnTo>
                  <a:lnTo>
                    <a:pt x="54993" y="110017"/>
                  </a:lnTo>
                  <a:lnTo>
                    <a:pt x="76400" y="105694"/>
                  </a:lnTo>
                  <a:lnTo>
                    <a:pt x="93880" y="93906"/>
                  </a:lnTo>
                  <a:lnTo>
                    <a:pt x="105665" y="76423"/>
                  </a:lnTo>
                  <a:lnTo>
                    <a:pt x="109986" y="55014"/>
                  </a:lnTo>
                  <a:lnTo>
                    <a:pt x="105665" y="33598"/>
                  </a:lnTo>
                  <a:lnTo>
                    <a:pt x="93880" y="16112"/>
                  </a:lnTo>
                  <a:lnTo>
                    <a:pt x="76400" y="4322"/>
                  </a:lnTo>
                  <a:lnTo>
                    <a:pt x="54993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6" name="object 57" descr=""/>
            <p:cNvPicPr/>
            <p:nvPr/>
          </p:nvPicPr>
          <p:blipFill>
            <a:blip r:embed="rId30"/>
            <a:stretch/>
          </p:blipFill>
          <p:spPr>
            <a:xfrm>
              <a:off x="605160" y="6004800"/>
              <a:ext cx="41400" cy="41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object 58" descr=""/>
            <p:cNvPicPr/>
            <p:nvPr/>
          </p:nvPicPr>
          <p:blipFill>
            <a:blip r:embed="rId31"/>
            <a:stretch/>
          </p:blipFill>
          <p:spPr>
            <a:xfrm>
              <a:off x="2063880" y="5452560"/>
              <a:ext cx="41040" cy="4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8" name="CustomShape 35"/>
            <p:cNvSpPr/>
            <p:nvPr/>
          </p:nvSpPr>
          <p:spPr>
            <a:xfrm>
              <a:off x="1061640" y="6146280"/>
              <a:ext cx="38880" cy="38160"/>
            </a:xfrm>
            <a:custGeom>
              <a:avLst/>
              <a:gdLst/>
              <a:ahLst/>
              <a:rect l="l" t="t" r="r" b="b"/>
              <a:pathLst>
                <a:path w="98425" h="98425">
                  <a:moveTo>
                    <a:pt x="49181" y="0"/>
                  </a:moveTo>
                  <a:lnTo>
                    <a:pt x="30038" y="3865"/>
                  </a:lnTo>
                  <a:lnTo>
                    <a:pt x="14405" y="14405"/>
                  </a:lnTo>
                  <a:lnTo>
                    <a:pt x="3865" y="30038"/>
                  </a:lnTo>
                  <a:lnTo>
                    <a:pt x="0" y="49181"/>
                  </a:lnTo>
                  <a:lnTo>
                    <a:pt x="3865" y="68331"/>
                  </a:lnTo>
                  <a:lnTo>
                    <a:pt x="14405" y="83967"/>
                  </a:lnTo>
                  <a:lnTo>
                    <a:pt x="30038" y="94508"/>
                  </a:lnTo>
                  <a:lnTo>
                    <a:pt x="49181" y="98373"/>
                  </a:lnTo>
                  <a:lnTo>
                    <a:pt x="68325" y="94508"/>
                  </a:lnTo>
                  <a:lnTo>
                    <a:pt x="83958" y="83967"/>
                  </a:lnTo>
                  <a:lnTo>
                    <a:pt x="94498" y="68331"/>
                  </a:lnTo>
                  <a:lnTo>
                    <a:pt x="98363" y="49181"/>
                  </a:lnTo>
                  <a:lnTo>
                    <a:pt x="94498" y="30038"/>
                  </a:lnTo>
                  <a:lnTo>
                    <a:pt x="83958" y="14405"/>
                  </a:lnTo>
                  <a:lnTo>
                    <a:pt x="68325" y="3865"/>
                  </a:lnTo>
                  <a:lnTo>
                    <a:pt x="49181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9" name="object 60" descr=""/>
            <p:cNvPicPr/>
            <p:nvPr/>
          </p:nvPicPr>
          <p:blipFill>
            <a:blip r:embed="rId32"/>
            <a:stretch/>
          </p:blipFill>
          <p:spPr>
            <a:xfrm>
              <a:off x="1434240" y="4781880"/>
              <a:ext cx="37440" cy="37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object 61" descr=""/>
            <p:cNvPicPr/>
            <p:nvPr/>
          </p:nvPicPr>
          <p:blipFill>
            <a:blip r:embed="rId33"/>
            <a:stretch/>
          </p:blipFill>
          <p:spPr>
            <a:xfrm>
              <a:off x="1198440" y="6418080"/>
              <a:ext cx="36360" cy="36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object 62" descr=""/>
            <p:cNvPicPr/>
            <p:nvPr/>
          </p:nvPicPr>
          <p:blipFill>
            <a:blip r:embed="rId34"/>
            <a:stretch/>
          </p:blipFill>
          <p:spPr>
            <a:xfrm>
              <a:off x="1978920" y="5803920"/>
              <a:ext cx="36360" cy="35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object 63" descr=""/>
            <p:cNvPicPr/>
            <p:nvPr/>
          </p:nvPicPr>
          <p:blipFill>
            <a:blip r:embed="rId35"/>
            <a:stretch/>
          </p:blipFill>
          <p:spPr>
            <a:xfrm>
              <a:off x="1963440" y="5046840"/>
              <a:ext cx="34920" cy="3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object 64" descr=""/>
            <p:cNvPicPr/>
            <p:nvPr/>
          </p:nvPicPr>
          <p:blipFill>
            <a:blip r:embed="rId36"/>
            <a:stretch/>
          </p:blipFill>
          <p:spPr>
            <a:xfrm>
              <a:off x="2226960" y="5612760"/>
              <a:ext cx="34560" cy="3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object 65" descr=""/>
            <p:cNvPicPr/>
            <p:nvPr/>
          </p:nvPicPr>
          <p:blipFill>
            <a:blip r:embed="rId37"/>
            <a:stretch/>
          </p:blipFill>
          <p:spPr>
            <a:xfrm>
              <a:off x="2239560" y="4253760"/>
              <a:ext cx="33480" cy="3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object 66" descr=""/>
            <p:cNvPicPr/>
            <p:nvPr/>
          </p:nvPicPr>
          <p:blipFill>
            <a:blip r:embed="rId38"/>
            <a:stretch/>
          </p:blipFill>
          <p:spPr>
            <a:xfrm>
              <a:off x="2318400" y="4311000"/>
              <a:ext cx="33480" cy="3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object 67" descr=""/>
            <p:cNvPicPr/>
            <p:nvPr/>
          </p:nvPicPr>
          <p:blipFill>
            <a:blip r:embed="rId39"/>
            <a:stretch/>
          </p:blipFill>
          <p:spPr>
            <a:xfrm>
              <a:off x="905760" y="4685040"/>
              <a:ext cx="33480" cy="3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object 68" descr=""/>
            <p:cNvPicPr/>
            <p:nvPr/>
          </p:nvPicPr>
          <p:blipFill>
            <a:blip r:embed="rId40"/>
            <a:stretch/>
          </p:blipFill>
          <p:spPr>
            <a:xfrm>
              <a:off x="2115000" y="4503600"/>
              <a:ext cx="33480" cy="33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8" name="CustomShape 36"/>
            <p:cNvSpPr/>
            <p:nvPr/>
          </p:nvSpPr>
          <p:spPr>
            <a:xfrm>
              <a:off x="1332000" y="5300280"/>
              <a:ext cx="33480" cy="33120"/>
            </a:xfrm>
            <a:custGeom>
              <a:avLst/>
              <a:gdLst/>
              <a:ahLst/>
              <a:rect l="l" t="t" r="r" b="b"/>
              <a:pathLst>
                <a:path w="85090" h="85090">
                  <a:moveTo>
                    <a:pt x="42302" y="0"/>
                  </a:moveTo>
                  <a:lnTo>
                    <a:pt x="25837" y="3324"/>
                  </a:lnTo>
                  <a:lnTo>
                    <a:pt x="12390" y="12392"/>
                  </a:lnTo>
                  <a:lnTo>
                    <a:pt x="3324" y="25841"/>
                  </a:lnTo>
                  <a:lnTo>
                    <a:pt x="0" y="42312"/>
                  </a:lnTo>
                  <a:lnTo>
                    <a:pt x="3324" y="58783"/>
                  </a:lnTo>
                  <a:lnTo>
                    <a:pt x="12390" y="72233"/>
                  </a:lnTo>
                  <a:lnTo>
                    <a:pt x="25837" y="81300"/>
                  </a:lnTo>
                  <a:lnTo>
                    <a:pt x="42302" y="84625"/>
                  </a:lnTo>
                  <a:lnTo>
                    <a:pt x="58767" y="81300"/>
                  </a:lnTo>
                  <a:lnTo>
                    <a:pt x="72213" y="72233"/>
                  </a:lnTo>
                  <a:lnTo>
                    <a:pt x="81280" y="58783"/>
                  </a:lnTo>
                  <a:lnTo>
                    <a:pt x="84604" y="42312"/>
                  </a:lnTo>
                  <a:lnTo>
                    <a:pt x="81280" y="25841"/>
                  </a:lnTo>
                  <a:lnTo>
                    <a:pt x="72213" y="12392"/>
                  </a:lnTo>
                  <a:lnTo>
                    <a:pt x="58767" y="3324"/>
                  </a:lnTo>
                  <a:lnTo>
                    <a:pt x="42302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9" name="object 70" descr=""/>
            <p:cNvPicPr/>
            <p:nvPr/>
          </p:nvPicPr>
          <p:blipFill>
            <a:blip r:embed="rId41"/>
            <a:stretch/>
          </p:blipFill>
          <p:spPr>
            <a:xfrm>
              <a:off x="1179360" y="4987800"/>
              <a:ext cx="32400" cy="32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0" name="CustomShape 37"/>
            <p:cNvSpPr/>
            <p:nvPr/>
          </p:nvSpPr>
          <p:spPr>
            <a:xfrm>
              <a:off x="1310760" y="4977360"/>
              <a:ext cx="32400" cy="31680"/>
            </a:xfrm>
            <a:custGeom>
              <a:avLst/>
              <a:gdLst/>
              <a:ahLst/>
              <a:rect l="l" t="t" r="r" b="b"/>
              <a:pathLst>
                <a:path w="81915" h="81914">
                  <a:moveTo>
                    <a:pt x="40930" y="0"/>
                  </a:moveTo>
                  <a:lnTo>
                    <a:pt x="24998" y="3216"/>
                  </a:lnTo>
                  <a:lnTo>
                    <a:pt x="11987" y="11987"/>
                  </a:lnTo>
                  <a:lnTo>
                    <a:pt x="3216" y="24998"/>
                  </a:lnTo>
                  <a:lnTo>
                    <a:pt x="0" y="40930"/>
                  </a:lnTo>
                  <a:lnTo>
                    <a:pt x="3216" y="56869"/>
                  </a:lnTo>
                  <a:lnTo>
                    <a:pt x="11987" y="69882"/>
                  </a:lnTo>
                  <a:lnTo>
                    <a:pt x="24998" y="78655"/>
                  </a:lnTo>
                  <a:lnTo>
                    <a:pt x="40930" y="81871"/>
                  </a:lnTo>
                  <a:lnTo>
                    <a:pt x="56863" y="78655"/>
                  </a:lnTo>
                  <a:lnTo>
                    <a:pt x="69873" y="69882"/>
                  </a:lnTo>
                  <a:lnTo>
                    <a:pt x="78645" y="56869"/>
                  </a:lnTo>
                  <a:lnTo>
                    <a:pt x="81861" y="40930"/>
                  </a:lnTo>
                  <a:lnTo>
                    <a:pt x="78645" y="24998"/>
                  </a:lnTo>
                  <a:lnTo>
                    <a:pt x="69873" y="11987"/>
                  </a:lnTo>
                  <a:lnTo>
                    <a:pt x="56863" y="3216"/>
                  </a:lnTo>
                  <a:lnTo>
                    <a:pt x="40930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1" name="object 72" descr=""/>
            <p:cNvPicPr/>
            <p:nvPr/>
          </p:nvPicPr>
          <p:blipFill>
            <a:blip r:embed="rId42"/>
            <a:stretch/>
          </p:blipFill>
          <p:spPr>
            <a:xfrm>
              <a:off x="585360" y="5250240"/>
              <a:ext cx="32040" cy="31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2" name="CustomShape 38"/>
            <p:cNvSpPr/>
            <p:nvPr/>
          </p:nvSpPr>
          <p:spPr>
            <a:xfrm>
              <a:off x="1494000" y="4534200"/>
              <a:ext cx="31320" cy="30960"/>
            </a:xfrm>
            <a:custGeom>
              <a:avLst/>
              <a:gdLst/>
              <a:ahLst/>
              <a:rect l="l" t="t" r="r" b="b"/>
              <a:pathLst>
                <a:path w="79375" h="79375">
                  <a:moveTo>
                    <a:pt x="39663" y="0"/>
                  </a:moveTo>
                  <a:lnTo>
                    <a:pt x="24225" y="3117"/>
                  </a:lnTo>
                  <a:lnTo>
                    <a:pt x="11617" y="11618"/>
                  </a:lnTo>
                  <a:lnTo>
                    <a:pt x="3117" y="24229"/>
                  </a:lnTo>
                  <a:lnTo>
                    <a:pt x="0" y="39674"/>
                  </a:lnTo>
                  <a:lnTo>
                    <a:pt x="3117" y="55112"/>
                  </a:lnTo>
                  <a:lnTo>
                    <a:pt x="11617" y="67720"/>
                  </a:lnTo>
                  <a:lnTo>
                    <a:pt x="24225" y="76220"/>
                  </a:lnTo>
                  <a:lnTo>
                    <a:pt x="39663" y="79337"/>
                  </a:lnTo>
                  <a:lnTo>
                    <a:pt x="55102" y="76220"/>
                  </a:lnTo>
                  <a:lnTo>
                    <a:pt x="67709" y="67720"/>
                  </a:lnTo>
                  <a:lnTo>
                    <a:pt x="76210" y="55112"/>
                  </a:lnTo>
                  <a:lnTo>
                    <a:pt x="79327" y="39674"/>
                  </a:lnTo>
                  <a:lnTo>
                    <a:pt x="76210" y="24229"/>
                  </a:lnTo>
                  <a:lnTo>
                    <a:pt x="67709" y="11618"/>
                  </a:lnTo>
                  <a:lnTo>
                    <a:pt x="55102" y="3117"/>
                  </a:lnTo>
                  <a:lnTo>
                    <a:pt x="39663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3" name="object 74" descr=""/>
            <p:cNvPicPr/>
            <p:nvPr/>
          </p:nvPicPr>
          <p:blipFill>
            <a:blip r:embed="rId43"/>
            <a:stretch/>
          </p:blipFill>
          <p:spPr>
            <a:xfrm>
              <a:off x="878400" y="4965840"/>
              <a:ext cx="30960" cy="30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4" name="object 75" descr=""/>
            <p:cNvPicPr/>
            <p:nvPr/>
          </p:nvPicPr>
          <p:blipFill>
            <a:blip r:embed="rId44"/>
            <a:stretch/>
          </p:blipFill>
          <p:spPr>
            <a:xfrm>
              <a:off x="1960200" y="4306320"/>
              <a:ext cx="30600" cy="30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5" name="CustomShape 39"/>
            <p:cNvSpPr/>
            <p:nvPr/>
          </p:nvSpPr>
          <p:spPr>
            <a:xfrm>
              <a:off x="1850040" y="5776200"/>
              <a:ext cx="30600" cy="30240"/>
            </a:xfrm>
            <a:custGeom>
              <a:avLst/>
              <a:gdLst/>
              <a:ahLst/>
              <a:rect l="l" t="t" r="r" b="b"/>
              <a:pathLst>
                <a:path w="78104" h="78104">
                  <a:moveTo>
                    <a:pt x="38920" y="0"/>
                  </a:moveTo>
                  <a:lnTo>
                    <a:pt x="23770" y="3058"/>
                  </a:lnTo>
                  <a:lnTo>
                    <a:pt x="11398" y="11398"/>
                  </a:lnTo>
                  <a:lnTo>
                    <a:pt x="3058" y="23770"/>
                  </a:lnTo>
                  <a:lnTo>
                    <a:pt x="0" y="38920"/>
                  </a:lnTo>
                  <a:lnTo>
                    <a:pt x="3058" y="54076"/>
                  </a:lnTo>
                  <a:lnTo>
                    <a:pt x="11398" y="66450"/>
                  </a:lnTo>
                  <a:lnTo>
                    <a:pt x="23770" y="74792"/>
                  </a:lnTo>
                  <a:lnTo>
                    <a:pt x="38920" y="77851"/>
                  </a:lnTo>
                  <a:lnTo>
                    <a:pt x="54070" y="74792"/>
                  </a:lnTo>
                  <a:lnTo>
                    <a:pt x="66441" y="66450"/>
                  </a:lnTo>
                  <a:lnTo>
                    <a:pt x="74782" y="54076"/>
                  </a:lnTo>
                  <a:lnTo>
                    <a:pt x="77840" y="38920"/>
                  </a:lnTo>
                  <a:lnTo>
                    <a:pt x="74782" y="23770"/>
                  </a:lnTo>
                  <a:lnTo>
                    <a:pt x="66441" y="11398"/>
                  </a:lnTo>
                  <a:lnTo>
                    <a:pt x="54070" y="3058"/>
                  </a:lnTo>
                  <a:lnTo>
                    <a:pt x="38920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6" name="object 77" descr=""/>
            <p:cNvPicPr/>
            <p:nvPr/>
          </p:nvPicPr>
          <p:blipFill>
            <a:blip r:embed="rId45"/>
            <a:stretch/>
          </p:blipFill>
          <p:spPr>
            <a:xfrm>
              <a:off x="2188440" y="4408200"/>
              <a:ext cx="30600" cy="30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object 78" descr=""/>
            <p:cNvPicPr/>
            <p:nvPr/>
          </p:nvPicPr>
          <p:blipFill>
            <a:blip r:embed="rId46"/>
            <a:stretch/>
          </p:blipFill>
          <p:spPr>
            <a:xfrm>
              <a:off x="1430280" y="6286320"/>
              <a:ext cx="30600" cy="30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object 79" descr=""/>
            <p:cNvPicPr/>
            <p:nvPr/>
          </p:nvPicPr>
          <p:blipFill>
            <a:blip r:embed="rId47"/>
            <a:stretch/>
          </p:blipFill>
          <p:spPr>
            <a:xfrm>
              <a:off x="2367000" y="3893760"/>
              <a:ext cx="29160" cy="2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object 80" descr=""/>
            <p:cNvPicPr/>
            <p:nvPr/>
          </p:nvPicPr>
          <p:blipFill>
            <a:blip r:embed="rId48"/>
            <a:stretch/>
          </p:blipFill>
          <p:spPr>
            <a:xfrm>
              <a:off x="1824120" y="4164840"/>
              <a:ext cx="28080" cy="27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0" name="object 81" descr=""/>
            <p:cNvPicPr/>
            <p:nvPr/>
          </p:nvPicPr>
          <p:blipFill>
            <a:blip r:embed="rId49"/>
            <a:stretch/>
          </p:blipFill>
          <p:spPr>
            <a:xfrm>
              <a:off x="2140920" y="4338720"/>
              <a:ext cx="27720" cy="27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1" name="object 82" descr=""/>
            <p:cNvPicPr/>
            <p:nvPr/>
          </p:nvPicPr>
          <p:blipFill>
            <a:blip r:embed="rId50"/>
            <a:stretch/>
          </p:blipFill>
          <p:spPr>
            <a:xfrm>
              <a:off x="1113480" y="5970600"/>
              <a:ext cx="27360" cy="27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2" name="object 83" descr=""/>
            <p:cNvPicPr/>
            <p:nvPr/>
          </p:nvPicPr>
          <p:blipFill>
            <a:blip r:embed="rId51"/>
            <a:stretch/>
          </p:blipFill>
          <p:spPr>
            <a:xfrm>
              <a:off x="1945440" y="3621600"/>
              <a:ext cx="27360" cy="27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3" name="CustomShape 40"/>
            <p:cNvSpPr/>
            <p:nvPr/>
          </p:nvSpPr>
          <p:spPr>
            <a:xfrm>
              <a:off x="2254320" y="4145040"/>
              <a:ext cx="27360" cy="27000"/>
            </a:xfrm>
            <a:custGeom>
              <a:avLst/>
              <a:gdLst/>
              <a:ahLst/>
              <a:rect l="l" t="t" r="r" b="b"/>
              <a:pathLst>
                <a:path w="69850" h="69850">
                  <a:moveTo>
                    <a:pt x="34794" y="0"/>
                  </a:moveTo>
                  <a:lnTo>
                    <a:pt x="21252" y="2734"/>
                  </a:lnTo>
                  <a:lnTo>
                    <a:pt x="10192" y="10192"/>
                  </a:lnTo>
                  <a:lnTo>
                    <a:pt x="2734" y="21252"/>
                  </a:lnTo>
                  <a:lnTo>
                    <a:pt x="0" y="34794"/>
                  </a:lnTo>
                  <a:lnTo>
                    <a:pt x="2734" y="48343"/>
                  </a:lnTo>
                  <a:lnTo>
                    <a:pt x="10192" y="59406"/>
                  </a:lnTo>
                  <a:lnTo>
                    <a:pt x="21252" y="66865"/>
                  </a:lnTo>
                  <a:lnTo>
                    <a:pt x="34794" y="69599"/>
                  </a:lnTo>
                  <a:lnTo>
                    <a:pt x="48337" y="66865"/>
                  </a:lnTo>
                  <a:lnTo>
                    <a:pt x="59397" y="59406"/>
                  </a:lnTo>
                  <a:lnTo>
                    <a:pt x="66854" y="48343"/>
                  </a:lnTo>
                  <a:lnTo>
                    <a:pt x="69589" y="34794"/>
                  </a:lnTo>
                  <a:lnTo>
                    <a:pt x="66854" y="21252"/>
                  </a:lnTo>
                  <a:lnTo>
                    <a:pt x="59397" y="10192"/>
                  </a:lnTo>
                  <a:lnTo>
                    <a:pt x="48337" y="2734"/>
                  </a:lnTo>
                  <a:lnTo>
                    <a:pt x="34794" y="0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4" name="object 85" descr=""/>
            <p:cNvPicPr/>
            <p:nvPr/>
          </p:nvPicPr>
          <p:blipFill>
            <a:blip r:embed="rId52"/>
            <a:stretch/>
          </p:blipFill>
          <p:spPr>
            <a:xfrm>
              <a:off x="2462040" y="5760000"/>
              <a:ext cx="27360" cy="27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5" name="CustomShape 41"/>
            <p:cNvSpPr/>
            <p:nvPr/>
          </p:nvSpPr>
          <p:spPr>
            <a:xfrm>
              <a:off x="1002960" y="5238000"/>
              <a:ext cx="1436760" cy="464400"/>
            </a:xfrm>
            <a:custGeom>
              <a:avLst/>
              <a:gdLst/>
              <a:ahLst/>
              <a:rect l="l" t="t" r="r" b="b"/>
              <a:pathLst>
                <a:path w="3607434" h="1182370">
                  <a:moveTo>
                    <a:pt x="69596" y="34785"/>
                  </a:moveTo>
                  <a:lnTo>
                    <a:pt x="66865" y="21247"/>
                  </a:lnTo>
                  <a:lnTo>
                    <a:pt x="59397" y="10185"/>
                  </a:lnTo>
                  <a:lnTo>
                    <a:pt x="48336" y="2730"/>
                  </a:lnTo>
                  <a:lnTo>
                    <a:pt x="34798" y="0"/>
                  </a:lnTo>
                  <a:lnTo>
                    <a:pt x="21259" y="2730"/>
                  </a:lnTo>
                  <a:lnTo>
                    <a:pt x="10198" y="10185"/>
                  </a:lnTo>
                  <a:lnTo>
                    <a:pt x="2743" y="21247"/>
                  </a:lnTo>
                  <a:lnTo>
                    <a:pt x="0" y="34785"/>
                  </a:lnTo>
                  <a:lnTo>
                    <a:pt x="2743" y="48336"/>
                  </a:lnTo>
                  <a:lnTo>
                    <a:pt x="10198" y="59397"/>
                  </a:lnTo>
                  <a:lnTo>
                    <a:pt x="21259" y="66865"/>
                  </a:lnTo>
                  <a:lnTo>
                    <a:pt x="34798" y="69596"/>
                  </a:lnTo>
                  <a:lnTo>
                    <a:pt x="48336" y="66865"/>
                  </a:lnTo>
                  <a:lnTo>
                    <a:pt x="59397" y="59397"/>
                  </a:lnTo>
                  <a:lnTo>
                    <a:pt x="66865" y="48336"/>
                  </a:lnTo>
                  <a:lnTo>
                    <a:pt x="69596" y="34785"/>
                  </a:lnTo>
                  <a:close/>
                  <a:moveTo>
                    <a:pt x="3607384" y="1147191"/>
                  </a:moveTo>
                  <a:lnTo>
                    <a:pt x="3604653" y="1133652"/>
                  </a:lnTo>
                  <a:lnTo>
                    <a:pt x="3597186" y="1122591"/>
                  </a:lnTo>
                  <a:lnTo>
                    <a:pt x="3586137" y="1115136"/>
                  </a:lnTo>
                  <a:lnTo>
                    <a:pt x="3572586" y="1112405"/>
                  </a:lnTo>
                  <a:lnTo>
                    <a:pt x="3559048" y="1115136"/>
                  </a:lnTo>
                  <a:lnTo>
                    <a:pt x="3547986" y="1122591"/>
                  </a:lnTo>
                  <a:lnTo>
                    <a:pt x="3540531" y="1133652"/>
                  </a:lnTo>
                  <a:lnTo>
                    <a:pt x="3537788" y="1147191"/>
                  </a:lnTo>
                  <a:lnTo>
                    <a:pt x="3540531" y="1160741"/>
                  </a:lnTo>
                  <a:lnTo>
                    <a:pt x="3547986" y="1171803"/>
                  </a:lnTo>
                  <a:lnTo>
                    <a:pt x="3559048" y="1179271"/>
                  </a:lnTo>
                  <a:lnTo>
                    <a:pt x="3572586" y="1182001"/>
                  </a:lnTo>
                  <a:lnTo>
                    <a:pt x="3586137" y="1179271"/>
                  </a:lnTo>
                  <a:lnTo>
                    <a:pt x="3597186" y="1171803"/>
                  </a:lnTo>
                  <a:lnTo>
                    <a:pt x="3604653" y="1160741"/>
                  </a:lnTo>
                  <a:lnTo>
                    <a:pt x="3607384" y="1147191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6" name="object 87" descr=""/>
            <p:cNvPicPr/>
            <p:nvPr/>
          </p:nvPicPr>
          <p:blipFill>
            <a:blip r:embed="rId53"/>
            <a:stretch/>
          </p:blipFill>
          <p:spPr>
            <a:xfrm>
              <a:off x="507240" y="5235840"/>
              <a:ext cx="27360" cy="27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7" name="object 88" descr=""/>
            <p:cNvPicPr/>
            <p:nvPr/>
          </p:nvPicPr>
          <p:blipFill>
            <a:blip r:embed="rId54"/>
            <a:stretch/>
          </p:blipFill>
          <p:spPr>
            <a:xfrm>
              <a:off x="1125360" y="5199120"/>
              <a:ext cx="27360" cy="27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object 89" descr=""/>
            <p:cNvPicPr/>
            <p:nvPr/>
          </p:nvPicPr>
          <p:blipFill>
            <a:blip r:embed="rId55"/>
            <a:stretch/>
          </p:blipFill>
          <p:spPr>
            <a:xfrm>
              <a:off x="704520" y="5088240"/>
              <a:ext cx="27360" cy="27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9" name="object 90" descr=""/>
            <p:cNvPicPr/>
            <p:nvPr/>
          </p:nvPicPr>
          <p:blipFill>
            <a:blip r:embed="rId56"/>
            <a:stretch/>
          </p:blipFill>
          <p:spPr>
            <a:xfrm>
              <a:off x="1041840" y="4958280"/>
              <a:ext cx="27360" cy="27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object 91" descr=""/>
            <p:cNvPicPr/>
            <p:nvPr/>
          </p:nvPicPr>
          <p:blipFill>
            <a:blip r:embed="rId57"/>
            <a:stretch/>
          </p:blipFill>
          <p:spPr>
            <a:xfrm>
              <a:off x="1113120" y="5311800"/>
              <a:ext cx="25560" cy="25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object 92" descr=""/>
            <p:cNvPicPr/>
            <p:nvPr/>
          </p:nvPicPr>
          <p:blipFill>
            <a:blip r:embed="rId58"/>
            <a:stretch/>
          </p:blipFill>
          <p:spPr>
            <a:xfrm>
              <a:off x="1765800" y="5046840"/>
              <a:ext cx="26640" cy="26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object 93" descr=""/>
            <p:cNvPicPr/>
            <p:nvPr/>
          </p:nvPicPr>
          <p:blipFill>
            <a:blip r:embed="rId59"/>
            <a:stretch/>
          </p:blipFill>
          <p:spPr>
            <a:xfrm>
              <a:off x="979920" y="6037920"/>
              <a:ext cx="25560" cy="25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object 94" descr=""/>
            <p:cNvPicPr/>
            <p:nvPr/>
          </p:nvPicPr>
          <p:blipFill>
            <a:blip r:embed="rId60"/>
            <a:stretch/>
          </p:blipFill>
          <p:spPr>
            <a:xfrm>
              <a:off x="1506240" y="5799600"/>
              <a:ext cx="25200" cy="24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4" name="CustomShape 42"/>
            <p:cNvSpPr/>
            <p:nvPr/>
          </p:nvSpPr>
          <p:spPr>
            <a:xfrm>
              <a:off x="396720" y="3738960"/>
              <a:ext cx="2259000" cy="2644560"/>
            </a:xfrm>
            <a:custGeom>
              <a:avLst/>
              <a:gdLst/>
              <a:ahLst/>
              <a:rect l="l" t="t" r="r" b="b"/>
              <a:pathLst>
                <a:path w="5671184" h="6728459">
                  <a:moveTo>
                    <a:pt x="43992" y="4153763"/>
                  </a:moveTo>
                  <a:lnTo>
                    <a:pt x="42265" y="4145191"/>
                  </a:lnTo>
                  <a:lnTo>
                    <a:pt x="37553" y="4138206"/>
                  </a:lnTo>
                  <a:lnTo>
                    <a:pt x="30556" y="4133481"/>
                  </a:lnTo>
                  <a:lnTo>
                    <a:pt x="21996" y="4131754"/>
                  </a:lnTo>
                  <a:lnTo>
                    <a:pt x="13436" y="4133481"/>
                  </a:lnTo>
                  <a:lnTo>
                    <a:pt x="6438" y="4138206"/>
                  </a:lnTo>
                  <a:lnTo>
                    <a:pt x="1727" y="4145191"/>
                  </a:lnTo>
                  <a:lnTo>
                    <a:pt x="0" y="4153763"/>
                  </a:lnTo>
                  <a:lnTo>
                    <a:pt x="1727" y="4162323"/>
                  </a:lnTo>
                  <a:lnTo>
                    <a:pt x="6438" y="4169321"/>
                  </a:lnTo>
                  <a:lnTo>
                    <a:pt x="13436" y="4174032"/>
                  </a:lnTo>
                  <a:lnTo>
                    <a:pt x="21996" y="4175760"/>
                  </a:lnTo>
                  <a:lnTo>
                    <a:pt x="30556" y="4174032"/>
                  </a:lnTo>
                  <a:lnTo>
                    <a:pt x="37553" y="4169321"/>
                  </a:lnTo>
                  <a:lnTo>
                    <a:pt x="42265" y="4162323"/>
                  </a:lnTo>
                  <a:lnTo>
                    <a:pt x="43992" y="4153763"/>
                  </a:lnTo>
                  <a:close/>
                  <a:moveTo>
                    <a:pt x="146164" y="4121810"/>
                  </a:moveTo>
                  <a:lnTo>
                    <a:pt x="144487" y="4113542"/>
                  </a:lnTo>
                  <a:lnTo>
                    <a:pt x="139928" y="4106786"/>
                  </a:lnTo>
                  <a:lnTo>
                    <a:pt x="133172" y="4102227"/>
                  </a:lnTo>
                  <a:lnTo>
                    <a:pt x="124904" y="4100550"/>
                  </a:lnTo>
                  <a:lnTo>
                    <a:pt x="116636" y="4102227"/>
                  </a:lnTo>
                  <a:lnTo>
                    <a:pt x="109880" y="4106786"/>
                  </a:lnTo>
                  <a:lnTo>
                    <a:pt x="105321" y="4113542"/>
                  </a:lnTo>
                  <a:lnTo>
                    <a:pt x="103644" y="4121810"/>
                  </a:lnTo>
                  <a:lnTo>
                    <a:pt x="105321" y="4130090"/>
                  </a:lnTo>
                  <a:lnTo>
                    <a:pt x="109880" y="4136847"/>
                  </a:lnTo>
                  <a:lnTo>
                    <a:pt x="116636" y="4141406"/>
                  </a:lnTo>
                  <a:lnTo>
                    <a:pt x="124904" y="4143083"/>
                  </a:lnTo>
                  <a:lnTo>
                    <a:pt x="133172" y="4141406"/>
                  </a:lnTo>
                  <a:lnTo>
                    <a:pt x="139928" y="4136847"/>
                  </a:lnTo>
                  <a:lnTo>
                    <a:pt x="144487" y="4130090"/>
                  </a:lnTo>
                  <a:lnTo>
                    <a:pt x="146164" y="4121810"/>
                  </a:lnTo>
                  <a:close/>
                  <a:moveTo>
                    <a:pt x="797318" y="4358564"/>
                  </a:moveTo>
                  <a:lnTo>
                    <a:pt x="795820" y="4351147"/>
                  </a:lnTo>
                  <a:lnTo>
                    <a:pt x="791743" y="4345089"/>
                  </a:lnTo>
                  <a:lnTo>
                    <a:pt x="785685" y="4341012"/>
                  </a:lnTo>
                  <a:lnTo>
                    <a:pt x="778281" y="4339514"/>
                  </a:lnTo>
                  <a:lnTo>
                    <a:pt x="770864" y="4341012"/>
                  </a:lnTo>
                  <a:lnTo>
                    <a:pt x="764819" y="4345089"/>
                  </a:lnTo>
                  <a:lnTo>
                    <a:pt x="760742" y="4351147"/>
                  </a:lnTo>
                  <a:lnTo>
                    <a:pt x="759244" y="4358564"/>
                  </a:lnTo>
                  <a:lnTo>
                    <a:pt x="760742" y="4365968"/>
                  </a:lnTo>
                  <a:lnTo>
                    <a:pt x="764819" y="4372026"/>
                  </a:lnTo>
                  <a:lnTo>
                    <a:pt x="770864" y="4376102"/>
                  </a:lnTo>
                  <a:lnTo>
                    <a:pt x="778281" y="4377601"/>
                  </a:lnTo>
                  <a:lnTo>
                    <a:pt x="785685" y="4376102"/>
                  </a:lnTo>
                  <a:lnTo>
                    <a:pt x="791743" y="4372026"/>
                  </a:lnTo>
                  <a:lnTo>
                    <a:pt x="795820" y="4365968"/>
                  </a:lnTo>
                  <a:lnTo>
                    <a:pt x="797318" y="4358564"/>
                  </a:lnTo>
                  <a:close/>
                  <a:moveTo>
                    <a:pt x="1125423" y="5075936"/>
                  </a:moveTo>
                  <a:lnTo>
                    <a:pt x="1119314" y="5069840"/>
                  </a:lnTo>
                  <a:lnTo>
                    <a:pt x="1104239" y="5069840"/>
                  </a:lnTo>
                  <a:lnTo>
                    <a:pt x="1098130" y="5075936"/>
                  </a:lnTo>
                  <a:lnTo>
                    <a:pt x="1098130" y="5091023"/>
                  </a:lnTo>
                  <a:lnTo>
                    <a:pt x="1104239" y="5097119"/>
                  </a:lnTo>
                  <a:lnTo>
                    <a:pt x="1111783" y="5097119"/>
                  </a:lnTo>
                  <a:lnTo>
                    <a:pt x="1119314" y="5097119"/>
                  </a:lnTo>
                  <a:lnTo>
                    <a:pt x="1125423" y="5091023"/>
                  </a:lnTo>
                  <a:lnTo>
                    <a:pt x="1125423" y="5075936"/>
                  </a:lnTo>
                  <a:close/>
                  <a:moveTo>
                    <a:pt x="1216367" y="4614621"/>
                  </a:moveTo>
                  <a:lnTo>
                    <a:pt x="1210259" y="4608525"/>
                  </a:lnTo>
                  <a:lnTo>
                    <a:pt x="1195184" y="4608525"/>
                  </a:lnTo>
                  <a:lnTo>
                    <a:pt x="1189075" y="4614621"/>
                  </a:lnTo>
                  <a:lnTo>
                    <a:pt x="1189075" y="4629709"/>
                  </a:lnTo>
                  <a:lnTo>
                    <a:pt x="1195184" y="4635805"/>
                  </a:lnTo>
                  <a:lnTo>
                    <a:pt x="1202728" y="4635805"/>
                  </a:lnTo>
                  <a:lnTo>
                    <a:pt x="1210259" y="4635805"/>
                  </a:lnTo>
                  <a:lnTo>
                    <a:pt x="1216367" y="4629709"/>
                  </a:lnTo>
                  <a:lnTo>
                    <a:pt x="1216367" y="4614621"/>
                  </a:lnTo>
                  <a:close/>
                  <a:moveTo>
                    <a:pt x="1513878" y="4416730"/>
                  </a:moveTo>
                  <a:lnTo>
                    <a:pt x="1511935" y="4407141"/>
                  </a:lnTo>
                  <a:lnTo>
                    <a:pt x="1506664" y="4399305"/>
                  </a:lnTo>
                  <a:lnTo>
                    <a:pt x="1498828" y="4394022"/>
                  </a:lnTo>
                  <a:lnTo>
                    <a:pt x="1489240" y="4392079"/>
                  </a:lnTo>
                  <a:lnTo>
                    <a:pt x="1479638" y="4394022"/>
                  </a:lnTo>
                  <a:lnTo>
                    <a:pt x="1471815" y="4399305"/>
                  </a:lnTo>
                  <a:lnTo>
                    <a:pt x="1466532" y="4407141"/>
                  </a:lnTo>
                  <a:lnTo>
                    <a:pt x="1464602" y="4416730"/>
                  </a:lnTo>
                  <a:lnTo>
                    <a:pt x="1466532" y="4426331"/>
                  </a:lnTo>
                  <a:lnTo>
                    <a:pt x="1471815" y="4434167"/>
                  </a:lnTo>
                  <a:lnTo>
                    <a:pt x="1479638" y="4439450"/>
                  </a:lnTo>
                  <a:lnTo>
                    <a:pt x="1489240" y="4441380"/>
                  </a:lnTo>
                  <a:lnTo>
                    <a:pt x="1498828" y="4439450"/>
                  </a:lnTo>
                  <a:lnTo>
                    <a:pt x="1506664" y="4434167"/>
                  </a:lnTo>
                  <a:lnTo>
                    <a:pt x="1511935" y="4426331"/>
                  </a:lnTo>
                  <a:lnTo>
                    <a:pt x="1513878" y="4416730"/>
                  </a:lnTo>
                  <a:close/>
                  <a:moveTo>
                    <a:pt x="1584401" y="6087821"/>
                  </a:moveTo>
                  <a:lnTo>
                    <a:pt x="1576641" y="6080049"/>
                  </a:lnTo>
                  <a:lnTo>
                    <a:pt x="1557477" y="6080049"/>
                  </a:lnTo>
                  <a:lnTo>
                    <a:pt x="1549717" y="6087821"/>
                  </a:lnTo>
                  <a:lnTo>
                    <a:pt x="1549717" y="6106985"/>
                  </a:lnTo>
                  <a:lnTo>
                    <a:pt x="1557477" y="6114758"/>
                  </a:lnTo>
                  <a:lnTo>
                    <a:pt x="1567053" y="6114758"/>
                  </a:lnTo>
                  <a:lnTo>
                    <a:pt x="1576641" y="6114758"/>
                  </a:lnTo>
                  <a:lnTo>
                    <a:pt x="1584401" y="6106985"/>
                  </a:lnTo>
                  <a:lnTo>
                    <a:pt x="1584401" y="6087821"/>
                  </a:lnTo>
                  <a:close/>
                  <a:moveTo>
                    <a:pt x="1620354" y="6554368"/>
                  </a:moveTo>
                  <a:lnTo>
                    <a:pt x="1613395" y="6547396"/>
                  </a:lnTo>
                  <a:lnTo>
                    <a:pt x="1596224" y="6547396"/>
                  </a:lnTo>
                  <a:lnTo>
                    <a:pt x="1589265" y="6554368"/>
                  </a:lnTo>
                  <a:lnTo>
                    <a:pt x="1589265" y="6571539"/>
                  </a:lnTo>
                  <a:lnTo>
                    <a:pt x="1596224" y="6578498"/>
                  </a:lnTo>
                  <a:lnTo>
                    <a:pt x="1604810" y="6578498"/>
                  </a:lnTo>
                  <a:lnTo>
                    <a:pt x="1613395" y="6578498"/>
                  </a:lnTo>
                  <a:lnTo>
                    <a:pt x="1620354" y="6571539"/>
                  </a:lnTo>
                  <a:lnTo>
                    <a:pt x="1620354" y="6554368"/>
                  </a:lnTo>
                  <a:close/>
                  <a:moveTo>
                    <a:pt x="1622793" y="6705765"/>
                  </a:moveTo>
                  <a:lnTo>
                    <a:pt x="1621066" y="6697154"/>
                  </a:lnTo>
                  <a:lnTo>
                    <a:pt x="1616329" y="6690131"/>
                  </a:lnTo>
                  <a:lnTo>
                    <a:pt x="1609293" y="6685381"/>
                  </a:lnTo>
                  <a:lnTo>
                    <a:pt x="1600695" y="6683654"/>
                  </a:lnTo>
                  <a:lnTo>
                    <a:pt x="1592084" y="6685381"/>
                  </a:lnTo>
                  <a:lnTo>
                    <a:pt x="1585061" y="6690131"/>
                  </a:lnTo>
                  <a:lnTo>
                    <a:pt x="1580324" y="6697154"/>
                  </a:lnTo>
                  <a:lnTo>
                    <a:pt x="1578584" y="6705765"/>
                  </a:lnTo>
                  <a:lnTo>
                    <a:pt x="1580324" y="6714376"/>
                  </a:lnTo>
                  <a:lnTo>
                    <a:pt x="1585061" y="6721399"/>
                  </a:lnTo>
                  <a:lnTo>
                    <a:pt x="1592084" y="6726136"/>
                  </a:lnTo>
                  <a:lnTo>
                    <a:pt x="1600695" y="6727863"/>
                  </a:lnTo>
                  <a:lnTo>
                    <a:pt x="1609293" y="6726136"/>
                  </a:lnTo>
                  <a:lnTo>
                    <a:pt x="1616329" y="6721399"/>
                  </a:lnTo>
                  <a:lnTo>
                    <a:pt x="1621066" y="6714376"/>
                  </a:lnTo>
                  <a:lnTo>
                    <a:pt x="1622793" y="6705765"/>
                  </a:lnTo>
                  <a:close/>
                  <a:moveTo>
                    <a:pt x="1636102" y="5196497"/>
                  </a:moveTo>
                  <a:lnTo>
                    <a:pt x="1628343" y="5188724"/>
                  </a:lnTo>
                  <a:lnTo>
                    <a:pt x="1609178" y="5188724"/>
                  </a:lnTo>
                  <a:lnTo>
                    <a:pt x="1601419" y="5196497"/>
                  </a:lnTo>
                  <a:lnTo>
                    <a:pt x="1601419" y="5215661"/>
                  </a:lnTo>
                  <a:lnTo>
                    <a:pt x="1609178" y="5223434"/>
                  </a:lnTo>
                  <a:lnTo>
                    <a:pt x="1618754" y="5223434"/>
                  </a:lnTo>
                  <a:lnTo>
                    <a:pt x="1628343" y="5223434"/>
                  </a:lnTo>
                  <a:lnTo>
                    <a:pt x="1636102" y="5215661"/>
                  </a:lnTo>
                  <a:lnTo>
                    <a:pt x="1636102" y="5196497"/>
                  </a:lnTo>
                  <a:close/>
                  <a:moveTo>
                    <a:pt x="1660944" y="3483775"/>
                  </a:moveTo>
                  <a:lnTo>
                    <a:pt x="1653184" y="3476015"/>
                  </a:lnTo>
                  <a:lnTo>
                    <a:pt x="1634020" y="3476015"/>
                  </a:lnTo>
                  <a:lnTo>
                    <a:pt x="1626260" y="3483775"/>
                  </a:lnTo>
                  <a:lnTo>
                    <a:pt x="1626260" y="3502939"/>
                  </a:lnTo>
                  <a:lnTo>
                    <a:pt x="1634020" y="3510711"/>
                  </a:lnTo>
                  <a:lnTo>
                    <a:pt x="1643608" y="3510711"/>
                  </a:lnTo>
                  <a:lnTo>
                    <a:pt x="1653184" y="3510711"/>
                  </a:lnTo>
                  <a:lnTo>
                    <a:pt x="1660944" y="3502939"/>
                  </a:lnTo>
                  <a:lnTo>
                    <a:pt x="1660944" y="3483775"/>
                  </a:lnTo>
                  <a:close/>
                  <a:moveTo>
                    <a:pt x="1718221" y="6065469"/>
                  </a:moveTo>
                  <a:lnTo>
                    <a:pt x="1716481" y="6056896"/>
                  </a:lnTo>
                  <a:lnTo>
                    <a:pt x="1711769" y="6049899"/>
                  </a:lnTo>
                  <a:lnTo>
                    <a:pt x="1704771" y="6045187"/>
                  </a:lnTo>
                  <a:lnTo>
                    <a:pt x="1696212" y="6043447"/>
                  </a:lnTo>
                  <a:lnTo>
                    <a:pt x="1687652" y="6045187"/>
                  </a:lnTo>
                  <a:lnTo>
                    <a:pt x="1680667" y="6049899"/>
                  </a:lnTo>
                  <a:lnTo>
                    <a:pt x="1675942" y="6056896"/>
                  </a:lnTo>
                  <a:lnTo>
                    <a:pt x="1674215" y="6065469"/>
                  </a:lnTo>
                  <a:lnTo>
                    <a:pt x="1675942" y="6074029"/>
                  </a:lnTo>
                  <a:lnTo>
                    <a:pt x="1680667" y="6081014"/>
                  </a:lnTo>
                  <a:lnTo>
                    <a:pt x="1687652" y="6085738"/>
                  </a:lnTo>
                  <a:lnTo>
                    <a:pt x="1696212" y="6087465"/>
                  </a:lnTo>
                  <a:lnTo>
                    <a:pt x="1704771" y="6085738"/>
                  </a:lnTo>
                  <a:lnTo>
                    <a:pt x="1711769" y="6081014"/>
                  </a:lnTo>
                  <a:lnTo>
                    <a:pt x="1716481" y="6074029"/>
                  </a:lnTo>
                  <a:lnTo>
                    <a:pt x="1718221" y="6065469"/>
                  </a:lnTo>
                  <a:close/>
                  <a:moveTo>
                    <a:pt x="1824812" y="6211227"/>
                  </a:moveTo>
                  <a:lnTo>
                    <a:pt x="1822450" y="6199492"/>
                  </a:lnTo>
                  <a:lnTo>
                    <a:pt x="1815985" y="6189916"/>
                  </a:lnTo>
                  <a:lnTo>
                    <a:pt x="1806409" y="6183452"/>
                  </a:lnTo>
                  <a:lnTo>
                    <a:pt x="1794675" y="6181077"/>
                  </a:lnTo>
                  <a:lnTo>
                    <a:pt x="1782940" y="6183452"/>
                  </a:lnTo>
                  <a:lnTo>
                    <a:pt x="1773351" y="6189916"/>
                  </a:lnTo>
                  <a:lnTo>
                    <a:pt x="1766887" y="6199492"/>
                  </a:lnTo>
                  <a:lnTo>
                    <a:pt x="1764525" y="6211227"/>
                  </a:lnTo>
                  <a:lnTo>
                    <a:pt x="1766887" y="6222962"/>
                  </a:lnTo>
                  <a:lnTo>
                    <a:pt x="1773351" y="6232537"/>
                  </a:lnTo>
                  <a:lnTo>
                    <a:pt x="1782940" y="6239002"/>
                  </a:lnTo>
                  <a:lnTo>
                    <a:pt x="1794675" y="6241377"/>
                  </a:lnTo>
                  <a:lnTo>
                    <a:pt x="1806409" y="6239002"/>
                  </a:lnTo>
                  <a:lnTo>
                    <a:pt x="1815985" y="6232537"/>
                  </a:lnTo>
                  <a:lnTo>
                    <a:pt x="1822450" y="6222962"/>
                  </a:lnTo>
                  <a:lnTo>
                    <a:pt x="1824812" y="6211227"/>
                  </a:lnTo>
                  <a:close/>
                  <a:moveTo>
                    <a:pt x="1888261" y="2493695"/>
                  </a:moveTo>
                  <a:lnTo>
                    <a:pt x="1882152" y="2487587"/>
                  </a:lnTo>
                  <a:lnTo>
                    <a:pt x="1867077" y="2487587"/>
                  </a:lnTo>
                  <a:lnTo>
                    <a:pt x="1860969" y="2493695"/>
                  </a:lnTo>
                  <a:lnTo>
                    <a:pt x="1860969" y="2508770"/>
                  </a:lnTo>
                  <a:lnTo>
                    <a:pt x="1867077" y="2514879"/>
                  </a:lnTo>
                  <a:lnTo>
                    <a:pt x="1874621" y="2514879"/>
                  </a:lnTo>
                  <a:lnTo>
                    <a:pt x="1882152" y="2514879"/>
                  </a:lnTo>
                  <a:lnTo>
                    <a:pt x="1888261" y="2508770"/>
                  </a:lnTo>
                  <a:lnTo>
                    <a:pt x="1888261" y="2493695"/>
                  </a:lnTo>
                  <a:close/>
                  <a:moveTo>
                    <a:pt x="2004695" y="5823534"/>
                  </a:moveTo>
                  <a:lnTo>
                    <a:pt x="2003132" y="5815838"/>
                  </a:lnTo>
                  <a:lnTo>
                    <a:pt x="1998891" y="5809551"/>
                  </a:lnTo>
                  <a:lnTo>
                    <a:pt x="1992604" y="5805309"/>
                  </a:lnTo>
                  <a:lnTo>
                    <a:pt x="1984908" y="5803760"/>
                  </a:lnTo>
                  <a:lnTo>
                    <a:pt x="1977212" y="5805309"/>
                  </a:lnTo>
                  <a:lnTo>
                    <a:pt x="1970925" y="5809551"/>
                  </a:lnTo>
                  <a:lnTo>
                    <a:pt x="1966683" y="5815838"/>
                  </a:lnTo>
                  <a:lnTo>
                    <a:pt x="1965134" y="5823534"/>
                  </a:lnTo>
                  <a:lnTo>
                    <a:pt x="1966683" y="5831230"/>
                  </a:lnTo>
                  <a:lnTo>
                    <a:pt x="1970925" y="5837517"/>
                  </a:lnTo>
                  <a:lnTo>
                    <a:pt x="1977212" y="5841758"/>
                  </a:lnTo>
                  <a:lnTo>
                    <a:pt x="1984908" y="5843308"/>
                  </a:lnTo>
                  <a:lnTo>
                    <a:pt x="1992604" y="5841758"/>
                  </a:lnTo>
                  <a:lnTo>
                    <a:pt x="1998891" y="5837517"/>
                  </a:lnTo>
                  <a:lnTo>
                    <a:pt x="2003132" y="5831230"/>
                  </a:lnTo>
                  <a:lnTo>
                    <a:pt x="2004695" y="5823534"/>
                  </a:lnTo>
                  <a:close/>
                  <a:moveTo>
                    <a:pt x="2011984" y="3895648"/>
                  </a:moveTo>
                  <a:lnTo>
                    <a:pt x="2010041" y="3886060"/>
                  </a:lnTo>
                  <a:lnTo>
                    <a:pt x="2004758" y="3878224"/>
                  </a:lnTo>
                  <a:lnTo>
                    <a:pt x="1996935" y="3872941"/>
                  </a:lnTo>
                  <a:lnTo>
                    <a:pt x="1987346" y="3870998"/>
                  </a:lnTo>
                  <a:lnTo>
                    <a:pt x="1977745" y="3872941"/>
                  </a:lnTo>
                  <a:lnTo>
                    <a:pt x="1969922" y="3878224"/>
                  </a:lnTo>
                  <a:lnTo>
                    <a:pt x="1964639" y="3886060"/>
                  </a:lnTo>
                  <a:lnTo>
                    <a:pt x="1962708" y="3895648"/>
                  </a:lnTo>
                  <a:lnTo>
                    <a:pt x="1964639" y="3905237"/>
                  </a:lnTo>
                  <a:lnTo>
                    <a:pt x="1969922" y="3913073"/>
                  </a:lnTo>
                  <a:lnTo>
                    <a:pt x="1977745" y="3918356"/>
                  </a:lnTo>
                  <a:lnTo>
                    <a:pt x="1987346" y="3920299"/>
                  </a:lnTo>
                  <a:lnTo>
                    <a:pt x="1996935" y="3918356"/>
                  </a:lnTo>
                  <a:lnTo>
                    <a:pt x="2004758" y="3913073"/>
                  </a:lnTo>
                  <a:lnTo>
                    <a:pt x="2010041" y="3905237"/>
                  </a:lnTo>
                  <a:lnTo>
                    <a:pt x="2011984" y="3895648"/>
                  </a:lnTo>
                  <a:close/>
                  <a:moveTo>
                    <a:pt x="2028380" y="3030499"/>
                  </a:moveTo>
                  <a:lnTo>
                    <a:pt x="2020633" y="3022739"/>
                  </a:lnTo>
                  <a:lnTo>
                    <a:pt x="2001469" y="3022739"/>
                  </a:lnTo>
                  <a:lnTo>
                    <a:pt x="1993709" y="3030499"/>
                  </a:lnTo>
                  <a:lnTo>
                    <a:pt x="1993709" y="3049663"/>
                  </a:lnTo>
                  <a:lnTo>
                    <a:pt x="2001469" y="3057436"/>
                  </a:lnTo>
                  <a:lnTo>
                    <a:pt x="2011045" y="3057436"/>
                  </a:lnTo>
                  <a:lnTo>
                    <a:pt x="2020633" y="3057436"/>
                  </a:lnTo>
                  <a:lnTo>
                    <a:pt x="2028380" y="3049663"/>
                  </a:lnTo>
                  <a:lnTo>
                    <a:pt x="2028380" y="3030499"/>
                  </a:lnTo>
                  <a:close/>
                  <a:moveTo>
                    <a:pt x="2150148" y="3720896"/>
                  </a:moveTo>
                  <a:lnTo>
                    <a:pt x="2147709" y="3708793"/>
                  </a:lnTo>
                  <a:lnTo>
                    <a:pt x="2141042" y="3698913"/>
                  </a:lnTo>
                  <a:lnTo>
                    <a:pt x="2131161" y="3692245"/>
                  </a:lnTo>
                  <a:lnTo>
                    <a:pt x="2119058" y="3689807"/>
                  </a:lnTo>
                  <a:lnTo>
                    <a:pt x="2106955" y="3692245"/>
                  </a:lnTo>
                  <a:lnTo>
                    <a:pt x="2097062" y="3698913"/>
                  </a:lnTo>
                  <a:lnTo>
                    <a:pt x="2090394" y="3708793"/>
                  </a:lnTo>
                  <a:lnTo>
                    <a:pt x="2087956" y="3720896"/>
                  </a:lnTo>
                  <a:lnTo>
                    <a:pt x="2090394" y="3733000"/>
                  </a:lnTo>
                  <a:lnTo>
                    <a:pt x="2097062" y="3742893"/>
                  </a:lnTo>
                  <a:lnTo>
                    <a:pt x="2106955" y="3749560"/>
                  </a:lnTo>
                  <a:lnTo>
                    <a:pt x="2119058" y="3751999"/>
                  </a:lnTo>
                  <a:lnTo>
                    <a:pt x="2131161" y="3749560"/>
                  </a:lnTo>
                  <a:lnTo>
                    <a:pt x="2141042" y="3742893"/>
                  </a:lnTo>
                  <a:lnTo>
                    <a:pt x="2147709" y="3733000"/>
                  </a:lnTo>
                  <a:lnTo>
                    <a:pt x="2150148" y="3720896"/>
                  </a:lnTo>
                  <a:close/>
                  <a:moveTo>
                    <a:pt x="2159762" y="3783355"/>
                  </a:moveTo>
                  <a:lnTo>
                    <a:pt x="2152002" y="3775583"/>
                  </a:lnTo>
                  <a:lnTo>
                    <a:pt x="2132838" y="3775583"/>
                  </a:lnTo>
                  <a:lnTo>
                    <a:pt x="2125078" y="3783355"/>
                  </a:lnTo>
                  <a:lnTo>
                    <a:pt x="2125078" y="3802519"/>
                  </a:lnTo>
                  <a:lnTo>
                    <a:pt x="2132838" y="3810292"/>
                  </a:lnTo>
                  <a:lnTo>
                    <a:pt x="2142426" y="3810292"/>
                  </a:lnTo>
                  <a:lnTo>
                    <a:pt x="2152002" y="3810292"/>
                  </a:lnTo>
                  <a:lnTo>
                    <a:pt x="2159762" y="3802519"/>
                  </a:lnTo>
                  <a:lnTo>
                    <a:pt x="2159762" y="3783355"/>
                  </a:lnTo>
                  <a:close/>
                  <a:moveTo>
                    <a:pt x="2191270" y="2901619"/>
                  </a:moveTo>
                  <a:lnTo>
                    <a:pt x="2189340" y="2892018"/>
                  </a:lnTo>
                  <a:lnTo>
                    <a:pt x="2184057" y="2884182"/>
                  </a:lnTo>
                  <a:lnTo>
                    <a:pt x="2176221" y="2878899"/>
                  </a:lnTo>
                  <a:lnTo>
                    <a:pt x="2166632" y="2876969"/>
                  </a:lnTo>
                  <a:lnTo>
                    <a:pt x="2157044" y="2878899"/>
                  </a:lnTo>
                  <a:lnTo>
                    <a:pt x="2149208" y="2884182"/>
                  </a:lnTo>
                  <a:lnTo>
                    <a:pt x="2143937" y="2892018"/>
                  </a:lnTo>
                  <a:lnTo>
                    <a:pt x="2141994" y="2901619"/>
                  </a:lnTo>
                  <a:lnTo>
                    <a:pt x="2143937" y="2911208"/>
                  </a:lnTo>
                  <a:lnTo>
                    <a:pt x="2149208" y="2919044"/>
                  </a:lnTo>
                  <a:lnTo>
                    <a:pt x="2157044" y="2924327"/>
                  </a:lnTo>
                  <a:lnTo>
                    <a:pt x="2166632" y="2926270"/>
                  </a:lnTo>
                  <a:lnTo>
                    <a:pt x="2176221" y="2924327"/>
                  </a:lnTo>
                  <a:lnTo>
                    <a:pt x="2184057" y="2919044"/>
                  </a:lnTo>
                  <a:lnTo>
                    <a:pt x="2189340" y="2911208"/>
                  </a:lnTo>
                  <a:lnTo>
                    <a:pt x="2191270" y="2901619"/>
                  </a:lnTo>
                  <a:close/>
                  <a:moveTo>
                    <a:pt x="2277021" y="4188561"/>
                  </a:moveTo>
                  <a:lnTo>
                    <a:pt x="2275598" y="4181475"/>
                  </a:lnTo>
                  <a:lnTo>
                    <a:pt x="2271699" y="4175696"/>
                  </a:lnTo>
                  <a:lnTo>
                    <a:pt x="2265921" y="4171797"/>
                  </a:lnTo>
                  <a:lnTo>
                    <a:pt x="2258834" y="4170375"/>
                  </a:lnTo>
                  <a:lnTo>
                    <a:pt x="2251760" y="4171797"/>
                  </a:lnTo>
                  <a:lnTo>
                    <a:pt x="2245982" y="4175696"/>
                  </a:lnTo>
                  <a:lnTo>
                    <a:pt x="2242083" y="4181475"/>
                  </a:lnTo>
                  <a:lnTo>
                    <a:pt x="2240648" y="4188561"/>
                  </a:lnTo>
                  <a:lnTo>
                    <a:pt x="2242083" y="4195648"/>
                  </a:lnTo>
                  <a:lnTo>
                    <a:pt x="2245982" y="4201426"/>
                  </a:lnTo>
                  <a:lnTo>
                    <a:pt x="2251760" y="4205325"/>
                  </a:lnTo>
                  <a:lnTo>
                    <a:pt x="2258834" y="4206760"/>
                  </a:lnTo>
                  <a:lnTo>
                    <a:pt x="2265921" y="4205325"/>
                  </a:lnTo>
                  <a:lnTo>
                    <a:pt x="2271699" y="4201426"/>
                  </a:lnTo>
                  <a:lnTo>
                    <a:pt x="2275598" y="4195648"/>
                  </a:lnTo>
                  <a:lnTo>
                    <a:pt x="2277021" y="4188561"/>
                  </a:lnTo>
                  <a:close/>
                  <a:moveTo>
                    <a:pt x="2282202" y="3001734"/>
                  </a:moveTo>
                  <a:lnTo>
                    <a:pt x="2274443" y="2993961"/>
                  </a:lnTo>
                  <a:lnTo>
                    <a:pt x="2255278" y="2993961"/>
                  </a:lnTo>
                  <a:lnTo>
                    <a:pt x="2247519" y="3001734"/>
                  </a:lnTo>
                  <a:lnTo>
                    <a:pt x="2247519" y="3020898"/>
                  </a:lnTo>
                  <a:lnTo>
                    <a:pt x="2255278" y="3028658"/>
                  </a:lnTo>
                  <a:lnTo>
                    <a:pt x="2264867" y="3028658"/>
                  </a:lnTo>
                  <a:lnTo>
                    <a:pt x="2274443" y="3028658"/>
                  </a:lnTo>
                  <a:lnTo>
                    <a:pt x="2282202" y="3020898"/>
                  </a:lnTo>
                  <a:lnTo>
                    <a:pt x="2282202" y="3001734"/>
                  </a:lnTo>
                  <a:close/>
                  <a:moveTo>
                    <a:pt x="2304948" y="3546678"/>
                  </a:moveTo>
                  <a:lnTo>
                    <a:pt x="2302662" y="3535349"/>
                  </a:lnTo>
                  <a:lnTo>
                    <a:pt x="2296439" y="3526104"/>
                  </a:lnTo>
                  <a:lnTo>
                    <a:pt x="2287193" y="3519881"/>
                  </a:lnTo>
                  <a:lnTo>
                    <a:pt x="2275865" y="3517595"/>
                  </a:lnTo>
                  <a:lnTo>
                    <a:pt x="2264549" y="3519881"/>
                  </a:lnTo>
                  <a:lnTo>
                    <a:pt x="2255304" y="3526104"/>
                  </a:lnTo>
                  <a:lnTo>
                    <a:pt x="2249068" y="3535349"/>
                  </a:lnTo>
                  <a:lnTo>
                    <a:pt x="2246782" y="3546678"/>
                  </a:lnTo>
                  <a:lnTo>
                    <a:pt x="2249068" y="3558006"/>
                  </a:lnTo>
                  <a:lnTo>
                    <a:pt x="2255304" y="3567252"/>
                  </a:lnTo>
                  <a:lnTo>
                    <a:pt x="2264549" y="3573488"/>
                  </a:lnTo>
                  <a:lnTo>
                    <a:pt x="2275865" y="3575774"/>
                  </a:lnTo>
                  <a:lnTo>
                    <a:pt x="2287193" y="3573488"/>
                  </a:lnTo>
                  <a:lnTo>
                    <a:pt x="2296439" y="3567252"/>
                  </a:lnTo>
                  <a:lnTo>
                    <a:pt x="2302662" y="3558006"/>
                  </a:lnTo>
                  <a:lnTo>
                    <a:pt x="2304948" y="3546678"/>
                  </a:lnTo>
                  <a:close/>
                  <a:moveTo>
                    <a:pt x="2344496" y="4011587"/>
                  </a:moveTo>
                  <a:lnTo>
                    <a:pt x="2342121" y="3999865"/>
                  </a:lnTo>
                  <a:lnTo>
                    <a:pt x="2335669" y="3990276"/>
                  </a:lnTo>
                  <a:lnTo>
                    <a:pt x="2326081" y="3983812"/>
                  </a:lnTo>
                  <a:lnTo>
                    <a:pt x="2314346" y="3981450"/>
                  </a:lnTo>
                  <a:lnTo>
                    <a:pt x="2302611" y="3983812"/>
                  </a:lnTo>
                  <a:lnTo>
                    <a:pt x="2293035" y="3990276"/>
                  </a:lnTo>
                  <a:lnTo>
                    <a:pt x="2286571" y="3999865"/>
                  </a:lnTo>
                  <a:lnTo>
                    <a:pt x="2284209" y="4011587"/>
                  </a:lnTo>
                  <a:lnTo>
                    <a:pt x="2286571" y="4023322"/>
                  </a:lnTo>
                  <a:lnTo>
                    <a:pt x="2293035" y="4032910"/>
                  </a:lnTo>
                  <a:lnTo>
                    <a:pt x="2302611" y="4039374"/>
                  </a:lnTo>
                  <a:lnTo>
                    <a:pt x="2314346" y="4041737"/>
                  </a:lnTo>
                  <a:lnTo>
                    <a:pt x="2326081" y="4039374"/>
                  </a:lnTo>
                  <a:lnTo>
                    <a:pt x="2335669" y="4032910"/>
                  </a:lnTo>
                  <a:lnTo>
                    <a:pt x="2342121" y="4023322"/>
                  </a:lnTo>
                  <a:lnTo>
                    <a:pt x="2344496" y="4011587"/>
                  </a:lnTo>
                  <a:close/>
                  <a:moveTo>
                    <a:pt x="2344724" y="6430454"/>
                  </a:moveTo>
                  <a:lnTo>
                    <a:pt x="2336965" y="6422682"/>
                  </a:lnTo>
                  <a:lnTo>
                    <a:pt x="2317800" y="6422682"/>
                  </a:lnTo>
                  <a:lnTo>
                    <a:pt x="2310041" y="6430454"/>
                  </a:lnTo>
                  <a:lnTo>
                    <a:pt x="2310041" y="6449619"/>
                  </a:lnTo>
                  <a:lnTo>
                    <a:pt x="2317800" y="6457378"/>
                  </a:lnTo>
                  <a:lnTo>
                    <a:pt x="2327376" y="6457378"/>
                  </a:lnTo>
                  <a:lnTo>
                    <a:pt x="2336965" y="6457378"/>
                  </a:lnTo>
                  <a:lnTo>
                    <a:pt x="2344724" y="6449619"/>
                  </a:lnTo>
                  <a:lnTo>
                    <a:pt x="2344724" y="6430454"/>
                  </a:lnTo>
                  <a:close/>
                  <a:moveTo>
                    <a:pt x="2364600" y="2613761"/>
                  </a:moveTo>
                  <a:lnTo>
                    <a:pt x="2358504" y="2607653"/>
                  </a:lnTo>
                  <a:lnTo>
                    <a:pt x="2343429" y="2607653"/>
                  </a:lnTo>
                  <a:lnTo>
                    <a:pt x="2337320" y="2613761"/>
                  </a:lnTo>
                  <a:lnTo>
                    <a:pt x="2337320" y="2628836"/>
                  </a:lnTo>
                  <a:lnTo>
                    <a:pt x="2343429" y="2634945"/>
                  </a:lnTo>
                  <a:lnTo>
                    <a:pt x="2350960" y="2634945"/>
                  </a:lnTo>
                  <a:lnTo>
                    <a:pt x="2358504" y="2634945"/>
                  </a:lnTo>
                  <a:lnTo>
                    <a:pt x="2364600" y="2628836"/>
                  </a:lnTo>
                  <a:lnTo>
                    <a:pt x="2364600" y="2613761"/>
                  </a:lnTo>
                  <a:close/>
                  <a:moveTo>
                    <a:pt x="2393454" y="3013951"/>
                  </a:moveTo>
                  <a:lnTo>
                    <a:pt x="2391295" y="3003258"/>
                  </a:lnTo>
                  <a:lnTo>
                    <a:pt x="2385403" y="2994520"/>
                  </a:lnTo>
                  <a:lnTo>
                    <a:pt x="2376665" y="2988614"/>
                  </a:lnTo>
                  <a:lnTo>
                    <a:pt x="2365959" y="2986455"/>
                  </a:lnTo>
                  <a:lnTo>
                    <a:pt x="2355265" y="2988614"/>
                  </a:lnTo>
                  <a:lnTo>
                    <a:pt x="2346515" y="2994520"/>
                  </a:lnTo>
                  <a:lnTo>
                    <a:pt x="2340622" y="3003258"/>
                  </a:lnTo>
                  <a:lnTo>
                    <a:pt x="2338463" y="3013951"/>
                  </a:lnTo>
                  <a:lnTo>
                    <a:pt x="2340622" y="3024670"/>
                  </a:lnTo>
                  <a:lnTo>
                    <a:pt x="2346515" y="3033407"/>
                  </a:lnTo>
                  <a:lnTo>
                    <a:pt x="2355265" y="3039300"/>
                  </a:lnTo>
                  <a:lnTo>
                    <a:pt x="2365959" y="3041459"/>
                  </a:lnTo>
                  <a:lnTo>
                    <a:pt x="2376665" y="3039300"/>
                  </a:lnTo>
                  <a:lnTo>
                    <a:pt x="2385403" y="3033407"/>
                  </a:lnTo>
                  <a:lnTo>
                    <a:pt x="2391295" y="3024670"/>
                  </a:lnTo>
                  <a:lnTo>
                    <a:pt x="2393454" y="3013951"/>
                  </a:lnTo>
                  <a:close/>
                  <a:moveTo>
                    <a:pt x="2399284" y="4834052"/>
                  </a:moveTo>
                  <a:lnTo>
                    <a:pt x="2396909" y="4822317"/>
                  </a:lnTo>
                  <a:lnTo>
                    <a:pt x="2390457" y="4812728"/>
                  </a:lnTo>
                  <a:lnTo>
                    <a:pt x="2380869" y="4806264"/>
                  </a:lnTo>
                  <a:lnTo>
                    <a:pt x="2369134" y="4803902"/>
                  </a:lnTo>
                  <a:lnTo>
                    <a:pt x="2357399" y="4806264"/>
                  </a:lnTo>
                  <a:lnTo>
                    <a:pt x="2347823" y="4812728"/>
                  </a:lnTo>
                  <a:lnTo>
                    <a:pt x="2341359" y="4822317"/>
                  </a:lnTo>
                  <a:lnTo>
                    <a:pt x="2338997" y="4834052"/>
                  </a:lnTo>
                  <a:lnTo>
                    <a:pt x="2341359" y="4845774"/>
                  </a:lnTo>
                  <a:lnTo>
                    <a:pt x="2347823" y="4855362"/>
                  </a:lnTo>
                  <a:lnTo>
                    <a:pt x="2357399" y="4861826"/>
                  </a:lnTo>
                  <a:lnTo>
                    <a:pt x="2369134" y="4864189"/>
                  </a:lnTo>
                  <a:lnTo>
                    <a:pt x="2380869" y="4861826"/>
                  </a:lnTo>
                  <a:lnTo>
                    <a:pt x="2390457" y="4855362"/>
                  </a:lnTo>
                  <a:lnTo>
                    <a:pt x="2396909" y="4845774"/>
                  </a:lnTo>
                  <a:lnTo>
                    <a:pt x="2399284" y="4834052"/>
                  </a:lnTo>
                  <a:close/>
                  <a:moveTo>
                    <a:pt x="2467699" y="5612473"/>
                  </a:moveTo>
                  <a:lnTo>
                    <a:pt x="2460206" y="5604992"/>
                  </a:lnTo>
                  <a:lnTo>
                    <a:pt x="2441765" y="5604992"/>
                  </a:lnTo>
                  <a:lnTo>
                    <a:pt x="2434272" y="5612473"/>
                  </a:lnTo>
                  <a:lnTo>
                    <a:pt x="2434272" y="5630926"/>
                  </a:lnTo>
                  <a:lnTo>
                    <a:pt x="2441765" y="5638419"/>
                  </a:lnTo>
                  <a:lnTo>
                    <a:pt x="2450985" y="5638419"/>
                  </a:lnTo>
                  <a:lnTo>
                    <a:pt x="2460206" y="5638419"/>
                  </a:lnTo>
                  <a:lnTo>
                    <a:pt x="2467699" y="5630926"/>
                  </a:lnTo>
                  <a:lnTo>
                    <a:pt x="2467699" y="5612473"/>
                  </a:lnTo>
                  <a:close/>
                  <a:moveTo>
                    <a:pt x="2589047" y="3946855"/>
                  </a:moveTo>
                  <a:lnTo>
                    <a:pt x="2587548" y="3939438"/>
                  </a:lnTo>
                  <a:lnTo>
                    <a:pt x="2583472" y="3933393"/>
                  </a:lnTo>
                  <a:lnTo>
                    <a:pt x="2577414" y="3929303"/>
                  </a:lnTo>
                  <a:lnTo>
                    <a:pt x="2570010" y="3927818"/>
                  </a:lnTo>
                  <a:lnTo>
                    <a:pt x="2562593" y="3929303"/>
                  </a:lnTo>
                  <a:lnTo>
                    <a:pt x="2556548" y="3933393"/>
                  </a:lnTo>
                  <a:lnTo>
                    <a:pt x="2552471" y="3939438"/>
                  </a:lnTo>
                  <a:lnTo>
                    <a:pt x="2550972" y="3946855"/>
                  </a:lnTo>
                  <a:lnTo>
                    <a:pt x="2552471" y="3954272"/>
                  </a:lnTo>
                  <a:lnTo>
                    <a:pt x="2556548" y="3960317"/>
                  </a:lnTo>
                  <a:lnTo>
                    <a:pt x="2562593" y="3964394"/>
                  </a:lnTo>
                  <a:lnTo>
                    <a:pt x="2570010" y="3965892"/>
                  </a:lnTo>
                  <a:lnTo>
                    <a:pt x="2577414" y="3964394"/>
                  </a:lnTo>
                  <a:lnTo>
                    <a:pt x="2583472" y="3960317"/>
                  </a:lnTo>
                  <a:lnTo>
                    <a:pt x="2587548" y="3954272"/>
                  </a:lnTo>
                  <a:lnTo>
                    <a:pt x="2589047" y="3946855"/>
                  </a:lnTo>
                  <a:close/>
                  <a:moveTo>
                    <a:pt x="2630919" y="4118406"/>
                  </a:moveTo>
                  <a:lnTo>
                    <a:pt x="2624391" y="4111879"/>
                  </a:lnTo>
                  <a:lnTo>
                    <a:pt x="2608262" y="4111879"/>
                  </a:lnTo>
                  <a:lnTo>
                    <a:pt x="2601722" y="4118406"/>
                  </a:lnTo>
                  <a:lnTo>
                    <a:pt x="2601722" y="4134535"/>
                  </a:lnTo>
                  <a:lnTo>
                    <a:pt x="2608262" y="4141063"/>
                  </a:lnTo>
                  <a:lnTo>
                    <a:pt x="2616327" y="4141063"/>
                  </a:lnTo>
                  <a:lnTo>
                    <a:pt x="2624391" y="4141063"/>
                  </a:lnTo>
                  <a:lnTo>
                    <a:pt x="2630919" y="4134535"/>
                  </a:lnTo>
                  <a:lnTo>
                    <a:pt x="2630919" y="4118406"/>
                  </a:lnTo>
                  <a:close/>
                  <a:moveTo>
                    <a:pt x="2674074" y="4841138"/>
                  </a:moveTo>
                  <a:lnTo>
                    <a:pt x="2672143" y="4831537"/>
                  </a:lnTo>
                  <a:lnTo>
                    <a:pt x="2666860" y="4823701"/>
                  </a:lnTo>
                  <a:lnTo>
                    <a:pt x="2659037" y="4818418"/>
                  </a:lnTo>
                  <a:lnTo>
                    <a:pt x="2649436" y="4816487"/>
                  </a:lnTo>
                  <a:lnTo>
                    <a:pt x="2639847" y="4818418"/>
                  </a:lnTo>
                  <a:lnTo>
                    <a:pt x="2632011" y="4823701"/>
                  </a:lnTo>
                  <a:lnTo>
                    <a:pt x="2626741" y="4831537"/>
                  </a:lnTo>
                  <a:lnTo>
                    <a:pt x="2624798" y="4841138"/>
                  </a:lnTo>
                  <a:lnTo>
                    <a:pt x="2626741" y="4850727"/>
                  </a:lnTo>
                  <a:lnTo>
                    <a:pt x="2632011" y="4858563"/>
                  </a:lnTo>
                  <a:lnTo>
                    <a:pt x="2639847" y="4863846"/>
                  </a:lnTo>
                  <a:lnTo>
                    <a:pt x="2649436" y="4865789"/>
                  </a:lnTo>
                  <a:lnTo>
                    <a:pt x="2659037" y="4863846"/>
                  </a:lnTo>
                  <a:lnTo>
                    <a:pt x="2666860" y="4858563"/>
                  </a:lnTo>
                  <a:lnTo>
                    <a:pt x="2672143" y="4850727"/>
                  </a:lnTo>
                  <a:lnTo>
                    <a:pt x="2674074" y="4841138"/>
                  </a:lnTo>
                  <a:close/>
                  <a:moveTo>
                    <a:pt x="2711424" y="3200552"/>
                  </a:moveTo>
                  <a:lnTo>
                    <a:pt x="2709748" y="3192284"/>
                  </a:lnTo>
                  <a:lnTo>
                    <a:pt x="2705201" y="3185528"/>
                  </a:lnTo>
                  <a:lnTo>
                    <a:pt x="2698445" y="3180969"/>
                  </a:lnTo>
                  <a:lnTo>
                    <a:pt x="2690164" y="3179305"/>
                  </a:lnTo>
                  <a:lnTo>
                    <a:pt x="2681897" y="3180969"/>
                  </a:lnTo>
                  <a:lnTo>
                    <a:pt x="2675140" y="3185528"/>
                  </a:lnTo>
                  <a:lnTo>
                    <a:pt x="2670581" y="3192284"/>
                  </a:lnTo>
                  <a:lnTo>
                    <a:pt x="2668917" y="3200552"/>
                  </a:lnTo>
                  <a:lnTo>
                    <a:pt x="2670581" y="3208832"/>
                  </a:lnTo>
                  <a:lnTo>
                    <a:pt x="2675140" y="3215589"/>
                  </a:lnTo>
                  <a:lnTo>
                    <a:pt x="2681897" y="3220148"/>
                  </a:lnTo>
                  <a:lnTo>
                    <a:pt x="2690164" y="3221825"/>
                  </a:lnTo>
                  <a:lnTo>
                    <a:pt x="2698445" y="3220148"/>
                  </a:lnTo>
                  <a:lnTo>
                    <a:pt x="2705201" y="3215589"/>
                  </a:lnTo>
                  <a:lnTo>
                    <a:pt x="2709748" y="3208832"/>
                  </a:lnTo>
                  <a:lnTo>
                    <a:pt x="2711424" y="3200552"/>
                  </a:lnTo>
                  <a:close/>
                  <a:moveTo>
                    <a:pt x="2839694" y="2804058"/>
                  </a:moveTo>
                  <a:lnTo>
                    <a:pt x="2833598" y="2797949"/>
                  </a:lnTo>
                  <a:lnTo>
                    <a:pt x="2818523" y="2797949"/>
                  </a:lnTo>
                  <a:lnTo>
                    <a:pt x="2812415" y="2804058"/>
                  </a:lnTo>
                  <a:lnTo>
                    <a:pt x="2812415" y="2819133"/>
                  </a:lnTo>
                  <a:lnTo>
                    <a:pt x="2818523" y="2825242"/>
                  </a:lnTo>
                  <a:lnTo>
                    <a:pt x="2826054" y="2825242"/>
                  </a:lnTo>
                  <a:lnTo>
                    <a:pt x="2833598" y="2825242"/>
                  </a:lnTo>
                  <a:lnTo>
                    <a:pt x="2839694" y="2819133"/>
                  </a:lnTo>
                  <a:lnTo>
                    <a:pt x="2839694" y="2804058"/>
                  </a:lnTo>
                  <a:close/>
                  <a:moveTo>
                    <a:pt x="2861030" y="6159678"/>
                  </a:moveTo>
                  <a:lnTo>
                    <a:pt x="2854922" y="6153582"/>
                  </a:lnTo>
                  <a:lnTo>
                    <a:pt x="2839847" y="6153582"/>
                  </a:lnTo>
                  <a:lnTo>
                    <a:pt x="2833751" y="6159678"/>
                  </a:lnTo>
                  <a:lnTo>
                    <a:pt x="2833751" y="6174765"/>
                  </a:lnTo>
                  <a:lnTo>
                    <a:pt x="2839847" y="6180861"/>
                  </a:lnTo>
                  <a:lnTo>
                    <a:pt x="2847390" y="6180861"/>
                  </a:lnTo>
                  <a:lnTo>
                    <a:pt x="2854922" y="6180861"/>
                  </a:lnTo>
                  <a:lnTo>
                    <a:pt x="2861030" y="6174765"/>
                  </a:lnTo>
                  <a:lnTo>
                    <a:pt x="2861030" y="6159678"/>
                  </a:lnTo>
                  <a:close/>
                  <a:moveTo>
                    <a:pt x="2988703" y="2914599"/>
                  </a:moveTo>
                  <a:lnTo>
                    <a:pt x="2982607" y="2908503"/>
                  </a:lnTo>
                  <a:lnTo>
                    <a:pt x="2967520" y="2908503"/>
                  </a:lnTo>
                  <a:lnTo>
                    <a:pt x="2961424" y="2914599"/>
                  </a:lnTo>
                  <a:lnTo>
                    <a:pt x="2961424" y="2929674"/>
                  </a:lnTo>
                  <a:lnTo>
                    <a:pt x="2967520" y="2935782"/>
                  </a:lnTo>
                  <a:lnTo>
                    <a:pt x="2975064" y="2935782"/>
                  </a:lnTo>
                  <a:lnTo>
                    <a:pt x="2982607" y="2935782"/>
                  </a:lnTo>
                  <a:lnTo>
                    <a:pt x="2988703" y="2929674"/>
                  </a:lnTo>
                  <a:lnTo>
                    <a:pt x="2988703" y="2914599"/>
                  </a:lnTo>
                  <a:close/>
                  <a:moveTo>
                    <a:pt x="3200679" y="4739233"/>
                  </a:moveTo>
                  <a:lnTo>
                    <a:pt x="3194583" y="4733137"/>
                  </a:lnTo>
                  <a:lnTo>
                    <a:pt x="3179495" y="4733137"/>
                  </a:lnTo>
                  <a:lnTo>
                    <a:pt x="3173399" y="4739233"/>
                  </a:lnTo>
                  <a:lnTo>
                    <a:pt x="3173399" y="4754308"/>
                  </a:lnTo>
                  <a:lnTo>
                    <a:pt x="3179495" y="4760417"/>
                  </a:lnTo>
                  <a:lnTo>
                    <a:pt x="3187039" y="4760417"/>
                  </a:lnTo>
                  <a:lnTo>
                    <a:pt x="3194583" y="4760417"/>
                  </a:lnTo>
                  <a:lnTo>
                    <a:pt x="3200679" y="4754308"/>
                  </a:lnTo>
                  <a:lnTo>
                    <a:pt x="3200679" y="4739233"/>
                  </a:lnTo>
                  <a:close/>
                  <a:moveTo>
                    <a:pt x="3260636" y="2393327"/>
                  </a:moveTo>
                  <a:lnTo>
                    <a:pt x="3258997" y="2385225"/>
                  </a:lnTo>
                  <a:lnTo>
                    <a:pt x="3254527" y="2378595"/>
                  </a:lnTo>
                  <a:lnTo>
                    <a:pt x="3247910" y="2374125"/>
                  </a:lnTo>
                  <a:lnTo>
                    <a:pt x="3239795" y="2372499"/>
                  </a:lnTo>
                  <a:lnTo>
                    <a:pt x="3231680" y="2374125"/>
                  </a:lnTo>
                  <a:lnTo>
                    <a:pt x="3225063" y="2378595"/>
                  </a:lnTo>
                  <a:lnTo>
                    <a:pt x="3220593" y="2385225"/>
                  </a:lnTo>
                  <a:lnTo>
                    <a:pt x="3218954" y="2393327"/>
                  </a:lnTo>
                  <a:lnTo>
                    <a:pt x="3220593" y="2401443"/>
                  </a:lnTo>
                  <a:lnTo>
                    <a:pt x="3225063" y="2408059"/>
                  </a:lnTo>
                  <a:lnTo>
                    <a:pt x="3231680" y="2412530"/>
                  </a:lnTo>
                  <a:lnTo>
                    <a:pt x="3239795" y="2414168"/>
                  </a:lnTo>
                  <a:lnTo>
                    <a:pt x="3247910" y="2412530"/>
                  </a:lnTo>
                  <a:lnTo>
                    <a:pt x="3254527" y="2408059"/>
                  </a:lnTo>
                  <a:lnTo>
                    <a:pt x="3258997" y="2401443"/>
                  </a:lnTo>
                  <a:lnTo>
                    <a:pt x="3260636" y="2393327"/>
                  </a:lnTo>
                  <a:close/>
                  <a:moveTo>
                    <a:pt x="3284194" y="6212281"/>
                  </a:moveTo>
                  <a:lnTo>
                    <a:pt x="3282035" y="6201588"/>
                  </a:lnTo>
                  <a:lnTo>
                    <a:pt x="3276142" y="6192837"/>
                  </a:lnTo>
                  <a:lnTo>
                    <a:pt x="3267405" y="6186944"/>
                  </a:lnTo>
                  <a:lnTo>
                    <a:pt x="3256699" y="6184785"/>
                  </a:lnTo>
                  <a:lnTo>
                    <a:pt x="3246005" y="6186944"/>
                  </a:lnTo>
                  <a:lnTo>
                    <a:pt x="3237255" y="6192837"/>
                  </a:lnTo>
                  <a:lnTo>
                    <a:pt x="3231362" y="6201588"/>
                  </a:lnTo>
                  <a:lnTo>
                    <a:pt x="3229203" y="6212281"/>
                  </a:lnTo>
                  <a:lnTo>
                    <a:pt x="3231362" y="6222987"/>
                  </a:lnTo>
                  <a:lnTo>
                    <a:pt x="3237255" y="6231737"/>
                  </a:lnTo>
                  <a:lnTo>
                    <a:pt x="3246005" y="6237630"/>
                  </a:lnTo>
                  <a:lnTo>
                    <a:pt x="3256699" y="6239789"/>
                  </a:lnTo>
                  <a:lnTo>
                    <a:pt x="3267405" y="6237630"/>
                  </a:lnTo>
                  <a:lnTo>
                    <a:pt x="3276142" y="6231737"/>
                  </a:lnTo>
                  <a:lnTo>
                    <a:pt x="3282035" y="6222987"/>
                  </a:lnTo>
                  <a:lnTo>
                    <a:pt x="3284194" y="6212281"/>
                  </a:lnTo>
                  <a:close/>
                  <a:moveTo>
                    <a:pt x="3357270" y="1104988"/>
                  </a:moveTo>
                  <a:lnTo>
                    <a:pt x="3351174" y="1098880"/>
                  </a:lnTo>
                  <a:lnTo>
                    <a:pt x="3336086" y="1098880"/>
                  </a:lnTo>
                  <a:lnTo>
                    <a:pt x="3329990" y="1104988"/>
                  </a:lnTo>
                  <a:lnTo>
                    <a:pt x="3329990" y="1120063"/>
                  </a:lnTo>
                  <a:lnTo>
                    <a:pt x="3336086" y="1126172"/>
                  </a:lnTo>
                  <a:lnTo>
                    <a:pt x="3343630" y="1126172"/>
                  </a:lnTo>
                  <a:lnTo>
                    <a:pt x="3351174" y="1126172"/>
                  </a:lnTo>
                  <a:lnTo>
                    <a:pt x="3357270" y="1120063"/>
                  </a:lnTo>
                  <a:lnTo>
                    <a:pt x="3357270" y="1104988"/>
                  </a:lnTo>
                  <a:close/>
                  <a:moveTo>
                    <a:pt x="3367201" y="1923224"/>
                  </a:moveTo>
                  <a:lnTo>
                    <a:pt x="3359810" y="1915833"/>
                  </a:lnTo>
                  <a:lnTo>
                    <a:pt x="3341586" y="1915833"/>
                  </a:lnTo>
                  <a:lnTo>
                    <a:pt x="3334194" y="1923224"/>
                  </a:lnTo>
                  <a:lnTo>
                    <a:pt x="3334194" y="1941449"/>
                  </a:lnTo>
                  <a:lnTo>
                    <a:pt x="3341586" y="1948840"/>
                  </a:lnTo>
                  <a:lnTo>
                    <a:pt x="3350704" y="1948840"/>
                  </a:lnTo>
                  <a:lnTo>
                    <a:pt x="3359810" y="1948840"/>
                  </a:lnTo>
                  <a:lnTo>
                    <a:pt x="3367201" y="1941449"/>
                  </a:lnTo>
                  <a:lnTo>
                    <a:pt x="3367201" y="1923224"/>
                  </a:lnTo>
                  <a:close/>
                  <a:moveTo>
                    <a:pt x="3452977" y="3003689"/>
                  </a:moveTo>
                  <a:lnTo>
                    <a:pt x="3451034" y="2994101"/>
                  </a:lnTo>
                  <a:lnTo>
                    <a:pt x="3445764" y="2986265"/>
                  </a:lnTo>
                  <a:lnTo>
                    <a:pt x="3437928" y="2980982"/>
                  </a:lnTo>
                  <a:lnTo>
                    <a:pt x="3428339" y="2979039"/>
                  </a:lnTo>
                  <a:lnTo>
                    <a:pt x="3418738" y="2980982"/>
                  </a:lnTo>
                  <a:lnTo>
                    <a:pt x="3410915" y="2986265"/>
                  </a:lnTo>
                  <a:lnTo>
                    <a:pt x="3405632" y="2994101"/>
                  </a:lnTo>
                  <a:lnTo>
                    <a:pt x="3403701" y="3003689"/>
                  </a:lnTo>
                  <a:lnTo>
                    <a:pt x="3405632" y="3013291"/>
                  </a:lnTo>
                  <a:lnTo>
                    <a:pt x="3410915" y="3021126"/>
                  </a:lnTo>
                  <a:lnTo>
                    <a:pt x="3418738" y="3026410"/>
                  </a:lnTo>
                  <a:lnTo>
                    <a:pt x="3428339" y="3028340"/>
                  </a:lnTo>
                  <a:lnTo>
                    <a:pt x="3437928" y="3026410"/>
                  </a:lnTo>
                  <a:lnTo>
                    <a:pt x="3445764" y="3021126"/>
                  </a:lnTo>
                  <a:lnTo>
                    <a:pt x="3451034" y="3013291"/>
                  </a:lnTo>
                  <a:lnTo>
                    <a:pt x="3452977" y="3003689"/>
                  </a:lnTo>
                  <a:close/>
                  <a:moveTo>
                    <a:pt x="3462617" y="2174824"/>
                  </a:moveTo>
                  <a:lnTo>
                    <a:pt x="3455174" y="2167382"/>
                  </a:lnTo>
                  <a:lnTo>
                    <a:pt x="3436836" y="2167382"/>
                  </a:lnTo>
                  <a:lnTo>
                    <a:pt x="3429393" y="2174824"/>
                  </a:lnTo>
                  <a:lnTo>
                    <a:pt x="3429393" y="2193163"/>
                  </a:lnTo>
                  <a:lnTo>
                    <a:pt x="3436836" y="2200605"/>
                  </a:lnTo>
                  <a:lnTo>
                    <a:pt x="3446005" y="2200605"/>
                  </a:lnTo>
                  <a:lnTo>
                    <a:pt x="3455174" y="2200605"/>
                  </a:lnTo>
                  <a:lnTo>
                    <a:pt x="3462617" y="2193163"/>
                  </a:lnTo>
                  <a:lnTo>
                    <a:pt x="3462617" y="2174824"/>
                  </a:lnTo>
                  <a:close/>
                  <a:moveTo>
                    <a:pt x="3476383" y="2569006"/>
                  </a:moveTo>
                  <a:lnTo>
                    <a:pt x="3470275" y="2562910"/>
                  </a:lnTo>
                  <a:lnTo>
                    <a:pt x="3455200" y="2562910"/>
                  </a:lnTo>
                  <a:lnTo>
                    <a:pt x="3449091" y="2569006"/>
                  </a:lnTo>
                  <a:lnTo>
                    <a:pt x="3449091" y="2584094"/>
                  </a:lnTo>
                  <a:lnTo>
                    <a:pt x="3455200" y="2590190"/>
                  </a:lnTo>
                  <a:lnTo>
                    <a:pt x="3462731" y="2590190"/>
                  </a:lnTo>
                  <a:lnTo>
                    <a:pt x="3470275" y="2590190"/>
                  </a:lnTo>
                  <a:lnTo>
                    <a:pt x="3476383" y="2584094"/>
                  </a:lnTo>
                  <a:lnTo>
                    <a:pt x="3476383" y="2569006"/>
                  </a:lnTo>
                  <a:close/>
                  <a:moveTo>
                    <a:pt x="3505860" y="1970735"/>
                  </a:moveTo>
                  <a:lnTo>
                    <a:pt x="3503498" y="1959000"/>
                  </a:lnTo>
                  <a:lnTo>
                    <a:pt x="3497034" y="1949424"/>
                  </a:lnTo>
                  <a:lnTo>
                    <a:pt x="3487445" y="1942960"/>
                  </a:lnTo>
                  <a:lnTo>
                    <a:pt x="3475723" y="1940598"/>
                  </a:lnTo>
                  <a:lnTo>
                    <a:pt x="3463988" y="1942960"/>
                  </a:lnTo>
                  <a:lnTo>
                    <a:pt x="3454400" y="1949424"/>
                  </a:lnTo>
                  <a:lnTo>
                    <a:pt x="3447935" y="1959000"/>
                  </a:lnTo>
                  <a:lnTo>
                    <a:pt x="3445573" y="1970735"/>
                  </a:lnTo>
                  <a:lnTo>
                    <a:pt x="3447935" y="1982470"/>
                  </a:lnTo>
                  <a:lnTo>
                    <a:pt x="3454400" y="1992058"/>
                  </a:lnTo>
                  <a:lnTo>
                    <a:pt x="3463988" y="1998522"/>
                  </a:lnTo>
                  <a:lnTo>
                    <a:pt x="3475723" y="2000885"/>
                  </a:lnTo>
                  <a:lnTo>
                    <a:pt x="3487445" y="1998522"/>
                  </a:lnTo>
                  <a:lnTo>
                    <a:pt x="3497034" y="1992058"/>
                  </a:lnTo>
                  <a:lnTo>
                    <a:pt x="3503498" y="1982470"/>
                  </a:lnTo>
                  <a:lnTo>
                    <a:pt x="3505860" y="1970735"/>
                  </a:lnTo>
                  <a:close/>
                  <a:moveTo>
                    <a:pt x="3539934" y="1294460"/>
                  </a:moveTo>
                  <a:lnTo>
                    <a:pt x="3537991" y="1284871"/>
                  </a:lnTo>
                  <a:lnTo>
                    <a:pt x="3532721" y="1277035"/>
                  </a:lnTo>
                  <a:lnTo>
                    <a:pt x="3524885" y="1271752"/>
                  </a:lnTo>
                  <a:lnTo>
                    <a:pt x="3515296" y="1269809"/>
                  </a:lnTo>
                  <a:lnTo>
                    <a:pt x="3505695" y="1271752"/>
                  </a:lnTo>
                  <a:lnTo>
                    <a:pt x="3497872" y="1277035"/>
                  </a:lnTo>
                  <a:lnTo>
                    <a:pt x="3492589" y="1284871"/>
                  </a:lnTo>
                  <a:lnTo>
                    <a:pt x="3490658" y="1294460"/>
                  </a:lnTo>
                  <a:lnTo>
                    <a:pt x="3492589" y="1304048"/>
                  </a:lnTo>
                  <a:lnTo>
                    <a:pt x="3497872" y="1311884"/>
                  </a:lnTo>
                  <a:lnTo>
                    <a:pt x="3505695" y="1317167"/>
                  </a:lnTo>
                  <a:lnTo>
                    <a:pt x="3515296" y="1319110"/>
                  </a:lnTo>
                  <a:lnTo>
                    <a:pt x="3524885" y="1317167"/>
                  </a:lnTo>
                  <a:lnTo>
                    <a:pt x="3532721" y="1311884"/>
                  </a:lnTo>
                  <a:lnTo>
                    <a:pt x="3537991" y="1304048"/>
                  </a:lnTo>
                  <a:lnTo>
                    <a:pt x="3539934" y="1294460"/>
                  </a:lnTo>
                  <a:close/>
                  <a:moveTo>
                    <a:pt x="3640848" y="5641137"/>
                  </a:moveTo>
                  <a:lnTo>
                    <a:pt x="3634740" y="5635041"/>
                  </a:lnTo>
                  <a:lnTo>
                    <a:pt x="3619665" y="5635041"/>
                  </a:lnTo>
                  <a:lnTo>
                    <a:pt x="3613556" y="5641137"/>
                  </a:lnTo>
                  <a:lnTo>
                    <a:pt x="3613556" y="5656211"/>
                  </a:lnTo>
                  <a:lnTo>
                    <a:pt x="3619665" y="5662320"/>
                  </a:lnTo>
                  <a:lnTo>
                    <a:pt x="3627209" y="5662320"/>
                  </a:lnTo>
                  <a:lnTo>
                    <a:pt x="3634740" y="5662320"/>
                  </a:lnTo>
                  <a:lnTo>
                    <a:pt x="3640848" y="5656211"/>
                  </a:lnTo>
                  <a:lnTo>
                    <a:pt x="3640848" y="5641137"/>
                  </a:lnTo>
                  <a:close/>
                  <a:moveTo>
                    <a:pt x="3676916" y="2820568"/>
                  </a:moveTo>
                  <a:lnTo>
                    <a:pt x="3669093" y="2812758"/>
                  </a:lnTo>
                  <a:lnTo>
                    <a:pt x="3649827" y="2812758"/>
                  </a:lnTo>
                  <a:lnTo>
                    <a:pt x="3642004" y="2820568"/>
                  </a:lnTo>
                  <a:lnTo>
                    <a:pt x="3642004" y="2839859"/>
                  </a:lnTo>
                  <a:lnTo>
                    <a:pt x="3649827" y="2847670"/>
                  </a:lnTo>
                  <a:lnTo>
                    <a:pt x="3659454" y="2847670"/>
                  </a:lnTo>
                  <a:lnTo>
                    <a:pt x="3669093" y="2847670"/>
                  </a:lnTo>
                  <a:lnTo>
                    <a:pt x="3676916" y="2839859"/>
                  </a:lnTo>
                  <a:lnTo>
                    <a:pt x="3676916" y="2820568"/>
                  </a:lnTo>
                  <a:close/>
                  <a:moveTo>
                    <a:pt x="3726091" y="2011032"/>
                  </a:moveTo>
                  <a:lnTo>
                    <a:pt x="3724160" y="2001443"/>
                  </a:lnTo>
                  <a:lnTo>
                    <a:pt x="3718877" y="1993607"/>
                  </a:lnTo>
                  <a:lnTo>
                    <a:pt x="3711054" y="1988324"/>
                  </a:lnTo>
                  <a:lnTo>
                    <a:pt x="3701453" y="1986381"/>
                  </a:lnTo>
                  <a:lnTo>
                    <a:pt x="3691864" y="1988324"/>
                  </a:lnTo>
                  <a:lnTo>
                    <a:pt x="3684028" y="1993607"/>
                  </a:lnTo>
                  <a:lnTo>
                    <a:pt x="3678758" y="2001443"/>
                  </a:lnTo>
                  <a:lnTo>
                    <a:pt x="3676815" y="2011032"/>
                  </a:lnTo>
                  <a:lnTo>
                    <a:pt x="3678758" y="2020620"/>
                  </a:lnTo>
                  <a:lnTo>
                    <a:pt x="3684028" y="2028456"/>
                  </a:lnTo>
                  <a:lnTo>
                    <a:pt x="3691864" y="2033739"/>
                  </a:lnTo>
                  <a:lnTo>
                    <a:pt x="3701453" y="2035683"/>
                  </a:lnTo>
                  <a:lnTo>
                    <a:pt x="3711054" y="2033739"/>
                  </a:lnTo>
                  <a:lnTo>
                    <a:pt x="3718877" y="2028456"/>
                  </a:lnTo>
                  <a:lnTo>
                    <a:pt x="3724160" y="2020620"/>
                  </a:lnTo>
                  <a:lnTo>
                    <a:pt x="3726091" y="2011032"/>
                  </a:lnTo>
                  <a:close/>
                  <a:moveTo>
                    <a:pt x="3753345" y="3858818"/>
                  </a:moveTo>
                  <a:lnTo>
                    <a:pt x="3747249" y="3852710"/>
                  </a:lnTo>
                  <a:lnTo>
                    <a:pt x="3732161" y="3852710"/>
                  </a:lnTo>
                  <a:lnTo>
                    <a:pt x="3726065" y="3858818"/>
                  </a:lnTo>
                  <a:lnTo>
                    <a:pt x="3726065" y="3873893"/>
                  </a:lnTo>
                  <a:lnTo>
                    <a:pt x="3732161" y="3879989"/>
                  </a:lnTo>
                  <a:lnTo>
                    <a:pt x="3739705" y="3879989"/>
                  </a:lnTo>
                  <a:lnTo>
                    <a:pt x="3747249" y="3879989"/>
                  </a:lnTo>
                  <a:lnTo>
                    <a:pt x="3753345" y="3873893"/>
                  </a:lnTo>
                  <a:lnTo>
                    <a:pt x="3753345" y="3858818"/>
                  </a:lnTo>
                  <a:close/>
                  <a:moveTo>
                    <a:pt x="3823131" y="2191283"/>
                  </a:moveTo>
                  <a:lnTo>
                    <a:pt x="3821201" y="2181695"/>
                  </a:lnTo>
                  <a:lnTo>
                    <a:pt x="3815918" y="2173859"/>
                  </a:lnTo>
                  <a:lnTo>
                    <a:pt x="3808095" y="2168575"/>
                  </a:lnTo>
                  <a:lnTo>
                    <a:pt x="3798493" y="2166645"/>
                  </a:lnTo>
                  <a:lnTo>
                    <a:pt x="3788905" y="2168575"/>
                  </a:lnTo>
                  <a:lnTo>
                    <a:pt x="3781069" y="2173859"/>
                  </a:lnTo>
                  <a:lnTo>
                    <a:pt x="3775799" y="2181695"/>
                  </a:lnTo>
                  <a:lnTo>
                    <a:pt x="3773855" y="2191283"/>
                  </a:lnTo>
                  <a:lnTo>
                    <a:pt x="3775799" y="2200884"/>
                  </a:lnTo>
                  <a:lnTo>
                    <a:pt x="3781069" y="2208720"/>
                  </a:lnTo>
                  <a:lnTo>
                    <a:pt x="3788905" y="2214003"/>
                  </a:lnTo>
                  <a:lnTo>
                    <a:pt x="3798493" y="2215934"/>
                  </a:lnTo>
                  <a:lnTo>
                    <a:pt x="3808095" y="2214003"/>
                  </a:lnTo>
                  <a:lnTo>
                    <a:pt x="3815918" y="2208720"/>
                  </a:lnTo>
                  <a:lnTo>
                    <a:pt x="3821201" y="2200884"/>
                  </a:lnTo>
                  <a:lnTo>
                    <a:pt x="3823131" y="2191283"/>
                  </a:lnTo>
                  <a:close/>
                  <a:moveTo>
                    <a:pt x="3842829" y="2298649"/>
                  </a:moveTo>
                  <a:lnTo>
                    <a:pt x="3841165" y="2290381"/>
                  </a:lnTo>
                  <a:lnTo>
                    <a:pt x="3836606" y="2283625"/>
                  </a:lnTo>
                  <a:lnTo>
                    <a:pt x="3829850" y="2279065"/>
                  </a:lnTo>
                  <a:lnTo>
                    <a:pt x="3821582" y="2277402"/>
                  </a:lnTo>
                  <a:lnTo>
                    <a:pt x="3813302" y="2279065"/>
                  </a:lnTo>
                  <a:lnTo>
                    <a:pt x="3806545" y="2283625"/>
                  </a:lnTo>
                  <a:lnTo>
                    <a:pt x="3801986" y="2290381"/>
                  </a:lnTo>
                  <a:lnTo>
                    <a:pt x="3800322" y="2298649"/>
                  </a:lnTo>
                  <a:lnTo>
                    <a:pt x="3801986" y="2306929"/>
                  </a:lnTo>
                  <a:lnTo>
                    <a:pt x="3806545" y="2313686"/>
                  </a:lnTo>
                  <a:lnTo>
                    <a:pt x="3813302" y="2318245"/>
                  </a:lnTo>
                  <a:lnTo>
                    <a:pt x="3821582" y="2319921"/>
                  </a:lnTo>
                  <a:lnTo>
                    <a:pt x="3829850" y="2318245"/>
                  </a:lnTo>
                  <a:lnTo>
                    <a:pt x="3836606" y="2313686"/>
                  </a:lnTo>
                  <a:lnTo>
                    <a:pt x="3841165" y="2306929"/>
                  </a:lnTo>
                  <a:lnTo>
                    <a:pt x="3842829" y="2298649"/>
                  </a:lnTo>
                  <a:close/>
                  <a:moveTo>
                    <a:pt x="3918331" y="3869309"/>
                  </a:moveTo>
                  <a:lnTo>
                    <a:pt x="3916261" y="3859060"/>
                  </a:lnTo>
                  <a:lnTo>
                    <a:pt x="3910609" y="3850690"/>
                  </a:lnTo>
                  <a:lnTo>
                    <a:pt x="3902240" y="3845039"/>
                  </a:lnTo>
                  <a:lnTo>
                    <a:pt x="3891991" y="3842969"/>
                  </a:lnTo>
                  <a:lnTo>
                    <a:pt x="3881742" y="3845039"/>
                  </a:lnTo>
                  <a:lnTo>
                    <a:pt x="3873373" y="3850690"/>
                  </a:lnTo>
                  <a:lnTo>
                    <a:pt x="3867734" y="3859060"/>
                  </a:lnTo>
                  <a:lnTo>
                    <a:pt x="3865664" y="3869309"/>
                  </a:lnTo>
                  <a:lnTo>
                    <a:pt x="3867734" y="3879558"/>
                  </a:lnTo>
                  <a:lnTo>
                    <a:pt x="3873373" y="3887940"/>
                  </a:lnTo>
                  <a:lnTo>
                    <a:pt x="3881742" y="3893578"/>
                  </a:lnTo>
                  <a:lnTo>
                    <a:pt x="3891991" y="3895648"/>
                  </a:lnTo>
                  <a:lnTo>
                    <a:pt x="3902240" y="3893578"/>
                  </a:lnTo>
                  <a:lnTo>
                    <a:pt x="3910609" y="3887940"/>
                  </a:lnTo>
                  <a:lnTo>
                    <a:pt x="3916261" y="3879558"/>
                  </a:lnTo>
                  <a:lnTo>
                    <a:pt x="3918331" y="3869309"/>
                  </a:lnTo>
                  <a:close/>
                  <a:moveTo>
                    <a:pt x="3994581" y="1866519"/>
                  </a:moveTo>
                  <a:lnTo>
                    <a:pt x="3988485" y="1860410"/>
                  </a:lnTo>
                  <a:lnTo>
                    <a:pt x="3973411" y="1860410"/>
                  </a:lnTo>
                  <a:lnTo>
                    <a:pt x="3967302" y="1866519"/>
                  </a:lnTo>
                  <a:lnTo>
                    <a:pt x="3967302" y="1881593"/>
                  </a:lnTo>
                  <a:lnTo>
                    <a:pt x="3973411" y="1887702"/>
                  </a:lnTo>
                  <a:lnTo>
                    <a:pt x="3980942" y="1887702"/>
                  </a:lnTo>
                  <a:lnTo>
                    <a:pt x="3988485" y="1887702"/>
                  </a:lnTo>
                  <a:lnTo>
                    <a:pt x="3994581" y="1881593"/>
                  </a:lnTo>
                  <a:lnTo>
                    <a:pt x="3994581" y="1866519"/>
                  </a:lnTo>
                  <a:close/>
                  <a:moveTo>
                    <a:pt x="4122140" y="4508208"/>
                  </a:moveTo>
                  <a:lnTo>
                    <a:pt x="4116032" y="4502112"/>
                  </a:lnTo>
                  <a:lnTo>
                    <a:pt x="4100957" y="4502112"/>
                  </a:lnTo>
                  <a:lnTo>
                    <a:pt x="4094848" y="4508208"/>
                  </a:lnTo>
                  <a:lnTo>
                    <a:pt x="4094848" y="4523295"/>
                  </a:lnTo>
                  <a:lnTo>
                    <a:pt x="4100957" y="4529391"/>
                  </a:lnTo>
                  <a:lnTo>
                    <a:pt x="4108500" y="4529391"/>
                  </a:lnTo>
                  <a:lnTo>
                    <a:pt x="4116032" y="4529391"/>
                  </a:lnTo>
                  <a:lnTo>
                    <a:pt x="4122140" y="4523295"/>
                  </a:lnTo>
                  <a:lnTo>
                    <a:pt x="4122140" y="4508208"/>
                  </a:lnTo>
                  <a:close/>
                  <a:moveTo>
                    <a:pt x="4198493" y="1833562"/>
                  </a:moveTo>
                  <a:lnTo>
                    <a:pt x="4191495" y="1826552"/>
                  </a:lnTo>
                  <a:lnTo>
                    <a:pt x="4174198" y="1826552"/>
                  </a:lnTo>
                  <a:lnTo>
                    <a:pt x="4167187" y="1833562"/>
                  </a:lnTo>
                  <a:lnTo>
                    <a:pt x="4167187" y="1850859"/>
                  </a:lnTo>
                  <a:lnTo>
                    <a:pt x="4174198" y="1857857"/>
                  </a:lnTo>
                  <a:lnTo>
                    <a:pt x="4182846" y="1857857"/>
                  </a:lnTo>
                  <a:lnTo>
                    <a:pt x="4191495" y="1857857"/>
                  </a:lnTo>
                  <a:lnTo>
                    <a:pt x="4198493" y="1850859"/>
                  </a:lnTo>
                  <a:lnTo>
                    <a:pt x="4198493" y="1833562"/>
                  </a:lnTo>
                  <a:close/>
                  <a:moveTo>
                    <a:pt x="4321187" y="4162221"/>
                  </a:moveTo>
                  <a:lnTo>
                    <a:pt x="4318952" y="4151185"/>
                  </a:lnTo>
                  <a:lnTo>
                    <a:pt x="4312882" y="4142181"/>
                  </a:lnTo>
                  <a:lnTo>
                    <a:pt x="4303865" y="4136098"/>
                  </a:lnTo>
                  <a:lnTo>
                    <a:pt x="4292841" y="4133875"/>
                  </a:lnTo>
                  <a:lnTo>
                    <a:pt x="4281805" y="4136098"/>
                  </a:lnTo>
                  <a:lnTo>
                    <a:pt x="4272800" y="4142181"/>
                  </a:lnTo>
                  <a:lnTo>
                    <a:pt x="4266717" y="4151185"/>
                  </a:lnTo>
                  <a:lnTo>
                    <a:pt x="4264495" y="4162221"/>
                  </a:lnTo>
                  <a:lnTo>
                    <a:pt x="4266717" y="4173258"/>
                  </a:lnTo>
                  <a:lnTo>
                    <a:pt x="4272800" y="4182275"/>
                  </a:lnTo>
                  <a:lnTo>
                    <a:pt x="4281805" y="4188345"/>
                  </a:lnTo>
                  <a:lnTo>
                    <a:pt x="4292841" y="4190568"/>
                  </a:lnTo>
                  <a:lnTo>
                    <a:pt x="4303865" y="4188345"/>
                  </a:lnTo>
                  <a:lnTo>
                    <a:pt x="4312882" y="4182275"/>
                  </a:lnTo>
                  <a:lnTo>
                    <a:pt x="4318952" y="4173258"/>
                  </a:lnTo>
                  <a:lnTo>
                    <a:pt x="4321187" y="4162221"/>
                  </a:lnTo>
                  <a:close/>
                  <a:moveTo>
                    <a:pt x="4378947" y="3556724"/>
                  </a:moveTo>
                  <a:lnTo>
                    <a:pt x="4377004" y="3547084"/>
                  </a:lnTo>
                  <a:lnTo>
                    <a:pt x="4371695" y="3539223"/>
                  </a:lnTo>
                  <a:lnTo>
                    <a:pt x="4363821" y="3533914"/>
                  </a:lnTo>
                  <a:lnTo>
                    <a:pt x="4354195" y="3531971"/>
                  </a:lnTo>
                  <a:lnTo>
                    <a:pt x="4344555" y="3533914"/>
                  </a:lnTo>
                  <a:lnTo>
                    <a:pt x="4336694" y="3539223"/>
                  </a:lnTo>
                  <a:lnTo>
                    <a:pt x="4331386" y="3547084"/>
                  </a:lnTo>
                  <a:lnTo>
                    <a:pt x="4329442" y="3556724"/>
                  </a:lnTo>
                  <a:lnTo>
                    <a:pt x="4331386" y="3566363"/>
                  </a:lnTo>
                  <a:lnTo>
                    <a:pt x="4336694" y="3574224"/>
                  </a:lnTo>
                  <a:lnTo>
                    <a:pt x="4344555" y="3579533"/>
                  </a:lnTo>
                  <a:lnTo>
                    <a:pt x="4354195" y="3581476"/>
                  </a:lnTo>
                  <a:lnTo>
                    <a:pt x="4363821" y="3579533"/>
                  </a:lnTo>
                  <a:lnTo>
                    <a:pt x="4371695" y="3574224"/>
                  </a:lnTo>
                  <a:lnTo>
                    <a:pt x="4377004" y="3566363"/>
                  </a:lnTo>
                  <a:lnTo>
                    <a:pt x="4378947" y="3556724"/>
                  </a:lnTo>
                  <a:close/>
                  <a:moveTo>
                    <a:pt x="4455820" y="3049397"/>
                  </a:moveTo>
                  <a:lnTo>
                    <a:pt x="4448187" y="3041777"/>
                  </a:lnTo>
                  <a:lnTo>
                    <a:pt x="4429391" y="3041777"/>
                  </a:lnTo>
                  <a:lnTo>
                    <a:pt x="4421759" y="3049397"/>
                  </a:lnTo>
                  <a:lnTo>
                    <a:pt x="4421759" y="3068218"/>
                  </a:lnTo>
                  <a:lnTo>
                    <a:pt x="4429391" y="3075838"/>
                  </a:lnTo>
                  <a:lnTo>
                    <a:pt x="4438789" y="3075838"/>
                  </a:lnTo>
                  <a:lnTo>
                    <a:pt x="4448187" y="3075838"/>
                  </a:lnTo>
                  <a:lnTo>
                    <a:pt x="4455820" y="3068218"/>
                  </a:lnTo>
                  <a:lnTo>
                    <a:pt x="4455820" y="3049397"/>
                  </a:lnTo>
                  <a:close/>
                  <a:moveTo>
                    <a:pt x="4524603" y="1348727"/>
                  </a:moveTo>
                  <a:lnTo>
                    <a:pt x="4522114" y="1336408"/>
                  </a:lnTo>
                  <a:lnTo>
                    <a:pt x="4515332" y="1326362"/>
                  </a:lnTo>
                  <a:lnTo>
                    <a:pt x="4505287" y="1319580"/>
                  </a:lnTo>
                  <a:lnTo>
                    <a:pt x="4492980" y="1317104"/>
                  </a:lnTo>
                  <a:lnTo>
                    <a:pt x="4480661" y="1319580"/>
                  </a:lnTo>
                  <a:lnTo>
                    <a:pt x="4470616" y="1326362"/>
                  </a:lnTo>
                  <a:lnTo>
                    <a:pt x="4463834" y="1336408"/>
                  </a:lnTo>
                  <a:lnTo>
                    <a:pt x="4461357" y="1348727"/>
                  </a:lnTo>
                  <a:lnTo>
                    <a:pt x="4463834" y="1361033"/>
                  </a:lnTo>
                  <a:lnTo>
                    <a:pt x="4470616" y="1371092"/>
                  </a:lnTo>
                  <a:lnTo>
                    <a:pt x="4480661" y="1377873"/>
                  </a:lnTo>
                  <a:lnTo>
                    <a:pt x="4492980" y="1380350"/>
                  </a:lnTo>
                  <a:lnTo>
                    <a:pt x="4505287" y="1377873"/>
                  </a:lnTo>
                  <a:lnTo>
                    <a:pt x="4515332" y="1371092"/>
                  </a:lnTo>
                  <a:lnTo>
                    <a:pt x="4522114" y="1361033"/>
                  </a:lnTo>
                  <a:lnTo>
                    <a:pt x="4524603" y="1348727"/>
                  </a:lnTo>
                  <a:close/>
                  <a:moveTo>
                    <a:pt x="4524654" y="3266541"/>
                  </a:moveTo>
                  <a:lnTo>
                    <a:pt x="4518545" y="3260433"/>
                  </a:lnTo>
                  <a:lnTo>
                    <a:pt x="4503471" y="3260433"/>
                  </a:lnTo>
                  <a:lnTo>
                    <a:pt x="4497362" y="3266541"/>
                  </a:lnTo>
                  <a:lnTo>
                    <a:pt x="4497362" y="3281616"/>
                  </a:lnTo>
                  <a:lnTo>
                    <a:pt x="4503471" y="3287725"/>
                  </a:lnTo>
                  <a:lnTo>
                    <a:pt x="4511014" y="3287725"/>
                  </a:lnTo>
                  <a:lnTo>
                    <a:pt x="4518545" y="3287725"/>
                  </a:lnTo>
                  <a:lnTo>
                    <a:pt x="4524654" y="3281616"/>
                  </a:lnTo>
                  <a:lnTo>
                    <a:pt x="4524654" y="3266541"/>
                  </a:lnTo>
                  <a:close/>
                  <a:moveTo>
                    <a:pt x="4571924" y="31737"/>
                  </a:moveTo>
                  <a:lnTo>
                    <a:pt x="4569434" y="19380"/>
                  </a:lnTo>
                  <a:lnTo>
                    <a:pt x="4562640" y="9296"/>
                  </a:lnTo>
                  <a:lnTo>
                    <a:pt x="4552556" y="2489"/>
                  </a:lnTo>
                  <a:lnTo>
                    <a:pt x="4540199" y="0"/>
                  </a:lnTo>
                  <a:lnTo>
                    <a:pt x="4527855" y="2489"/>
                  </a:lnTo>
                  <a:lnTo>
                    <a:pt x="4517758" y="9296"/>
                  </a:lnTo>
                  <a:lnTo>
                    <a:pt x="4510964" y="19380"/>
                  </a:lnTo>
                  <a:lnTo>
                    <a:pt x="4508474" y="31737"/>
                  </a:lnTo>
                  <a:lnTo>
                    <a:pt x="4510964" y="44094"/>
                  </a:lnTo>
                  <a:lnTo>
                    <a:pt x="4517758" y="54178"/>
                  </a:lnTo>
                  <a:lnTo>
                    <a:pt x="4527855" y="60985"/>
                  </a:lnTo>
                  <a:lnTo>
                    <a:pt x="4540199" y="63474"/>
                  </a:lnTo>
                  <a:lnTo>
                    <a:pt x="4552556" y="60985"/>
                  </a:lnTo>
                  <a:lnTo>
                    <a:pt x="4562640" y="54178"/>
                  </a:lnTo>
                  <a:lnTo>
                    <a:pt x="4569434" y="44094"/>
                  </a:lnTo>
                  <a:lnTo>
                    <a:pt x="4571924" y="31737"/>
                  </a:lnTo>
                  <a:close/>
                  <a:moveTo>
                    <a:pt x="4624514" y="1806422"/>
                  </a:moveTo>
                  <a:lnTo>
                    <a:pt x="4618418" y="1800313"/>
                  </a:lnTo>
                  <a:lnTo>
                    <a:pt x="4603331" y="1800313"/>
                  </a:lnTo>
                  <a:lnTo>
                    <a:pt x="4597235" y="1806422"/>
                  </a:lnTo>
                  <a:lnTo>
                    <a:pt x="4597235" y="1821497"/>
                  </a:lnTo>
                  <a:lnTo>
                    <a:pt x="4603331" y="1827606"/>
                  </a:lnTo>
                  <a:lnTo>
                    <a:pt x="4610874" y="1827606"/>
                  </a:lnTo>
                  <a:lnTo>
                    <a:pt x="4618418" y="1827606"/>
                  </a:lnTo>
                  <a:lnTo>
                    <a:pt x="4624514" y="1821497"/>
                  </a:lnTo>
                  <a:lnTo>
                    <a:pt x="4624514" y="1806422"/>
                  </a:lnTo>
                  <a:close/>
                  <a:moveTo>
                    <a:pt x="4684471" y="4587087"/>
                  </a:moveTo>
                  <a:lnTo>
                    <a:pt x="4676711" y="4579315"/>
                  </a:lnTo>
                  <a:lnTo>
                    <a:pt x="4657547" y="4579315"/>
                  </a:lnTo>
                  <a:lnTo>
                    <a:pt x="4649800" y="4587087"/>
                  </a:lnTo>
                  <a:lnTo>
                    <a:pt x="4649800" y="4606252"/>
                  </a:lnTo>
                  <a:lnTo>
                    <a:pt x="4657547" y="4614024"/>
                  </a:lnTo>
                  <a:lnTo>
                    <a:pt x="4667135" y="4614024"/>
                  </a:lnTo>
                  <a:lnTo>
                    <a:pt x="4676711" y="4614024"/>
                  </a:lnTo>
                  <a:lnTo>
                    <a:pt x="4684471" y="4606252"/>
                  </a:lnTo>
                  <a:lnTo>
                    <a:pt x="4684471" y="4587087"/>
                  </a:lnTo>
                  <a:close/>
                  <a:moveTo>
                    <a:pt x="4693793" y="1137907"/>
                  </a:moveTo>
                  <a:lnTo>
                    <a:pt x="4692091" y="1129461"/>
                  </a:lnTo>
                  <a:lnTo>
                    <a:pt x="4687443" y="1122578"/>
                  </a:lnTo>
                  <a:lnTo>
                    <a:pt x="4680547" y="1117930"/>
                  </a:lnTo>
                  <a:lnTo>
                    <a:pt x="4672101" y="1116215"/>
                  </a:lnTo>
                  <a:lnTo>
                    <a:pt x="4663668" y="1117930"/>
                  </a:lnTo>
                  <a:lnTo>
                    <a:pt x="4656772" y="1122578"/>
                  </a:lnTo>
                  <a:lnTo>
                    <a:pt x="4652124" y="1129461"/>
                  </a:lnTo>
                  <a:lnTo>
                    <a:pt x="4650422" y="1137907"/>
                  </a:lnTo>
                  <a:lnTo>
                    <a:pt x="4652124" y="1146352"/>
                  </a:lnTo>
                  <a:lnTo>
                    <a:pt x="4656772" y="1153236"/>
                  </a:lnTo>
                  <a:lnTo>
                    <a:pt x="4663668" y="1157884"/>
                  </a:lnTo>
                  <a:lnTo>
                    <a:pt x="4672101" y="1159586"/>
                  </a:lnTo>
                  <a:lnTo>
                    <a:pt x="4680547" y="1157884"/>
                  </a:lnTo>
                  <a:lnTo>
                    <a:pt x="4687443" y="1153236"/>
                  </a:lnTo>
                  <a:lnTo>
                    <a:pt x="4692091" y="1146352"/>
                  </a:lnTo>
                  <a:lnTo>
                    <a:pt x="4693793" y="1137907"/>
                  </a:lnTo>
                  <a:close/>
                  <a:moveTo>
                    <a:pt x="4755362" y="2207895"/>
                  </a:moveTo>
                  <a:lnTo>
                    <a:pt x="4753394" y="2198179"/>
                  </a:lnTo>
                  <a:lnTo>
                    <a:pt x="4748047" y="2190242"/>
                  </a:lnTo>
                  <a:lnTo>
                    <a:pt x="4740110" y="2184895"/>
                  </a:lnTo>
                  <a:lnTo>
                    <a:pt x="4730394" y="2182939"/>
                  </a:lnTo>
                  <a:lnTo>
                    <a:pt x="4720679" y="2184895"/>
                  </a:lnTo>
                  <a:lnTo>
                    <a:pt x="4712741" y="2190242"/>
                  </a:lnTo>
                  <a:lnTo>
                    <a:pt x="4707394" y="2198179"/>
                  </a:lnTo>
                  <a:lnTo>
                    <a:pt x="4705439" y="2207895"/>
                  </a:lnTo>
                  <a:lnTo>
                    <a:pt x="4707394" y="2217623"/>
                  </a:lnTo>
                  <a:lnTo>
                    <a:pt x="4712741" y="2225548"/>
                  </a:lnTo>
                  <a:lnTo>
                    <a:pt x="4720679" y="2230907"/>
                  </a:lnTo>
                  <a:lnTo>
                    <a:pt x="4730394" y="2232863"/>
                  </a:lnTo>
                  <a:lnTo>
                    <a:pt x="4740110" y="2230907"/>
                  </a:lnTo>
                  <a:lnTo>
                    <a:pt x="4748047" y="2225548"/>
                  </a:lnTo>
                  <a:lnTo>
                    <a:pt x="4753394" y="2217623"/>
                  </a:lnTo>
                  <a:lnTo>
                    <a:pt x="4755362" y="2207895"/>
                  </a:lnTo>
                  <a:close/>
                  <a:moveTo>
                    <a:pt x="4844580" y="4019423"/>
                  </a:moveTo>
                  <a:lnTo>
                    <a:pt x="4837392" y="4012222"/>
                  </a:lnTo>
                  <a:lnTo>
                    <a:pt x="4819637" y="4012222"/>
                  </a:lnTo>
                  <a:lnTo>
                    <a:pt x="4812436" y="4019423"/>
                  </a:lnTo>
                  <a:lnTo>
                    <a:pt x="4812436" y="4037190"/>
                  </a:lnTo>
                  <a:lnTo>
                    <a:pt x="4819637" y="4044378"/>
                  </a:lnTo>
                  <a:lnTo>
                    <a:pt x="4828514" y="4044378"/>
                  </a:lnTo>
                  <a:lnTo>
                    <a:pt x="4837392" y="4044378"/>
                  </a:lnTo>
                  <a:lnTo>
                    <a:pt x="4844580" y="4037190"/>
                  </a:lnTo>
                  <a:lnTo>
                    <a:pt x="4844580" y="4019423"/>
                  </a:lnTo>
                  <a:close/>
                  <a:moveTo>
                    <a:pt x="4928260" y="4100766"/>
                  </a:moveTo>
                  <a:lnTo>
                    <a:pt x="4926330" y="4091165"/>
                  </a:lnTo>
                  <a:lnTo>
                    <a:pt x="4921047" y="4083329"/>
                  </a:lnTo>
                  <a:lnTo>
                    <a:pt x="4913223" y="4078046"/>
                  </a:lnTo>
                  <a:lnTo>
                    <a:pt x="4903622" y="4076115"/>
                  </a:lnTo>
                  <a:lnTo>
                    <a:pt x="4894034" y="4078046"/>
                  </a:lnTo>
                  <a:lnTo>
                    <a:pt x="4886198" y="4083329"/>
                  </a:lnTo>
                  <a:lnTo>
                    <a:pt x="4880927" y="4091165"/>
                  </a:lnTo>
                  <a:lnTo>
                    <a:pt x="4878984" y="4100766"/>
                  </a:lnTo>
                  <a:lnTo>
                    <a:pt x="4880927" y="4110355"/>
                  </a:lnTo>
                  <a:lnTo>
                    <a:pt x="4886198" y="4118191"/>
                  </a:lnTo>
                  <a:lnTo>
                    <a:pt x="4894034" y="4123474"/>
                  </a:lnTo>
                  <a:lnTo>
                    <a:pt x="4903622" y="4125417"/>
                  </a:lnTo>
                  <a:lnTo>
                    <a:pt x="4913223" y="4123474"/>
                  </a:lnTo>
                  <a:lnTo>
                    <a:pt x="4921047" y="4118191"/>
                  </a:lnTo>
                  <a:lnTo>
                    <a:pt x="4926330" y="4110355"/>
                  </a:lnTo>
                  <a:lnTo>
                    <a:pt x="4928260" y="4100766"/>
                  </a:lnTo>
                  <a:close/>
                  <a:moveTo>
                    <a:pt x="5671007" y="5135994"/>
                  </a:moveTo>
                  <a:lnTo>
                    <a:pt x="5663247" y="5128222"/>
                  </a:lnTo>
                  <a:lnTo>
                    <a:pt x="5644083" y="5128222"/>
                  </a:lnTo>
                  <a:lnTo>
                    <a:pt x="5636323" y="5135994"/>
                  </a:lnTo>
                  <a:lnTo>
                    <a:pt x="5636323" y="5155158"/>
                  </a:lnTo>
                  <a:lnTo>
                    <a:pt x="5644083" y="5162931"/>
                  </a:lnTo>
                  <a:lnTo>
                    <a:pt x="5653671" y="5162931"/>
                  </a:lnTo>
                  <a:lnTo>
                    <a:pt x="5663247" y="5162931"/>
                  </a:lnTo>
                  <a:lnTo>
                    <a:pt x="5671007" y="5155158"/>
                  </a:lnTo>
                  <a:lnTo>
                    <a:pt x="5671007" y="5135994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43"/>
            <p:cNvSpPr/>
            <p:nvPr/>
          </p:nvSpPr>
          <p:spPr>
            <a:xfrm>
              <a:off x="668160" y="3395520"/>
              <a:ext cx="1904760" cy="2862720"/>
            </a:xfrm>
            <a:custGeom>
              <a:avLst/>
              <a:gdLst/>
              <a:ahLst/>
              <a:rect l="l" t="t" r="r" b="b"/>
              <a:pathLst>
                <a:path w="4782184" h="7284084">
                  <a:moveTo>
                    <a:pt x="27292" y="6186957"/>
                  </a:moveTo>
                  <a:lnTo>
                    <a:pt x="21183" y="6180848"/>
                  </a:lnTo>
                  <a:lnTo>
                    <a:pt x="6108" y="6180848"/>
                  </a:lnTo>
                  <a:lnTo>
                    <a:pt x="0" y="6186957"/>
                  </a:lnTo>
                  <a:lnTo>
                    <a:pt x="0" y="6202019"/>
                  </a:lnTo>
                  <a:lnTo>
                    <a:pt x="6108" y="6208141"/>
                  </a:lnTo>
                  <a:lnTo>
                    <a:pt x="13652" y="6208141"/>
                  </a:lnTo>
                  <a:lnTo>
                    <a:pt x="21183" y="6208141"/>
                  </a:lnTo>
                  <a:lnTo>
                    <a:pt x="27292" y="6202019"/>
                  </a:lnTo>
                  <a:lnTo>
                    <a:pt x="27292" y="6186957"/>
                  </a:lnTo>
                  <a:close/>
                  <a:moveTo>
                    <a:pt x="78359" y="4653331"/>
                  </a:moveTo>
                  <a:lnTo>
                    <a:pt x="72250" y="4647222"/>
                  </a:lnTo>
                  <a:lnTo>
                    <a:pt x="57175" y="4647222"/>
                  </a:lnTo>
                  <a:lnTo>
                    <a:pt x="51066" y="4653331"/>
                  </a:lnTo>
                  <a:lnTo>
                    <a:pt x="51066" y="4668405"/>
                  </a:lnTo>
                  <a:lnTo>
                    <a:pt x="57175" y="4674514"/>
                  </a:lnTo>
                  <a:lnTo>
                    <a:pt x="64719" y="4674514"/>
                  </a:lnTo>
                  <a:lnTo>
                    <a:pt x="72250" y="4674514"/>
                  </a:lnTo>
                  <a:lnTo>
                    <a:pt x="78359" y="4668405"/>
                  </a:lnTo>
                  <a:lnTo>
                    <a:pt x="78359" y="4653331"/>
                  </a:lnTo>
                  <a:close/>
                  <a:moveTo>
                    <a:pt x="368249" y="5912345"/>
                  </a:moveTo>
                  <a:lnTo>
                    <a:pt x="362140" y="5906236"/>
                  </a:lnTo>
                  <a:lnTo>
                    <a:pt x="347065" y="5906236"/>
                  </a:lnTo>
                  <a:lnTo>
                    <a:pt x="340956" y="5912345"/>
                  </a:lnTo>
                  <a:lnTo>
                    <a:pt x="340956" y="5927420"/>
                  </a:lnTo>
                  <a:lnTo>
                    <a:pt x="347065" y="5933529"/>
                  </a:lnTo>
                  <a:lnTo>
                    <a:pt x="354609" y="5933529"/>
                  </a:lnTo>
                  <a:lnTo>
                    <a:pt x="362140" y="5933529"/>
                  </a:lnTo>
                  <a:lnTo>
                    <a:pt x="368249" y="5927420"/>
                  </a:lnTo>
                  <a:lnTo>
                    <a:pt x="368249" y="5912345"/>
                  </a:lnTo>
                  <a:close/>
                  <a:moveTo>
                    <a:pt x="534619" y="5489105"/>
                  </a:moveTo>
                  <a:lnTo>
                    <a:pt x="528510" y="5483009"/>
                  </a:lnTo>
                  <a:lnTo>
                    <a:pt x="513435" y="5483009"/>
                  </a:lnTo>
                  <a:lnTo>
                    <a:pt x="507326" y="5489105"/>
                  </a:lnTo>
                  <a:lnTo>
                    <a:pt x="507326" y="5504192"/>
                  </a:lnTo>
                  <a:lnTo>
                    <a:pt x="513435" y="5510288"/>
                  </a:lnTo>
                  <a:lnTo>
                    <a:pt x="520979" y="5510288"/>
                  </a:lnTo>
                  <a:lnTo>
                    <a:pt x="528510" y="5510288"/>
                  </a:lnTo>
                  <a:lnTo>
                    <a:pt x="534619" y="5504192"/>
                  </a:lnTo>
                  <a:lnTo>
                    <a:pt x="534619" y="5489105"/>
                  </a:lnTo>
                  <a:close/>
                  <a:moveTo>
                    <a:pt x="757326" y="5710199"/>
                  </a:moveTo>
                  <a:lnTo>
                    <a:pt x="751230" y="5704090"/>
                  </a:lnTo>
                  <a:lnTo>
                    <a:pt x="736142" y="5704090"/>
                  </a:lnTo>
                  <a:lnTo>
                    <a:pt x="730046" y="5710199"/>
                  </a:lnTo>
                  <a:lnTo>
                    <a:pt x="730046" y="5725261"/>
                  </a:lnTo>
                  <a:lnTo>
                    <a:pt x="736142" y="5731370"/>
                  </a:lnTo>
                  <a:lnTo>
                    <a:pt x="743686" y="5731370"/>
                  </a:lnTo>
                  <a:lnTo>
                    <a:pt x="751230" y="5731370"/>
                  </a:lnTo>
                  <a:lnTo>
                    <a:pt x="757326" y="5725261"/>
                  </a:lnTo>
                  <a:lnTo>
                    <a:pt x="757326" y="5710199"/>
                  </a:lnTo>
                  <a:close/>
                  <a:moveTo>
                    <a:pt x="828535" y="5034038"/>
                  </a:moveTo>
                  <a:lnTo>
                    <a:pt x="822439" y="5027930"/>
                  </a:lnTo>
                  <a:lnTo>
                    <a:pt x="807351" y="5027930"/>
                  </a:lnTo>
                  <a:lnTo>
                    <a:pt x="801255" y="5034038"/>
                  </a:lnTo>
                  <a:lnTo>
                    <a:pt x="801255" y="5049113"/>
                  </a:lnTo>
                  <a:lnTo>
                    <a:pt x="807351" y="5055222"/>
                  </a:lnTo>
                  <a:lnTo>
                    <a:pt x="814895" y="5055222"/>
                  </a:lnTo>
                  <a:lnTo>
                    <a:pt x="822439" y="5055222"/>
                  </a:lnTo>
                  <a:lnTo>
                    <a:pt x="828535" y="5049113"/>
                  </a:lnTo>
                  <a:lnTo>
                    <a:pt x="828535" y="5034038"/>
                  </a:lnTo>
                  <a:close/>
                  <a:moveTo>
                    <a:pt x="843305" y="5391366"/>
                  </a:moveTo>
                  <a:lnTo>
                    <a:pt x="837196" y="5385270"/>
                  </a:lnTo>
                  <a:lnTo>
                    <a:pt x="822121" y="5385270"/>
                  </a:lnTo>
                  <a:lnTo>
                    <a:pt x="816013" y="5391366"/>
                  </a:lnTo>
                  <a:lnTo>
                    <a:pt x="816013" y="5406453"/>
                  </a:lnTo>
                  <a:lnTo>
                    <a:pt x="822121" y="5412549"/>
                  </a:lnTo>
                  <a:lnTo>
                    <a:pt x="829665" y="5412549"/>
                  </a:lnTo>
                  <a:lnTo>
                    <a:pt x="837196" y="5412549"/>
                  </a:lnTo>
                  <a:lnTo>
                    <a:pt x="843305" y="5406453"/>
                  </a:lnTo>
                  <a:lnTo>
                    <a:pt x="843305" y="5391366"/>
                  </a:lnTo>
                  <a:close/>
                  <a:moveTo>
                    <a:pt x="938809" y="5608434"/>
                  </a:moveTo>
                  <a:lnTo>
                    <a:pt x="932700" y="5602325"/>
                  </a:lnTo>
                  <a:lnTo>
                    <a:pt x="917625" y="5602325"/>
                  </a:lnTo>
                  <a:lnTo>
                    <a:pt x="911529" y="5608434"/>
                  </a:lnTo>
                  <a:lnTo>
                    <a:pt x="911529" y="5623496"/>
                  </a:lnTo>
                  <a:lnTo>
                    <a:pt x="917625" y="5629618"/>
                  </a:lnTo>
                  <a:lnTo>
                    <a:pt x="925169" y="5629618"/>
                  </a:lnTo>
                  <a:lnTo>
                    <a:pt x="932700" y="5629618"/>
                  </a:lnTo>
                  <a:lnTo>
                    <a:pt x="938809" y="5623496"/>
                  </a:lnTo>
                  <a:lnTo>
                    <a:pt x="938809" y="5608434"/>
                  </a:lnTo>
                  <a:close/>
                  <a:moveTo>
                    <a:pt x="1165872" y="4794021"/>
                  </a:moveTo>
                  <a:lnTo>
                    <a:pt x="1159776" y="4787912"/>
                  </a:lnTo>
                  <a:lnTo>
                    <a:pt x="1144689" y="4787912"/>
                  </a:lnTo>
                  <a:lnTo>
                    <a:pt x="1138593" y="4794021"/>
                  </a:lnTo>
                  <a:lnTo>
                    <a:pt x="1138593" y="4809096"/>
                  </a:lnTo>
                  <a:lnTo>
                    <a:pt x="1144689" y="4815205"/>
                  </a:lnTo>
                  <a:lnTo>
                    <a:pt x="1152232" y="4815205"/>
                  </a:lnTo>
                  <a:lnTo>
                    <a:pt x="1159776" y="4815205"/>
                  </a:lnTo>
                  <a:lnTo>
                    <a:pt x="1165872" y="4809096"/>
                  </a:lnTo>
                  <a:lnTo>
                    <a:pt x="1165872" y="4794021"/>
                  </a:lnTo>
                  <a:close/>
                  <a:moveTo>
                    <a:pt x="1326769" y="7262342"/>
                  </a:moveTo>
                  <a:lnTo>
                    <a:pt x="1320660" y="7256234"/>
                  </a:lnTo>
                  <a:lnTo>
                    <a:pt x="1305585" y="7256234"/>
                  </a:lnTo>
                  <a:lnTo>
                    <a:pt x="1299476" y="7262342"/>
                  </a:lnTo>
                  <a:lnTo>
                    <a:pt x="1299476" y="7277417"/>
                  </a:lnTo>
                  <a:lnTo>
                    <a:pt x="1305585" y="7283526"/>
                  </a:lnTo>
                  <a:lnTo>
                    <a:pt x="1313116" y="7283526"/>
                  </a:lnTo>
                  <a:lnTo>
                    <a:pt x="1320660" y="7283526"/>
                  </a:lnTo>
                  <a:lnTo>
                    <a:pt x="1326769" y="7277417"/>
                  </a:lnTo>
                  <a:lnTo>
                    <a:pt x="1326769" y="7262342"/>
                  </a:lnTo>
                  <a:close/>
                  <a:moveTo>
                    <a:pt x="1854073" y="3706685"/>
                  </a:moveTo>
                  <a:lnTo>
                    <a:pt x="1847964" y="3700576"/>
                  </a:lnTo>
                  <a:lnTo>
                    <a:pt x="1832889" y="3700576"/>
                  </a:lnTo>
                  <a:lnTo>
                    <a:pt x="1826780" y="3706685"/>
                  </a:lnTo>
                  <a:lnTo>
                    <a:pt x="1826780" y="3721760"/>
                  </a:lnTo>
                  <a:lnTo>
                    <a:pt x="1832889" y="3727869"/>
                  </a:lnTo>
                  <a:lnTo>
                    <a:pt x="1840433" y="3727869"/>
                  </a:lnTo>
                  <a:lnTo>
                    <a:pt x="1847964" y="3727869"/>
                  </a:lnTo>
                  <a:lnTo>
                    <a:pt x="1854073" y="3721760"/>
                  </a:lnTo>
                  <a:lnTo>
                    <a:pt x="1854073" y="3706685"/>
                  </a:lnTo>
                  <a:close/>
                  <a:moveTo>
                    <a:pt x="1946402" y="5064709"/>
                  </a:moveTo>
                  <a:lnTo>
                    <a:pt x="1940306" y="5058613"/>
                  </a:lnTo>
                  <a:lnTo>
                    <a:pt x="1925231" y="5058613"/>
                  </a:lnTo>
                  <a:lnTo>
                    <a:pt x="1919122" y="5064709"/>
                  </a:lnTo>
                  <a:lnTo>
                    <a:pt x="1919122" y="5079797"/>
                  </a:lnTo>
                  <a:lnTo>
                    <a:pt x="1925231" y="5085893"/>
                  </a:lnTo>
                  <a:lnTo>
                    <a:pt x="1932762" y="5085893"/>
                  </a:lnTo>
                  <a:lnTo>
                    <a:pt x="1940306" y="5085893"/>
                  </a:lnTo>
                  <a:lnTo>
                    <a:pt x="1946402" y="5079797"/>
                  </a:lnTo>
                  <a:lnTo>
                    <a:pt x="1946402" y="5064709"/>
                  </a:lnTo>
                  <a:close/>
                  <a:moveTo>
                    <a:pt x="2078748" y="4853889"/>
                  </a:moveTo>
                  <a:lnTo>
                    <a:pt x="2072640" y="4847793"/>
                  </a:lnTo>
                  <a:lnTo>
                    <a:pt x="2057565" y="4847793"/>
                  </a:lnTo>
                  <a:lnTo>
                    <a:pt x="2051456" y="4853889"/>
                  </a:lnTo>
                  <a:lnTo>
                    <a:pt x="2051456" y="4868964"/>
                  </a:lnTo>
                  <a:lnTo>
                    <a:pt x="2057565" y="4875073"/>
                  </a:lnTo>
                  <a:lnTo>
                    <a:pt x="2065108" y="4875073"/>
                  </a:lnTo>
                  <a:lnTo>
                    <a:pt x="2072640" y="4875073"/>
                  </a:lnTo>
                  <a:lnTo>
                    <a:pt x="2078748" y="4868964"/>
                  </a:lnTo>
                  <a:lnTo>
                    <a:pt x="2078748" y="4853889"/>
                  </a:lnTo>
                  <a:close/>
                  <a:moveTo>
                    <a:pt x="2143963" y="3214586"/>
                  </a:moveTo>
                  <a:lnTo>
                    <a:pt x="2137854" y="3208477"/>
                  </a:lnTo>
                  <a:lnTo>
                    <a:pt x="2122779" y="3208477"/>
                  </a:lnTo>
                  <a:lnTo>
                    <a:pt x="2116683" y="3214586"/>
                  </a:lnTo>
                  <a:lnTo>
                    <a:pt x="2116683" y="3229660"/>
                  </a:lnTo>
                  <a:lnTo>
                    <a:pt x="2122779" y="3235769"/>
                  </a:lnTo>
                  <a:lnTo>
                    <a:pt x="2130323" y="3235769"/>
                  </a:lnTo>
                  <a:lnTo>
                    <a:pt x="2137854" y="3235769"/>
                  </a:lnTo>
                  <a:lnTo>
                    <a:pt x="2143963" y="3229660"/>
                  </a:lnTo>
                  <a:lnTo>
                    <a:pt x="2143963" y="3214586"/>
                  </a:lnTo>
                  <a:close/>
                  <a:moveTo>
                    <a:pt x="2150922" y="2929610"/>
                  </a:moveTo>
                  <a:lnTo>
                    <a:pt x="2144814" y="2923502"/>
                  </a:lnTo>
                  <a:lnTo>
                    <a:pt x="2129739" y="2923502"/>
                  </a:lnTo>
                  <a:lnTo>
                    <a:pt x="2123630" y="2929610"/>
                  </a:lnTo>
                  <a:lnTo>
                    <a:pt x="2123630" y="2944685"/>
                  </a:lnTo>
                  <a:lnTo>
                    <a:pt x="2129739" y="2950794"/>
                  </a:lnTo>
                  <a:lnTo>
                    <a:pt x="2137270" y="2950794"/>
                  </a:lnTo>
                  <a:lnTo>
                    <a:pt x="2144814" y="2950794"/>
                  </a:lnTo>
                  <a:lnTo>
                    <a:pt x="2150922" y="2944685"/>
                  </a:lnTo>
                  <a:lnTo>
                    <a:pt x="2150922" y="2929610"/>
                  </a:lnTo>
                  <a:close/>
                  <a:moveTo>
                    <a:pt x="2417800" y="5575744"/>
                  </a:moveTo>
                  <a:lnTo>
                    <a:pt x="2411704" y="5569648"/>
                  </a:lnTo>
                  <a:lnTo>
                    <a:pt x="2396617" y="5569648"/>
                  </a:lnTo>
                  <a:lnTo>
                    <a:pt x="2390521" y="5575744"/>
                  </a:lnTo>
                  <a:lnTo>
                    <a:pt x="2390521" y="5590832"/>
                  </a:lnTo>
                  <a:lnTo>
                    <a:pt x="2396617" y="5596928"/>
                  </a:lnTo>
                  <a:lnTo>
                    <a:pt x="2404160" y="5596928"/>
                  </a:lnTo>
                  <a:lnTo>
                    <a:pt x="2411704" y="5596928"/>
                  </a:lnTo>
                  <a:lnTo>
                    <a:pt x="2417800" y="5590832"/>
                  </a:lnTo>
                  <a:lnTo>
                    <a:pt x="2417800" y="5575744"/>
                  </a:lnTo>
                  <a:close/>
                  <a:moveTo>
                    <a:pt x="2443162" y="3364369"/>
                  </a:moveTo>
                  <a:lnTo>
                    <a:pt x="2437053" y="3358261"/>
                  </a:lnTo>
                  <a:lnTo>
                    <a:pt x="2421979" y="3358261"/>
                  </a:lnTo>
                  <a:lnTo>
                    <a:pt x="2415870" y="3364369"/>
                  </a:lnTo>
                  <a:lnTo>
                    <a:pt x="2415870" y="3379444"/>
                  </a:lnTo>
                  <a:lnTo>
                    <a:pt x="2421979" y="3385553"/>
                  </a:lnTo>
                  <a:lnTo>
                    <a:pt x="2429522" y="3385553"/>
                  </a:lnTo>
                  <a:lnTo>
                    <a:pt x="2437053" y="3385553"/>
                  </a:lnTo>
                  <a:lnTo>
                    <a:pt x="2443162" y="3379444"/>
                  </a:lnTo>
                  <a:lnTo>
                    <a:pt x="2443162" y="3364369"/>
                  </a:lnTo>
                  <a:close/>
                  <a:moveTo>
                    <a:pt x="2862529" y="2624950"/>
                  </a:moveTo>
                  <a:lnTo>
                    <a:pt x="2856420" y="2618841"/>
                  </a:lnTo>
                  <a:lnTo>
                    <a:pt x="2841345" y="2618841"/>
                  </a:lnTo>
                  <a:lnTo>
                    <a:pt x="2835237" y="2624950"/>
                  </a:lnTo>
                  <a:lnTo>
                    <a:pt x="2835237" y="2640025"/>
                  </a:lnTo>
                  <a:lnTo>
                    <a:pt x="2841345" y="2646134"/>
                  </a:lnTo>
                  <a:lnTo>
                    <a:pt x="2848889" y="2646134"/>
                  </a:lnTo>
                  <a:lnTo>
                    <a:pt x="2856420" y="2646134"/>
                  </a:lnTo>
                  <a:lnTo>
                    <a:pt x="2862529" y="2640025"/>
                  </a:lnTo>
                  <a:lnTo>
                    <a:pt x="2862529" y="2624950"/>
                  </a:lnTo>
                  <a:close/>
                  <a:moveTo>
                    <a:pt x="2993555" y="3590213"/>
                  </a:moveTo>
                  <a:lnTo>
                    <a:pt x="2987459" y="3584105"/>
                  </a:lnTo>
                  <a:lnTo>
                    <a:pt x="2972371" y="3584105"/>
                  </a:lnTo>
                  <a:lnTo>
                    <a:pt x="2966275" y="3590213"/>
                  </a:lnTo>
                  <a:lnTo>
                    <a:pt x="2966275" y="3605288"/>
                  </a:lnTo>
                  <a:lnTo>
                    <a:pt x="2972371" y="3611397"/>
                  </a:lnTo>
                  <a:lnTo>
                    <a:pt x="2979915" y="3611397"/>
                  </a:lnTo>
                  <a:lnTo>
                    <a:pt x="2987459" y="3611397"/>
                  </a:lnTo>
                  <a:lnTo>
                    <a:pt x="2993555" y="3605288"/>
                  </a:lnTo>
                  <a:lnTo>
                    <a:pt x="2993555" y="3590213"/>
                  </a:lnTo>
                  <a:close/>
                  <a:moveTo>
                    <a:pt x="3040621" y="2521712"/>
                  </a:moveTo>
                  <a:lnTo>
                    <a:pt x="3034512" y="2515616"/>
                  </a:lnTo>
                  <a:lnTo>
                    <a:pt x="3019437" y="2515616"/>
                  </a:lnTo>
                  <a:lnTo>
                    <a:pt x="3013329" y="2521712"/>
                  </a:lnTo>
                  <a:lnTo>
                    <a:pt x="3013329" y="2536787"/>
                  </a:lnTo>
                  <a:lnTo>
                    <a:pt x="3019437" y="2542895"/>
                  </a:lnTo>
                  <a:lnTo>
                    <a:pt x="3026968" y="2542895"/>
                  </a:lnTo>
                  <a:lnTo>
                    <a:pt x="3034512" y="2542895"/>
                  </a:lnTo>
                  <a:lnTo>
                    <a:pt x="3040621" y="2536787"/>
                  </a:lnTo>
                  <a:lnTo>
                    <a:pt x="3040621" y="2521712"/>
                  </a:lnTo>
                  <a:close/>
                  <a:moveTo>
                    <a:pt x="3085122" y="2807754"/>
                  </a:moveTo>
                  <a:lnTo>
                    <a:pt x="3079013" y="2801645"/>
                  </a:lnTo>
                  <a:lnTo>
                    <a:pt x="3063938" y="2801645"/>
                  </a:lnTo>
                  <a:lnTo>
                    <a:pt x="3057829" y="2807754"/>
                  </a:lnTo>
                  <a:lnTo>
                    <a:pt x="3057829" y="2822829"/>
                  </a:lnTo>
                  <a:lnTo>
                    <a:pt x="3063938" y="2828937"/>
                  </a:lnTo>
                  <a:lnTo>
                    <a:pt x="3071469" y="2828937"/>
                  </a:lnTo>
                  <a:lnTo>
                    <a:pt x="3079013" y="2828937"/>
                  </a:lnTo>
                  <a:lnTo>
                    <a:pt x="3085122" y="2822829"/>
                  </a:lnTo>
                  <a:lnTo>
                    <a:pt x="3085122" y="2807754"/>
                  </a:lnTo>
                  <a:close/>
                  <a:moveTo>
                    <a:pt x="3273018" y="2205634"/>
                  </a:moveTo>
                  <a:lnTo>
                    <a:pt x="3266910" y="2199525"/>
                  </a:lnTo>
                  <a:lnTo>
                    <a:pt x="3251835" y="2199525"/>
                  </a:lnTo>
                  <a:lnTo>
                    <a:pt x="3245739" y="2205634"/>
                  </a:lnTo>
                  <a:lnTo>
                    <a:pt x="3245739" y="2220709"/>
                  </a:lnTo>
                  <a:lnTo>
                    <a:pt x="3251835" y="2226818"/>
                  </a:lnTo>
                  <a:lnTo>
                    <a:pt x="3259378" y="2226818"/>
                  </a:lnTo>
                  <a:lnTo>
                    <a:pt x="3266910" y="2226818"/>
                  </a:lnTo>
                  <a:lnTo>
                    <a:pt x="3273018" y="2220709"/>
                  </a:lnTo>
                  <a:lnTo>
                    <a:pt x="3273018" y="2205634"/>
                  </a:lnTo>
                  <a:close/>
                  <a:moveTo>
                    <a:pt x="3644823" y="2462047"/>
                  </a:moveTo>
                  <a:lnTo>
                    <a:pt x="3638715" y="2455938"/>
                  </a:lnTo>
                  <a:lnTo>
                    <a:pt x="3623640" y="2455938"/>
                  </a:lnTo>
                  <a:lnTo>
                    <a:pt x="3617531" y="2462047"/>
                  </a:lnTo>
                  <a:lnTo>
                    <a:pt x="3617531" y="2477122"/>
                  </a:lnTo>
                  <a:lnTo>
                    <a:pt x="3623640" y="2483231"/>
                  </a:lnTo>
                  <a:lnTo>
                    <a:pt x="3631171" y="2483231"/>
                  </a:lnTo>
                  <a:lnTo>
                    <a:pt x="3638715" y="2483231"/>
                  </a:lnTo>
                  <a:lnTo>
                    <a:pt x="3644823" y="2477122"/>
                  </a:lnTo>
                  <a:lnTo>
                    <a:pt x="3644823" y="2462047"/>
                  </a:lnTo>
                  <a:close/>
                  <a:moveTo>
                    <a:pt x="3685019" y="1607642"/>
                  </a:moveTo>
                  <a:lnTo>
                    <a:pt x="3678923" y="1601533"/>
                  </a:lnTo>
                  <a:lnTo>
                    <a:pt x="3663848" y="1601533"/>
                  </a:lnTo>
                  <a:lnTo>
                    <a:pt x="3657739" y="1607642"/>
                  </a:lnTo>
                  <a:lnTo>
                    <a:pt x="3657739" y="1622717"/>
                  </a:lnTo>
                  <a:lnTo>
                    <a:pt x="3663848" y="1628825"/>
                  </a:lnTo>
                  <a:lnTo>
                    <a:pt x="3671379" y="1628825"/>
                  </a:lnTo>
                  <a:lnTo>
                    <a:pt x="3678923" y="1628825"/>
                  </a:lnTo>
                  <a:lnTo>
                    <a:pt x="3685019" y="1622717"/>
                  </a:lnTo>
                  <a:lnTo>
                    <a:pt x="3685019" y="1607642"/>
                  </a:lnTo>
                  <a:close/>
                  <a:moveTo>
                    <a:pt x="3713124" y="6096"/>
                  </a:moveTo>
                  <a:lnTo>
                    <a:pt x="3707015" y="0"/>
                  </a:lnTo>
                  <a:lnTo>
                    <a:pt x="3691940" y="0"/>
                  </a:lnTo>
                  <a:lnTo>
                    <a:pt x="3685832" y="6096"/>
                  </a:lnTo>
                  <a:lnTo>
                    <a:pt x="3685832" y="21183"/>
                  </a:lnTo>
                  <a:lnTo>
                    <a:pt x="3691940" y="27279"/>
                  </a:lnTo>
                  <a:lnTo>
                    <a:pt x="3699484" y="27279"/>
                  </a:lnTo>
                  <a:lnTo>
                    <a:pt x="3707015" y="27279"/>
                  </a:lnTo>
                  <a:lnTo>
                    <a:pt x="3713124" y="21183"/>
                  </a:lnTo>
                  <a:lnTo>
                    <a:pt x="3713124" y="6096"/>
                  </a:lnTo>
                  <a:close/>
                  <a:moveTo>
                    <a:pt x="3725011" y="3639718"/>
                  </a:moveTo>
                  <a:lnTo>
                    <a:pt x="3718903" y="3633609"/>
                  </a:lnTo>
                  <a:lnTo>
                    <a:pt x="3703828" y="3633609"/>
                  </a:lnTo>
                  <a:lnTo>
                    <a:pt x="3697719" y="3639718"/>
                  </a:lnTo>
                  <a:lnTo>
                    <a:pt x="3697719" y="3654793"/>
                  </a:lnTo>
                  <a:lnTo>
                    <a:pt x="3703828" y="3660902"/>
                  </a:lnTo>
                  <a:lnTo>
                    <a:pt x="3711359" y="3660902"/>
                  </a:lnTo>
                  <a:lnTo>
                    <a:pt x="3718903" y="3660902"/>
                  </a:lnTo>
                  <a:lnTo>
                    <a:pt x="3725011" y="3654793"/>
                  </a:lnTo>
                  <a:lnTo>
                    <a:pt x="3725011" y="3639718"/>
                  </a:lnTo>
                  <a:close/>
                  <a:moveTo>
                    <a:pt x="3736746" y="2962618"/>
                  </a:moveTo>
                  <a:lnTo>
                    <a:pt x="3730637" y="2956509"/>
                  </a:lnTo>
                  <a:lnTo>
                    <a:pt x="3715562" y="2956509"/>
                  </a:lnTo>
                  <a:lnTo>
                    <a:pt x="3709454" y="2962618"/>
                  </a:lnTo>
                  <a:lnTo>
                    <a:pt x="3709454" y="2977692"/>
                  </a:lnTo>
                  <a:lnTo>
                    <a:pt x="3715562" y="2983801"/>
                  </a:lnTo>
                  <a:lnTo>
                    <a:pt x="3723106" y="2983801"/>
                  </a:lnTo>
                  <a:lnTo>
                    <a:pt x="3730637" y="2983801"/>
                  </a:lnTo>
                  <a:lnTo>
                    <a:pt x="3736746" y="2977692"/>
                  </a:lnTo>
                  <a:lnTo>
                    <a:pt x="3736746" y="2962618"/>
                  </a:lnTo>
                  <a:close/>
                  <a:moveTo>
                    <a:pt x="3736848" y="1501762"/>
                  </a:moveTo>
                  <a:lnTo>
                    <a:pt x="3730739" y="1495653"/>
                  </a:lnTo>
                  <a:lnTo>
                    <a:pt x="3715664" y="1495653"/>
                  </a:lnTo>
                  <a:lnTo>
                    <a:pt x="3709555" y="1501762"/>
                  </a:lnTo>
                  <a:lnTo>
                    <a:pt x="3709555" y="1516837"/>
                  </a:lnTo>
                  <a:lnTo>
                    <a:pt x="3715664" y="1522945"/>
                  </a:lnTo>
                  <a:lnTo>
                    <a:pt x="3723208" y="1522945"/>
                  </a:lnTo>
                  <a:lnTo>
                    <a:pt x="3730739" y="1522945"/>
                  </a:lnTo>
                  <a:lnTo>
                    <a:pt x="3736848" y="1516837"/>
                  </a:lnTo>
                  <a:lnTo>
                    <a:pt x="3736848" y="1501762"/>
                  </a:lnTo>
                  <a:close/>
                  <a:moveTo>
                    <a:pt x="3859022" y="1681911"/>
                  </a:moveTo>
                  <a:lnTo>
                    <a:pt x="3852913" y="1675803"/>
                  </a:lnTo>
                  <a:lnTo>
                    <a:pt x="3837838" y="1675803"/>
                  </a:lnTo>
                  <a:lnTo>
                    <a:pt x="3831729" y="1681911"/>
                  </a:lnTo>
                  <a:lnTo>
                    <a:pt x="3831729" y="1696986"/>
                  </a:lnTo>
                  <a:lnTo>
                    <a:pt x="3837838" y="1703095"/>
                  </a:lnTo>
                  <a:lnTo>
                    <a:pt x="3845382" y="1703095"/>
                  </a:lnTo>
                  <a:lnTo>
                    <a:pt x="3852913" y="1703095"/>
                  </a:lnTo>
                  <a:lnTo>
                    <a:pt x="3859022" y="1696986"/>
                  </a:lnTo>
                  <a:lnTo>
                    <a:pt x="3859022" y="1681911"/>
                  </a:lnTo>
                  <a:close/>
                  <a:moveTo>
                    <a:pt x="3932301" y="1790014"/>
                  </a:moveTo>
                  <a:lnTo>
                    <a:pt x="3926192" y="1783905"/>
                  </a:lnTo>
                  <a:lnTo>
                    <a:pt x="3911117" y="1783905"/>
                  </a:lnTo>
                  <a:lnTo>
                    <a:pt x="3905008" y="1790014"/>
                  </a:lnTo>
                  <a:lnTo>
                    <a:pt x="3905008" y="1805089"/>
                  </a:lnTo>
                  <a:lnTo>
                    <a:pt x="3911117" y="1811197"/>
                  </a:lnTo>
                  <a:lnTo>
                    <a:pt x="3918648" y="1811197"/>
                  </a:lnTo>
                  <a:lnTo>
                    <a:pt x="3926192" y="1811197"/>
                  </a:lnTo>
                  <a:lnTo>
                    <a:pt x="3932301" y="1805089"/>
                  </a:lnTo>
                  <a:lnTo>
                    <a:pt x="3932301" y="1790014"/>
                  </a:lnTo>
                  <a:close/>
                  <a:moveTo>
                    <a:pt x="4387062" y="3258058"/>
                  </a:moveTo>
                  <a:lnTo>
                    <a:pt x="4380966" y="3251949"/>
                  </a:lnTo>
                  <a:lnTo>
                    <a:pt x="4365879" y="3251949"/>
                  </a:lnTo>
                  <a:lnTo>
                    <a:pt x="4359783" y="3258058"/>
                  </a:lnTo>
                  <a:lnTo>
                    <a:pt x="4359783" y="3273133"/>
                  </a:lnTo>
                  <a:lnTo>
                    <a:pt x="4365879" y="3279241"/>
                  </a:lnTo>
                  <a:lnTo>
                    <a:pt x="4373423" y="3279241"/>
                  </a:lnTo>
                  <a:lnTo>
                    <a:pt x="4380966" y="3279241"/>
                  </a:lnTo>
                  <a:lnTo>
                    <a:pt x="4387062" y="3273133"/>
                  </a:lnTo>
                  <a:lnTo>
                    <a:pt x="4387062" y="3258058"/>
                  </a:lnTo>
                  <a:close/>
                  <a:moveTo>
                    <a:pt x="4435475" y="3401288"/>
                  </a:moveTo>
                  <a:lnTo>
                    <a:pt x="4429366" y="3395180"/>
                  </a:lnTo>
                  <a:lnTo>
                    <a:pt x="4414291" y="3395180"/>
                  </a:lnTo>
                  <a:lnTo>
                    <a:pt x="4408182" y="3401288"/>
                  </a:lnTo>
                  <a:lnTo>
                    <a:pt x="4408182" y="3416363"/>
                  </a:lnTo>
                  <a:lnTo>
                    <a:pt x="4414291" y="3422459"/>
                  </a:lnTo>
                  <a:lnTo>
                    <a:pt x="4421835" y="3422459"/>
                  </a:lnTo>
                  <a:lnTo>
                    <a:pt x="4429366" y="3422459"/>
                  </a:lnTo>
                  <a:lnTo>
                    <a:pt x="4435475" y="3416363"/>
                  </a:lnTo>
                  <a:lnTo>
                    <a:pt x="4435475" y="3401288"/>
                  </a:lnTo>
                  <a:close/>
                  <a:moveTo>
                    <a:pt x="4781855" y="5974435"/>
                  </a:moveTo>
                  <a:lnTo>
                    <a:pt x="4775746" y="5968339"/>
                  </a:lnTo>
                  <a:lnTo>
                    <a:pt x="4760671" y="5968339"/>
                  </a:lnTo>
                  <a:lnTo>
                    <a:pt x="4754562" y="5974435"/>
                  </a:lnTo>
                  <a:lnTo>
                    <a:pt x="4754562" y="5989523"/>
                  </a:lnTo>
                  <a:lnTo>
                    <a:pt x="4760671" y="5995619"/>
                  </a:lnTo>
                  <a:lnTo>
                    <a:pt x="4768202" y="5995619"/>
                  </a:lnTo>
                  <a:lnTo>
                    <a:pt x="4775746" y="5995619"/>
                  </a:lnTo>
                  <a:lnTo>
                    <a:pt x="4781855" y="5989523"/>
                  </a:lnTo>
                  <a:lnTo>
                    <a:pt x="4781855" y="5974435"/>
                  </a:lnTo>
                  <a:close/>
                </a:path>
              </a:pathLst>
            </a:custGeom>
            <a:solidFill>
              <a:srgbClr val="e6007d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6" name="CustomShape 44"/>
          <p:cNvSpPr/>
          <p:nvPr/>
        </p:nvSpPr>
        <p:spPr>
          <a:xfrm>
            <a:off x="1190520" y="3538800"/>
            <a:ext cx="1346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 baseline="-25000">
                <a:solidFill>
                  <a:srgbClr val="000000"/>
                </a:solidFill>
                <a:latin typeface="Calibri"/>
              </a:rPr>
              <a:t>*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27" name="CustomShape 45"/>
          <p:cNvSpPr/>
          <p:nvPr/>
        </p:nvSpPr>
        <p:spPr>
          <a:xfrm>
            <a:off x="151560" y="3722760"/>
            <a:ext cx="1084680" cy="232920"/>
          </a:xfrm>
          <a:custGeom>
            <a:avLst/>
            <a:gdLst/>
            <a:ahLst/>
            <a:rect l="l" t="t" r="r" b="b"/>
            <a:pathLst>
              <a:path w="2500630" h="501014">
                <a:moveTo>
                  <a:pt x="288977" y="61401"/>
                </a:moveTo>
                <a:lnTo>
                  <a:pt x="156351" y="61401"/>
                </a:lnTo>
                <a:lnTo>
                  <a:pt x="168409" y="62010"/>
                </a:lnTo>
                <a:lnTo>
                  <a:pt x="179846" y="63838"/>
                </a:lnTo>
                <a:lnTo>
                  <a:pt x="218519" y="82759"/>
                </a:lnTo>
                <a:lnTo>
                  <a:pt x="240590" y="117797"/>
                </a:lnTo>
                <a:lnTo>
                  <a:pt x="243448" y="140404"/>
                </a:lnTo>
                <a:lnTo>
                  <a:pt x="242912" y="150966"/>
                </a:lnTo>
                <a:lnTo>
                  <a:pt x="230045" y="190515"/>
                </a:lnTo>
                <a:lnTo>
                  <a:pt x="199788" y="231982"/>
                </a:lnTo>
                <a:lnTo>
                  <a:pt x="165387" y="269866"/>
                </a:lnTo>
                <a:lnTo>
                  <a:pt x="471" y="440730"/>
                </a:lnTo>
                <a:lnTo>
                  <a:pt x="471" y="494037"/>
                </a:lnTo>
                <a:lnTo>
                  <a:pt x="321267" y="494037"/>
                </a:lnTo>
                <a:lnTo>
                  <a:pt x="321267" y="430971"/>
                </a:lnTo>
                <a:lnTo>
                  <a:pt x="101850" y="430971"/>
                </a:lnTo>
                <a:lnTo>
                  <a:pt x="101850" y="427400"/>
                </a:lnTo>
                <a:lnTo>
                  <a:pt x="198705" y="326031"/>
                </a:lnTo>
                <a:lnTo>
                  <a:pt x="219736" y="304270"/>
                </a:lnTo>
                <a:lnTo>
                  <a:pt x="238329" y="284206"/>
                </a:lnTo>
                <a:lnTo>
                  <a:pt x="268190" y="249165"/>
                </a:lnTo>
                <a:lnTo>
                  <a:pt x="297241" y="204673"/>
                </a:lnTo>
                <a:lnTo>
                  <a:pt x="310854" y="165095"/>
                </a:lnTo>
                <a:lnTo>
                  <a:pt x="313414" y="138268"/>
                </a:lnTo>
                <a:lnTo>
                  <a:pt x="312179" y="119139"/>
                </a:lnTo>
                <a:lnTo>
                  <a:pt x="308474" y="101021"/>
                </a:lnTo>
                <a:lnTo>
                  <a:pt x="302300" y="83914"/>
                </a:lnTo>
                <a:lnTo>
                  <a:pt x="293655" y="67819"/>
                </a:lnTo>
                <a:lnTo>
                  <a:pt x="288977" y="61401"/>
                </a:lnTo>
                <a:close/>
                <a:moveTo>
                  <a:pt x="157775" y="0"/>
                </a:moveTo>
                <a:lnTo>
                  <a:pt x="114762" y="4641"/>
                </a:lnTo>
                <a:lnTo>
                  <a:pt x="76625" y="18564"/>
                </a:lnTo>
                <a:lnTo>
                  <a:pt x="44734" y="40640"/>
                </a:lnTo>
                <a:lnTo>
                  <a:pt x="20460" y="70207"/>
                </a:lnTo>
                <a:lnTo>
                  <a:pt x="5113" y="106317"/>
                </a:lnTo>
                <a:lnTo>
                  <a:pt x="0" y="148026"/>
                </a:lnTo>
                <a:lnTo>
                  <a:pt x="70196" y="148026"/>
                </a:lnTo>
                <a:lnTo>
                  <a:pt x="70852" y="135352"/>
                </a:lnTo>
                <a:lnTo>
                  <a:pt x="72817" y="123510"/>
                </a:lnTo>
                <a:lnTo>
                  <a:pt x="93404" y="85015"/>
                </a:lnTo>
                <a:lnTo>
                  <a:pt x="131834" y="64079"/>
                </a:lnTo>
                <a:lnTo>
                  <a:pt x="156351" y="61401"/>
                </a:lnTo>
                <a:lnTo>
                  <a:pt x="288977" y="61401"/>
                </a:lnTo>
                <a:lnTo>
                  <a:pt x="282816" y="52947"/>
                </a:lnTo>
                <a:lnTo>
                  <a:pt x="238683" y="18324"/>
                </a:lnTo>
                <a:lnTo>
                  <a:pt x="200966" y="4583"/>
                </a:lnTo>
                <a:lnTo>
                  <a:pt x="180054" y="1146"/>
                </a:lnTo>
                <a:lnTo>
                  <a:pt x="157775" y="0"/>
                </a:lnTo>
                <a:close/>
                <a:moveTo>
                  <a:pt x="596358" y="80437"/>
                </a:moveTo>
                <a:lnTo>
                  <a:pt x="522591" y="80437"/>
                </a:lnTo>
                <a:lnTo>
                  <a:pt x="522591" y="494037"/>
                </a:lnTo>
                <a:lnTo>
                  <a:pt x="596358" y="494037"/>
                </a:lnTo>
                <a:lnTo>
                  <a:pt x="596358" y="80437"/>
                </a:lnTo>
                <a:close/>
                <a:moveTo>
                  <a:pt x="596358" y="6669"/>
                </a:moveTo>
                <a:lnTo>
                  <a:pt x="524727" y="6669"/>
                </a:lnTo>
                <a:lnTo>
                  <a:pt x="403129" y="86143"/>
                </a:lnTo>
                <a:lnTo>
                  <a:pt x="403129" y="156592"/>
                </a:lnTo>
                <a:lnTo>
                  <a:pt x="519732" y="80437"/>
                </a:lnTo>
                <a:lnTo>
                  <a:pt x="596358" y="80437"/>
                </a:lnTo>
                <a:lnTo>
                  <a:pt x="596358" y="6669"/>
                </a:lnTo>
                <a:close/>
                <a:moveTo>
                  <a:pt x="1016704" y="61401"/>
                </a:moveTo>
                <a:lnTo>
                  <a:pt x="884077" y="61401"/>
                </a:lnTo>
                <a:lnTo>
                  <a:pt x="896136" y="62010"/>
                </a:lnTo>
                <a:lnTo>
                  <a:pt x="907573" y="63838"/>
                </a:lnTo>
                <a:lnTo>
                  <a:pt x="946246" y="82759"/>
                </a:lnTo>
                <a:lnTo>
                  <a:pt x="968317" y="117797"/>
                </a:lnTo>
                <a:lnTo>
                  <a:pt x="971174" y="140404"/>
                </a:lnTo>
                <a:lnTo>
                  <a:pt x="970638" y="150966"/>
                </a:lnTo>
                <a:lnTo>
                  <a:pt x="957771" y="190515"/>
                </a:lnTo>
                <a:lnTo>
                  <a:pt x="927515" y="231982"/>
                </a:lnTo>
                <a:lnTo>
                  <a:pt x="893114" y="269866"/>
                </a:lnTo>
                <a:lnTo>
                  <a:pt x="728197" y="440730"/>
                </a:lnTo>
                <a:lnTo>
                  <a:pt x="728197" y="494037"/>
                </a:lnTo>
                <a:lnTo>
                  <a:pt x="1048994" y="494037"/>
                </a:lnTo>
                <a:lnTo>
                  <a:pt x="1048994" y="430971"/>
                </a:lnTo>
                <a:lnTo>
                  <a:pt x="829576" y="430971"/>
                </a:lnTo>
                <a:lnTo>
                  <a:pt x="829576" y="427400"/>
                </a:lnTo>
                <a:lnTo>
                  <a:pt x="926432" y="326031"/>
                </a:lnTo>
                <a:lnTo>
                  <a:pt x="947462" y="304270"/>
                </a:lnTo>
                <a:lnTo>
                  <a:pt x="966055" y="284206"/>
                </a:lnTo>
                <a:lnTo>
                  <a:pt x="995917" y="249165"/>
                </a:lnTo>
                <a:lnTo>
                  <a:pt x="1024967" y="204673"/>
                </a:lnTo>
                <a:lnTo>
                  <a:pt x="1038580" y="165095"/>
                </a:lnTo>
                <a:lnTo>
                  <a:pt x="1041141" y="138268"/>
                </a:lnTo>
                <a:lnTo>
                  <a:pt x="1039906" y="119139"/>
                </a:lnTo>
                <a:lnTo>
                  <a:pt x="1036201" y="101021"/>
                </a:lnTo>
                <a:lnTo>
                  <a:pt x="1030026" y="83914"/>
                </a:lnTo>
                <a:lnTo>
                  <a:pt x="1021382" y="67819"/>
                </a:lnTo>
                <a:lnTo>
                  <a:pt x="1016704" y="61401"/>
                </a:lnTo>
                <a:close/>
                <a:moveTo>
                  <a:pt x="885501" y="0"/>
                </a:moveTo>
                <a:lnTo>
                  <a:pt x="842488" y="4641"/>
                </a:lnTo>
                <a:lnTo>
                  <a:pt x="804352" y="18564"/>
                </a:lnTo>
                <a:lnTo>
                  <a:pt x="772460" y="40640"/>
                </a:lnTo>
                <a:lnTo>
                  <a:pt x="748186" y="70207"/>
                </a:lnTo>
                <a:lnTo>
                  <a:pt x="732840" y="106317"/>
                </a:lnTo>
                <a:lnTo>
                  <a:pt x="727726" y="148026"/>
                </a:lnTo>
                <a:lnTo>
                  <a:pt x="797923" y="148026"/>
                </a:lnTo>
                <a:lnTo>
                  <a:pt x="798578" y="135352"/>
                </a:lnTo>
                <a:lnTo>
                  <a:pt x="800543" y="123510"/>
                </a:lnTo>
                <a:lnTo>
                  <a:pt x="821130" y="85015"/>
                </a:lnTo>
                <a:lnTo>
                  <a:pt x="859561" y="64079"/>
                </a:lnTo>
                <a:lnTo>
                  <a:pt x="884077" y="61401"/>
                </a:lnTo>
                <a:lnTo>
                  <a:pt x="1016704" y="61401"/>
                </a:lnTo>
                <a:lnTo>
                  <a:pt x="1010543" y="52947"/>
                </a:lnTo>
                <a:lnTo>
                  <a:pt x="966410" y="18324"/>
                </a:lnTo>
                <a:lnTo>
                  <a:pt x="928692" y="4583"/>
                </a:lnTo>
                <a:lnTo>
                  <a:pt x="907781" y="1146"/>
                </a:lnTo>
                <a:lnTo>
                  <a:pt x="885501" y="0"/>
                </a:lnTo>
                <a:close/>
                <a:moveTo>
                  <a:pt x="1187010" y="403610"/>
                </a:moveTo>
                <a:lnTo>
                  <a:pt x="1147319" y="424906"/>
                </a:lnTo>
                <a:lnTo>
                  <a:pt x="1139420" y="450960"/>
                </a:lnTo>
                <a:lnTo>
                  <a:pt x="1140298" y="460482"/>
                </a:lnTo>
                <a:lnTo>
                  <a:pt x="1168870" y="495107"/>
                </a:lnTo>
                <a:lnTo>
                  <a:pt x="1187010" y="498560"/>
                </a:lnTo>
                <a:lnTo>
                  <a:pt x="1195743" y="498560"/>
                </a:lnTo>
                <a:lnTo>
                  <a:pt x="1203670" y="496414"/>
                </a:lnTo>
                <a:lnTo>
                  <a:pt x="1217952" y="487849"/>
                </a:lnTo>
                <a:lnTo>
                  <a:pt x="1223659" y="482142"/>
                </a:lnTo>
                <a:lnTo>
                  <a:pt x="1227952" y="475001"/>
                </a:lnTo>
                <a:lnTo>
                  <a:pt x="1232391" y="467703"/>
                </a:lnTo>
                <a:lnTo>
                  <a:pt x="1234611" y="459692"/>
                </a:lnTo>
                <a:lnTo>
                  <a:pt x="1234611" y="450960"/>
                </a:lnTo>
                <a:lnTo>
                  <a:pt x="1213207" y="411509"/>
                </a:lnTo>
                <a:lnTo>
                  <a:pt x="1196429" y="404488"/>
                </a:lnTo>
                <a:lnTo>
                  <a:pt x="1187010" y="403610"/>
                </a:lnTo>
                <a:close/>
                <a:moveTo>
                  <a:pt x="1617471" y="61401"/>
                </a:moveTo>
                <a:lnTo>
                  <a:pt x="1484844" y="61401"/>
                </a:lnTo>
                <a:lnTo>
                  <a:pt x="1496903" y="62010"/>
                </a:lnTo>
                <a:lnTo>
                  <a:pt x="1508340" y="63838"/>
                </a:lnTo>
                <a:lnTo>
                  <a:pt x="1547013" y="82759"/>
                </a:lnTo>
                <a:lnTo>
                  <a:pt x="1569084" y="117797"/>
                </a:lnTo>
                <a:lnTo>
                  <a:pt x="1571941" y="140404"/>
                </a:lnTo>
                <a:lnTo>
                  <a:pt x="1571405" y="150966"/>
                </a:lnTo>
                <a:lnTo>
                  <a:pt x="1558538" y="190515"/>
                </a:lnTo>
                <a:lnTo>
                  <a:pt x="1528282" y="231982"/>
                </a:lnTo>
                <a:lnTo>
                  <a:pt x="1493881" y="269866"/>
                </a:lnTo>
                <a:lnTo>
                  <a:pt x="1328964" y="440730"/>
                </a:lnTo>
                <a:lnTo>
                  <a:pt x="1328964" y="494037"/>
                </a:lnTo>
                <a:lnTo>
                  <a:pt x="1649761" y="494037"/>
                </a:lnTo>
                <a:lnTo>
                  <a:pt x="1649761" y="430971"/>
                </a:lnTo>
                <a:lnTo>
                  <a:pt x="1430343" y="430971"/>
                </a:lnTo>
                <a:lnTo>
                  <a:pt x="1430343" y="427400"/>
                </a:lnTo>
                <a:lnTo>
                  <a:pt x="1527199" y="326031"/>
                </a:lnTo>
                <a:lnTo>
                  <a:pt x="1548229" y="304270"/>
                </a:lnTo>
                <a:lnTo>
                  <a:pt x="1566822" y="284206"/>
                </a:lnTo>
                <a:lnTo>
                  <a:pt x="1596684" y="249165"/>
                </a:lnTo>
                <a:lnTo>
                  <a:pt x="1625734" y="204673"/>
                </a:lnTo>
                <a:lnTo>
                  <a:pt x="1639347" y="165095"/>
                </a:lnTo>
                <a:lnTo>
                  <a:pt x="1641908" y="138268"/>
                </a:lnTo>
                <a:lnTo>
                  <a:pt x="1640673" y="119139"/>
                </a:lnTo>
                <a:lnTo>
                  <a:pt x="1636968" y="101021"/>
                </a:lnTo>
                <a:lnTo>
                  <a:pt x="1630793" y="83914"/>
                </a:lnTo>
                <a:lnTo>
                  <a:pt x="1622149" y="67819"/>
                </a:lnTo>
                <a:lnTo>
                  <a:pt x="1617471" y="61401"/>
                </a:lnTo>
                <a:close/>
                <a:moveTo>
                  <a:pt x="1486268" y="0"/>
                </a:moveTo>
                <a:lnTo>
                  <a:pt x="1443255" y="4641"/>
                </a:lnTo>
                <a:lnTo>
                  <a:pt x="1405119" y="18564"/>
                </a:lnTo>
                <a:lnTo>
                  <a:pt x="1373227" y="40640"/>
                </a:lnTo>
                <a:lnTo>
                  <a:pt x="1348953" y="70207"/>
                </a:lnTo>
                <a:lnTo>
                  <a:pt x="1333607" y="106317"/>
                </a:lnTo>
                <a:lnTo>
                  <a:pt x="1328493" y="148026"/>
                </a:lnTo>
                <a:lnTo>
                  <a:pt x="1398690" y="148026"/>
                </a:lnTo>
                <a:lnTo>
                  <a:pt x="1399345" y="135352"/>
                </a:lnTo>
                <a:lnTo>
                  <a:pt x="1401310" y="123510"/>
                </a:lnTo>
                <a:lnTo>
                  <a:pt x="1421897" y="85015"/>
                </a:lnTo>
                <a:lnTo>
                  <a:pt x="1460328" y="64079"/>
                </a:lnTo>
                <a:lnTo>
                  <a:pt x="1484844" y="61401"/>
                </a:lnTo>
                <a:lnTo>
                  <a:pt x="1617471" y="61401"/>
                </a:lnTo>
                <a:lnTo>
                  <a:pt x="1611310" y="52947"/>
                </a:lnTo>
                <a:lnTo>
                  <a:pt x="1567177" y="18324"/>
                </a:lnTo>
                <a:lnTo>
                  <a:pt x="1529459" y="4583"/>
                </a:lnTo>
                <a:lnTo>
                  <a:pt x="1508548" y="1146"/>
                </a:lnTo>
                <a:lnTo>
                  <a:pt x="1486268" y="0"/>
                </a:lnTo>
                <a:close/>
                <a:moveTo>
                  <a:pt x="1812290" y="366962"/>
                </a:moveTo>
                <a:lnTo>
                  <a:pt x="1737570" y="366962"/>
                </a:lnTo>
                <a:lnTo>
                  <a:pt x="1739682" y="386236"/>
                </a:lnTo>
                <a:lnTo>
                  <a:pt x="1761370" y="436918"/>
                </a:lnTo>
                <a:lnTo>
                  <a:pt x="1803890" y="474540"/>
                </a:lnTo>
                <a:lnTo>
                  <a:pt x="1841982" y="491194"/>
                </a:lnTo>
                <a:lnTo>
                  <a:pt x="1885771" y="499640"/>
                </a:lnTo>
                <a:lnTo>
                  <a:pt x="1909627" y="500696"/>
                </a:lnTo>
                <a:lnTo>
                  <a:pt x="1933915" y="499567"/>
                </a:lnTo>
                <a:lnTo>
                  <a:pt x="1978294" y="490527"/>
                </a:lnTo>
                <a:lnTo>
                  <a:pt x="2016759" y="472602"/>
                </a:lnTo>
                <a:lnTo>
                  <a:pt x="2047340" y="447499"/>
                </a:lnTo>
                <a:lnTo>
                  <a:pt x="2055509" y="437400"/>
                </a:lnTo>
                <a:lnTo>
                  <a:pt x="1909146" y="437400"/>
                </a:lnTo>
                <a:lnTo>
                  <a:pt x="1896359" y="436864"/>
                </a:lnTo>
                <a:lnTo>
                  <a:pt x="1851350" y="424103"/>
                </a:lnTo>
                <a:lnTo>
                  <a:pt x="1820994" y="396229"/>
                </a:lnTo>
                <a:lnTo>
                  <a:pt x="1813733" y="377428"/>
                </a:lnTo>
                <a:lnTo>
                  <a:pt x="1812290" y="366962"/>
                </a:lnTo>
                <a:close/>
                <a:moveTo>
                  <a:pt x="2041525" y="61401"/>
                </a:moveTo>
                <a:lnTo>
                  <a:pt x="1910580" y="61401"/>
                </a:lnTo>
                <a:lnTo>
                  <a:pt x="1922657" y="61996"/>
                </a:lnTo>
                <a:lnTo>
                  <a:pt x="1933899" y="63780"/>
                </a:lnTo>
                <a:lnTo>
                  <a:pt x="1970309" y="82282"/>
                </a:lnTo>
                <a:lnTo>
                  <a:pt x="1990122" y="115478"/>
                </a:lnTo>
                <a:lnTo>
                  <a:pt x="1992682" y="136603"/>
                </a:lnTo>
                <a:lnTo>
                  <a:pt x="1991952" y="148010"/>
                </a:lnTo>
                <a:lnTo>
                  <a:pt x="1974624" y="185978"/>
                </a:lnTo>
                <a:lnTo>
                  <a:pt x="1938003" y="209166"/>
                </a:lnTo>
                <a:lnTo>
                  <a:pt x="1901062" y="214653"/>
                </a:lnTo>
                <a:lnTo>
                  <a:pt x="1859891" y="214653"/>
                </a:lnTo>
                <a:lnTo>
                  <a:pt x="1859891" y="274619"/>
                </a:lnTo>
                <a:lnTo>
                  <a:pt x="1901062" y="274619"/>
                </a:lnTo>
                <a:lnTo>
                  <a:pt x="1917330" y="275289"/>
                </a:lnTo>
                <a:lnTo>
                  <a:pt x="1958652" y="285331"/>
                </a:lnTo>
                <a:lnTo>
                  <a:pt x="1995059" y="314838"/>
                </a:lnTo>
                <a:lnTo>
                  <a:pt x="2007666" y="357915"/>
                </a:lnTo>
                <a:lnTo>
                  <a:pt x="2006879" y="369353"/>
                </a:lnTo>
                <a:lnTo>
                  <a:pt x="1988143" y="407994"/>
                </a:lnTo>
                <a:lnTo>
                  <a:pt x="1948594" y="431776"/>
                </a:lnTo>
                <a:lnTo>
                  <a:pt x="1909146" y="437400"/>
                </a:lnTo>
                <a:lnTo>
                  <a:pt x="2055509" y="437400"/>
                </a:lnTo>
                <a:lnTo>
                  <a:pt x="2076445" y="398430"/>
                </a:lnTo>
                <a:lnTo>
                  <a:pt x="2081915" y="360292"/>
                </a:lnTo>
                <a:lnTo>
                  <a:pt x="2080343" y="338148"/>
                </a:lnTo>
                <a:lnTo>
                  <a:pt x="2067017" y="299479"/>
                </a:lnTo>
                <a:lnTo>
                  <a:pt x="2040572" y="268854"/>
                </a:lnTo>
                <a:lnTo>
                  <a:pt x="2002971" y="249578"/>
                </a:lnTo>
                <a:lnTo>
                  <a:pt x="1980065" y="244400"/>
                </a:lnTo>
                <a:lnTo>
                  <a:pt x="1980065" y="240589"/>
                </a:lnTo>
                <a:lnTo>
                  <a:pt x="2028612" y="215383"/>
                </a:lnTo>
                <a:lnTo>
                  <a:pt x="2058239" y="170628"/>
                </a:lnTo>
                <a:lnTo>
                  <a:pt x="2063832" y="132791"/>
                </a:lnTo>
                <a:lnTo>
                  <a:pt x="2062760" y="115181"/>
                </a:lnTo>
                <a:lnTo>
                  <a:pt x="2059309" y="98284"/>
                </a:lnTo>
                <a:lnTo>
                  <a:pt x="2053478" y="82103"/>
                </a:lnTo>
                <a:lnTo>
                  <a:pt x="2045267" y="66636"/>
                </a:lnTo>
                <a:lnTo>
                  <a:pt x="2041525" y="61401"/>
                </a:lnTo>
                <a:close/>
                <a:moveTo>
                  <a:pt x="1911533" y="0"/>
                </a:moveTo>
                <a:lnTo>
                  <a:pt x="1868812" y="4225"/>
                </a:lnTo>
                <a:lnTo>
                  <a:pt x="1830143" y="16900"/>
                </a:lnTo>
                <a:lnTo>
                  <a:pt x="1797067" y="37068"/>
                </a:lnTo>
                <a:lnTo>
                  <a:pt x="1761367" y="79364"/>
                </a:lnTo>
                <a:lnTo>
                  <a:pt x="1747800" y="133262"/>
                </a:lnTo>
                <a:lnTo>
                  <a:pt x="1818960" y="133262"/>
                </a:lnTo>
                <a:lnTo>
                  <a:pt x="1820177" y="122482"/>
                </a:lnTo>
                <a:lnTo>
                  <a:pt x="1822884" y="112504"/>
                </a:lnTo>
                <a:lnTo>
                  <a:pt x="1847515" y="80674"/>
                </a:lnTo>
                <a:lnTo>
                  <a:pt x="1887556" y="63601"/>
                </a:lnTo>
                <a:lnTo>
                  <a:pt x="1910580" y="61401"/>
                </a:lnTo>
                <a:lnTo>
                  <a:pt x="2041525" y="61401"/>
                </a:lnTo>
                <a:lnTo>
                  <a:pt x="2035009" y="52285"/>
                </a:lnTo>
                <a:lnTo>
                  <a:pt x="1992441" y="18324"/>
                </a:lnTo>
                <a:lnTo>
                  <a:pt x="1955195" y="4583"/>
                </a:lnTo>
                <a:lnTo>
                  <a:pt x="1934166" y="1146"/>
                </a:lnTo>
                <a:lnTo>
                  <a:pt x="1911533" y="0"/>
                </a:lnTo>
                <a:close/>
                <a:moveTo>
                  <a:pt x="2244455" y="366962"/>
                </a:moveTo>
                <a:lnTo>
                  <a:pt x="2173064" y="366962"/>
                </a:lnTo>
                <a:lnTo>
                  <a:pt x="2175014" y="385818"/>
                </a:lnTo>
                <a:lnTo>
                  <a:pt x="2195671" y="435976"/>
                </a:lnTo>
                <a:lnTo>
                  <a:pt x="2235473" y="474077"/>
                </a:lnTo>
                <a:lnTo>
                  <a:pt x="2270722" y="491062"/>
                </a:lnTo>
                <a:lnTo>
                  <a:pt x="2310939" y="499626"/>
                </a:lnTo>
                <a:lnTo>
                  <a:pt x="2332745" y="500696"/>
                </a:lnTo>
                <a:lnTo>
                  <a:pt x="2356556" y="499373"/>
                </a:lnTo>
                <a:lnTo>
                  <a:pt x="2399984" y="488787"/>
                </a:lnTo>
                <a:lnTo>
                  <a:pt x="2437603" y="467831"/>
                </a:lnTo>
                <a:lnTo>
                  <a:pt x="2467116" y="438824"/>
                </a:lnTo>
                <a:lnTo>
                  <a:pt x="2332745" y="438824"/>
                </a:lnTo>
                <a:lnTo>
                  <a:pt x="2315757" y="437559"/>
                </a:lnTo>
                <a:lnTo>
                  <a:pt x="2272297" y="418594"/>
                </a:lnTo>
                <a:lnTo>
                  <a:pt x="2247178" y="381969"/>
                </a:lnTo>
                <a:lnTo>
                  <a:pt x="2244455" y="366962"/>
                </a:lnTo>
                <a:close/>
                <a:moveTo>
                  <a:pt x="2468990" y="234642"/>
                </a:moveTo>
                <a:lnTo>
                  <a:pt x="2329646" y="234642"/>
                </a:lnTo>
                <a:lnTo>
                  <a:pt x="2343748" y="235578"/>
                </a:lnTo>
                <a:lnTo>
                  <a:pt x="2357017" y="238152"/>
                </a:lnTo>
                <a:lnTo>
                  <a:pt x="2391750" y="255497"/>
                </a:lnTo>
                <a:lnTo>
                  <a:pt x="2416512" y="284860"/>
                </a:lnTo>
                <a:lnTo>
                  <a:pt x="2428557" y="323455"/>
                </a:lnTo>
                <a:lnTo>
                  <a:pt x="2429360" y="337926"/>
                </a:lnTo>
                <a:lnTo>
                  <a:pt x="2428573" y="352162"/>
                </a:lnTo>
                <a:lnTo>
                  <a:pt x="2416753" y="390040"/>
                </a:lnTo>
                <a:lnTo>
                  <a:pt x="2382482" y="425976"/>
                </a:lnTo>
                <a:lnTo>
                  <a:pt x="2332745" y="438824"/>
                </a:lnTo>
                <a:lnTo>
                  <a:pt x="2467116" y="438824"/>
                </a:lnTo>
                <a:lnTo>
                  <a:pt x="2488558" y="401778"/>
                </a:lnTo>
                <a:lnTo>
                  <a:pt x="2499270" y="359540"/>
                </a:lnTo>
                <a:lnTo>
                  <a:pt x="2500520" y="336502"/>
                </a:lnTo>
                <a:lnTo>
                  <a:pt x="2499358" y="313504"/>
                </a:lnTo>
                <a:lnTo>
                  <a:pt x="2495638" y="291878"/>
                </a:lnTo>
                <a:lnTo>
                  <a:pt x="2489362" y="271622"/>
                </a:lnTo>
                <a:lnTo>
                  <a:pt x="2480531" y="252735"/>
                </a:lnTo>
                <a:lnTo>
                  <a:pt x="2469598" y="235374"/>
                </a:lnTo>
                <a:lnTo>
                  <a:pt x="2468990" y="234642"/>
                </a:lnTo>
                <a:close/>
                <a:moveTo>
                  <a:pt x="2476961" y="6669"/>
                </a:moveTo>
                <a:lnTo>
                  <a:pt x="2209000" y="6669"/>
                </a:lnTo>
                <a:lnTo>
                  <a:pt x="2181629" y="252254"/>
                </a:lnTo>
                <a:lnTo>
                  <a:pt x="2248978" y="262253"/>
                </a:lnTo>
                <a:lnTo>
                  <a:pt x="2256415" y="256362"/>
                </a:lnTo>
                <a:lnTo>
                  <a:pt x="2264921" y="251065"/>
                </a:lnTo>
                <a:lnTo>
                  <a:pt x="2307458" y="236549"/>
                </a:lnTo>
                <a:lnTo>
                  <a:pt x="2329646" y="234642"/>
                </a:lnTo>
                <a:lnTo>
                  <a:pt x="2468990" y="234642"/>
                </a:lnTo>
                <a:lnTo>
                  <a:pt x="2456791" y="219948"/>
                </a:lnTo>
                <a:lnTo>
                  <a:pt x="2442112" y="206459"/>
                </a:lnTo>
                <a:lnTo>
                  <a:pt x="2441580" y="206087"/>
                </a:lnTo>
                <a:lnTo>
                  <a:pt x="2254685" y="206087"/>
                </a:lnTo>
                <a:lnTo>
                  <a:pt x="2270161" y="69725"/>
                </a:lnTo>
                <a:lnTo>
                  <a:pt x="2476961" y="69725"/>
                </a:lnTo>
                <a:lnTo>
                  <a:pt x="2476961" y="6669"/>
                </a:lnTo>
                <a:close/>
                <a:moveTo>
                  <a:pt x="2346305" y="173722"/>
                </a:moveTo>
                <a:lnTo>
                  <a:pt x="2307491" y="178943"/>
                </a:lnTo>
                <a:lnTo>
                  <a:pt x="2265263" y="199467"/>
                </a:lnTo>
                <a:lnTo>
                  <a:pt x="2257543" y="206087"/>
                </a:lnTo>
                <a:lnTo>
                  <a:pt x="2441580" y="206087"/>
                </a:lnTo>
                <a:lnTo>
                  <a:pt x="2407573" y="185636"/>
                </a:lnTo>
                <a:lnTo>
                  <a:pt x="2367949" y="175045"/>
                </a:lnTo>
                <a:lnTo>
                  <a:pt x="2346305" y="1737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8" name="object 4" descr=""/>
          <p:cNvPicPr/>
          <p:nvPr/>
        </p:nvPicPr>
        <p:blipFill>
          <a:blip r:embed="rId61"/>
          <a:stretch/>
        </p:blipFill>
        <p:spPr>
          <a:xfrm>
            <a:off x="50760" y="3495240"/>
            <a:ext cx="1654200" cy="138240"/>
          </a:xfrm>
          <a:prstGeom prst="rect">
            <a:avLst/>
          </a:prstGeom>
          <a:ln>
            <a:noFill/>
          </a:ln>
        </p:spPr>
      </p:pic>
      <p:sp>
        <p:nvSpPr>
          <p:cNvPr id="229" name="CustomShape 46"/>
          <p:cNvSpPr/>
          <p:nvPr/>
        </p:nvSpPr>
        <p:spPr>
          <a:xfrm>
            <a:off x="2015280" y="6326280"/>
            <a:ext cx="59338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800" spc="-1" strike="noStrike">
                <a:solidFill>
                  <a:srgbClr val="000000"/>
                </a:solidFill>
                <a:latin typeface="Calibri"/>
              </a:rPr>
              <a:t>*I dati sono stati elaborati da Visit Piemonte tramite il portale piemontesport.org.</a:t>
            </a:r>
            <a:endParaRPr b="0" lang="it-IT" sz="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800" spc="-1" strike="noStrike">
                <a:solidFill>
                  <a:srgbClr val="000000"/>
                </a:solidFill>
                <a:latin typeface="Calibri"/>
              </a:rPr>
              <a:t>I dati si riferiscono alle schede caricate sul portale piemontesport.org dagli enti  organizzatori (federazioni, discipline sportive associate e benemerite, enti di promozione sportiva, associazioni sportive dilettantistiche)</a:t>
            </a:r>
            <a:endParaRPr b="0" lang="it-IT" sz="800" spc="-1" strike="noStrike">
              <a:latin typeface="Arial"/>
            </a:endParaRPr>
          </a:p>
        </p:txBody>
      </p:sp>
      <p:grpSp>
        <p:nvGrpSpPr>
          <p:cNvPr id="230" name="Group 47"/>
          <p:cNvGrpSpPr/>
          <p:nvPr/>
        </p:nvGrpSpPr>
        <p:grpSpPr>
          <a:xfrm>
            <a:off x="3234240" y="3626280"/>
            <a:ext cx="2576160" cy="2283480"/>
            <a:chOff x="3234240" y="3626280"/>
            <a:chExt cx="2576160" cy="2283480"/>
          </a:xfrm>
        </p:grpSpPr>
        <p:pic>
          <p:nvPicPr>
            <p:cNvPr id="231" name="object 121" descr=""/>
            <p:cNvPicPr/>
            <p:nvPr/>
          </p:nvPicPr>
          <p:blipFill>
            <a:blip r:embed="rId62"/>
            <a:stretch/>
          </p:blipFill>
          <p:spPr>
            <a:xfrm>
              <a:off x="3239640" y="3626280"/>
              <a:ext cx="810720" cy="14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2" name="CustomShape 48"/>
            <p:cNvSpPr/>
            <p:nvPr/>
          </p:nvSpPr>
          <p:spPr>
            <a:xfrm>
              <a:off x="3234240" y="3798720"/>
              <a:ext cx="2576160" cy="48600"/>
            </a:xfrm>
            <a:custGeom>
              <a:avLst/>
              <a:gdLst/>
              <a:ahLst/>
              <a:rect l="l" t="t" r="r" b="b"/>
              <a:pathLst>
                <a:path w="5487034" h="104775">
                  <a:moveTo>
                    <a:pt x="5434389" y="0"/>
                  </a:moveTo>
                  <a:lnTo>
                    <a:pt x="52354" y="0"/>
                  </a:lnTo>
                  <a:lnTo>
                    <a:pt x="31977" y="4114"/>
                  </a:lnTo>
                  <a:lnTo>
                    <a:pt x="15335" y="15335"/>
                  </a:lnTo>
                  <a:lnTo>
                    <a:pt x="4114" y="31977"/>
                  </a:lnTo>
                  <a:lnTo>
                    <a:pt x="0" y="52354"/>
                  </a:lnTo>
                  <a:lnTo>
                    <a:pt x="4114" y="72731"/>
                  </a:lnTo>
                  <a:lnTo>
                    <a:pt x="15335" y="89372"/>
                  </a:lnTo>
                  <a:lnTo>
                    <a:pt x="31977" y="100593"/>
                  </a:lnTo>
                  <a:lnTo>
                    <a:pt x="52354" y="104708"/>
                  </a:lnTo>
                  <a:lnTo>
                    <a:pt x="5434389" y="104708"/>
                  </a:lnTo>
                  <a:lnTo>
                    <a:pt x="5454766" y="100593"/>
                  </a:lnTo>
                  <a:lnTo>
                    <a:pt x="5471408" y="89372"/>
                  </a:lnTo>
                  <a:lnTo>
                    <a:pt x="5482629" y="72731"/>
                  </a:lnTo>
                  <a:lnTo>
                    <a:pt x="5486743" y="52354"/>
                  </a:lnTo>
                  <a:lnTo>
                    <a:pt x="5482629" y="31977"/>
                  </a:lnTo>
                  <a:lnTo>
                    <a:pt x="5471408" y="15335"/>
                  </a:lnTo>
                  <a:lnTo>
                    <a:pt x="5454766" y="4114"/>
                  </a:lnTo>
                  <a:lnTo>
                    <a:pt x="5434389" y="0"/>
                  </a:lnTo>
                  <a:close/>
                </a:path>
              </a:pathLst>
            </a:custGeom>
            <a:solidFill>
              <a:srgbClr val="e6007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3" name="object 123" descr=""/>
            <p:cNvPicPr/>
            <p:nvPr/>
          </p:nvPicPr>
          <p:blipFill>
            <a:blip r:embed="rId63"/>
            <a:stretch/>
          </p:blipFill>
          <p:spPr>
            <a:xfrm>
              <a:off x="3241080" y="3921120"/>
              <a:ext cx="873720" cy="14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4" name="CustomShape 49"/>
            <p:cNvSpPr/>
            <p:nvPr/>
          </p:nvSpPr>
          <p:spPr>
            <a:xfrm>
              <a:off x="3234240" y="4093200"/>
              <a:ext cx="1376640" cy="48600"/>
            </a:xfrm>
            <a:custGeom>
              <a:avLst/>
              <a:gdLst/>
              <a:ahLst/>
              <a:rect l="l" t="t" r="r" b="b"/>
              <a:pathLst>
                <a:path w="2932430" h="104775">
                  <a:moveTo>
                    <a:pt x="2879493" y="0"/>
                  </a:moveTo>
                  <a:lnTo>
                    <a:pt x="52354" y="0"/>
                  </a:lnTo>
                  <a:lnTo>
                    <a:pt x="31977" y="4114"/>
                  </a:lnTo>
                  <a:lnTo>
                    <a:pt x="15335" y="15335"/>
                  </a:lnTo>
                  <a:lnTo>
                    <a:pt x="4114" y="31977"/>
                  </a:lnTo>
                  <a:lnTo>
                    <a:pt x="0" y="52354"/>
                  </a:lnTo>
                  <a:lnTo>
                    <a:pt x="4114" y="72731"/>
                  </a:lnTo>
                  <a:lnTo>
                    <a:pt x="15335" y="89372"/>
                  </a:lnTo>
                  <a:lnTo>
                    <a:pt x="31977" y="100593"/>
                  </a:lnTo>
                  <a:lnTo>
                    <a:pt x="52354" y="104708"/>
                  </a:lnTo>
                  <a:lnTo>
                    <a:pt x="2879493" y="104708"/>
                  </a:lnTo>
                  <a:lnTo>
                    <a:pt x="2899870" y="100593"/>
                  </a:lnTo>
                  <a:lnTo>
                    <a:pt x="2916511" y="89372"/>
                  </a:lnTo>
                  <a:lnTo>
                    <a:pt x="2927733" y="72731"/>
                  </a:lnTo>
                  <a:lnTo>
                    <a:pt x="2931847" y="52354"/>
                  </a:lnTo>
                  <a:lnTo>
                    <a:pt x="2927733" y="31977"/>
                  </a:lnTo>
                  <a:lnTo>
                    <a:pt x="2916511" y="15335"/>
                  </a:lnTo>
                  <a:lnTo>
                    <a:pt x="2899870" y="4114"/>
                  </a:lnTo>
                  <a:lnTo>
                    <a:pt x="2879493" y="0"/>
                  </a:lnTo>
                  <a:close/>
                </a:path>
              </a:pathLst>
            </a:custGeom>
            <a:solidFill>
              <a:srgbClr val="e6007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5" name="object 125" descr=""/>
            <p:cNvPicPr/>
            <p:nvPr/>
          </p:nvPicPr>
          <p:blipFill>
            <a:blip r:embed="rId64"/>
            <a:stretch/>
          </p:blipFill>
          <p:spPr>
            <a:xfrm>
              <a:off x="3237120" y="4215600"/>
              <a:ext cx="1146960" cy="14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6" name="CustomShape 50"/>
            <p:cNvSpPr/>
            <p:nvPr/>
          </p:nvSpPr>
          <p:spPr>
            <a:xfrm>
              <a:off x="3234240" y="4388040"/>
              <a:ext cx="707760" cy="48600"/>
            </a:xfrm>
            <a:custGeom>
              <a:avLst/>
              <a:gdLst/>
              <a:ahLst/>
              <a:rect l="l" t="t" r="r" b="b"/>
              <a:pathLst>
                <a:path w="1508125" h="104775">
                  <a:moveTo>
                    <a:pt x="1455453" y="0"/>
                  </a:moveTo>
                  <a:lnTo>
                    <a:pt x="52354" y="0"/>
                  </a:lnTo>
                  <a:lnTo>
                    <a:pt x="31977" y="4114"/>
                  </a:lnTo>
                  <a:lnTo>
                    <a:pt x="15335" y="15335"/>
                  </a:lnTo>
                  <a:lnTo>
                    <a:pt x="4114" y="31977"/>
                  </a:lnTo>
                  <a:lnTo>
                    <a:pt x="0" y="52354"/>
                  </a:lnTo>
                  <a:lnTo>
                    <a:pt x="4114" y="72731"/>
                  </a:lnTo>
                  <a:lnTo>
                    <a:pt x="15335" y="89372"/>
                  </a:lnTo>
                  <a:lnTo>
                    <a:pt x="31977" y="100593"/>
                  </a:lnTo>
                  <a:lnTo>
                    <a:pt x="52354" y="104708"/>
                  </a:lnTo>
                  <a:lnTo>
                    <a:pt x="1455453" y="104708"/>
                  </a:lnTo>
                  <a:lnTo>
                    <a:pt x="1475829" y="100593"/>
                  </a:lnTo>
                  <a:lnTo>
                    <a:pt x="1492471" y="89372"/>
                  </a:lnTo>
                  <a:lnTo>
                    <a:pt x="1503692" y="72731"/>
                  </a:lnTo>
                  <a:lnTo>
                    <a:pt x="1507807" y="52354"/>
                  </a:lnTo>
                  <a:lnTo>
                    <a:pt x="1503692" y="31977"/>
                  </a:lnTo>
                  <a:lnTo>
                    <a:pt x="1492471" y="15335"/>
                  </a:lnTo>
                  <a:lnTo>
                    <a:pt x="1475829" y="4114"/>
                  </a:lnTo>
                  <a:lnTo>
                    <a:pt x="1455453" y="0"/>
                  </a:lnTo>
                  <a:close/>
                </a:path>
              </a:pathLst>
            </a:custGeom>
            <a:solidFill>
              <a:srgbClr val="e6007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7" name="object 127" descr=""/>
            <p:cNvPicPr/>
            <p:nvPr/>
          </p:nvPicPr>
          <p:blipFill>
            <a:blip r:embed="rId65"/>
            <a:stretch/>
          </p:blipFill>
          <p:spPr>
            <a:xfrm>
              <a:off x="3237120" y="4510440"/>
              <a:ext cx="1725480" cy="14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8" name="CustomShape 51"/>
            <p:cNvSpPr/>
            <p:nvPr/>
          </p:nvSpPr>
          <p:spPr>
            <a:xfrm>
              <a:off x="3234240" y="4682520"/>
              <a:ext cx="309600" cy="48600"/>
            </a:xfrm>
            <a:custGeom>
              <a:avLst/>
              <a:gdLst/>
              <a:ahLst/>
              <a:rect l="l" t="t" r="r" b="b"/>
              <a:pathLst>
                <a:path w="659765" h="104775">
                  <a:moveTo>
                    <a:pt x="607311" y="0"/>
                  </a:moveTo>
                  <a:lnTo>
                    <a:pt x="52354" y="0"/>
                  </a:lnTo>
                  <a:lnTo>
                    <a:pt x="31977" y="4114"/>
                  </a:lnTo>
                  <a:lnTo>
                    <a:pt x="15335" y="15335"/>
                  </a:lnTo>
                  <a:lnTo>
                    <a:pt x="4114" y="31977"/>
                  </a:lnTo>
                  <a:lnTo>
                    <a:pt x="0" y="52354"/>
                  </a:lnTo>
                  <a:lnTo>
                    <a:pt x="4114" y="72731"/>
                  </a:lnTo>
                  <a:lnTo>
                    <a:pt x="15335" y="89372"/>
                  </a:lnTo>
                  <a:lnTo>
                    <a:pt x="31977" y="100593"/>
                  </a:lnTo>
                  <a:lnTo>
                    <a:pt x="52354" y="104708"/>
                  </a:lnTo>
                  <a:lnTo>
                    <a:pt x="607311" y="104708"/>
                  </a:lnTo>
                  <a:lnTo>
                    <a:pt x="627688" y="100593"/>
                  </a:lnTo>
                  <a:lnTo>
                    <a:pt x="644329" y="89372"/>
                  </a:lnTo>
                  <a:lnTo>
                    <a:pt x="655550" y="72731"/>
                  </a:lnTo>
                  <a:lnTo>
                    <a:pt x="659665" y="52354"/>
                  </a:lnTo>
                  <a:lnTo>
                    <a:pt x="655550" y="31977"/>
                  </a:lnTo>
                  <a:lnTo>
                    <a:pt x="644329" y="15335"/>
                  </a:lnTo>
                  <a:lnTo>
                    <a:pt x="627688" y="4114"/>
                  </a:lnTo>
                  <a:lnTo>
                    <a:pt x="607311" y="0"/>
                  </a:lnTo>
                  <a:close/>
                </a:path>
              </a:pathLst>
            </a:custGeom>
            <a:solidFill>
              <a:srgbClr val="e6007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CustomShape 52"/>
            <p:cNvSpPr/>
            <p:nvPr/>
          </p:nvSpPr>
          <p:spPr>
            <a:xfrm>
              <a:off x="3244680" y="4804920"/>
              <a:ext cx="757440" cy="140760"/>
            </a:xfrm>
            <a:custGeom>
              <a:avLst/>
              <a:gdLst/>
              <a:ahLst/>
              <a:rect l="l" t="t" r="r" b="b"/>
              <a:pathLst>
                <a:path w="1613534" h="300989">
                  <a:moveTo>
                    <a:pt x="21412" y="58898"/>
                  </a:moveTo>
                  <a:lnTo>
                    <a:pt x="0" y="58898"/>
                  </a:lnTo>
                  <a:lnTo>
                    <a:pt x="0" y="241668"/>
                  </a:lnTo>
                  <a:lnTo>
                    <a:pt x="22124" y="241668"/>
                  </a:lnTo>
                  <a:lnTo>
                    <a:pt x="22124" y="98164"/>
                  </a:lnTo>
                  <a:lnTo>
                    <a:pt x="48695" y="98164"/>
                  </a:lnTo>
                  <a:lnTo>
                    <a:pt x="21412" y="58898"/>
                  </a:lnTo>
                  <a:close/>
                  <a:moveTo>
                    <a:pt x="48695" y="98164"/>
                  </a:moveTo>
                  <a:lnTo>
                    <a:pt x="23915" y="98164"/>
                  </a:lnTo>
                  <a:lnTo>
                    <a:pt x="123504" y="241668"/>
                  </a:lnTo>
                  <a:lnTo>
                    <a:pt x="144927" y="241668"/>
                  </a:lnTo>
                  <a:lnTo>
                    <a:pt x="144927" y="202758"/>
                  </a:lnTo>
                  <a:lnTo>
                    <a:pt x="121368" y="202758"/>
                  </a:lnTo>
                  <a:lnTo>
                    <a:pt x="48695" y="98164"/>
                  </a:lnTo>
                  <a:close/>
                  <a:moveTo>
                    <a:pt x="144927" y="58898"/>
                  </a:moveTo>
                  <a:lnTo>
                    <a:pt x="123148" y="58898"/>
                  </a:lnTo>
                  <a:lnTo>
                    <a:pt x="123148" y="202758"/>
                  </a:lnTo>
                  <a:lnTo>
                    <a:pt x="144927" y="202758"/>
                  </a:lnTo>
                  <a:lnTo>
                    <a:pt x="144927" y="58898"/>
                  </a:lnTo>
                  <a:close/>
                  <a:moveTo>
                    <a:pt x="242034" y="102813"/>
                  </a:moveTo>
                  <a:lnTo>
                    <a:pt x="202885" y="116507"/>
                  </a:lnTo>
                  <a:lnTo>
                    <a:pt x="181871" y="153789"/>
                  </a:lnTo>
                  <a:lnTo>
                    <a:pt x="179931" y="173848"/>
                  </a:lnTo>
                  <a:lnTo>
                    <a:pt x="180416" y="184131"/>
                  </a:lnTo>
                  <a:lnTo>
                    <a:pt x="197060" y="225091"/>
                  </a:lnTo>
                  <a:lnTo>
                    <a:pt x="233042" y="243973"/>
                  </a:lnTo>
                  <a:lnTo>
                    <a:pt x="242034" y="244526"/>
                  </a:lnTo>
                  <a:lnTo>
                    <a:pt x="251026" y="243973"/>
                  </a:lnTo>
                  <a:lnTo>
                    <a:pt x="286450" y="225605"/>
                  </a:lnTo>
                  <a:lnTo>
                    <a:pt x="232642" y="225605"/>
                  </a:lnTo>
                  <a:lnTo>
                    <a:pt x="224904" y="223197"/>
                  </a:lnTo>
                  <a:lnTo>
                    <a:pt x="202081" y="187097"/>
                  </a:lnTo>
                  <a:lnTo>
                    <a:pt x="200988" y="173848"/>
                  </a:lnTo>
                  <a:lnTo>
                    <a:pt x="201261" y="167092"/>
                  </a:lnTo>
                  <a:lnTo>
                    <a:pt x="224904" y="124163"/>
                  </a:lnTo>
                  <a:lnTo>
                    <a:pt x="232642" y="121724"/>
                  </a:lnTo>
                  <a:lnTo>
                    <a:pt x="286424" y="121724"/>
                  </a:lnTo>
                  <a:lnTo>
                    <a:pt x="281139" y="116507"/>
                  </a:lnTo>
                  <a:lnTo>
                    <a:pt x="274525" y="111640"/>
                  </a:lnTo>
                  <a:lnTo>
                    <a:pt x="267271" y="107778"/>
                  </a:lnTo>
                  <a:lnTo>
                    <a:pt x="259438" y="105020"/>
                  </a:lnTo>
                  <a:lnTo>
                    <a:pt x="251026" y="103365"/>
                  </a:lnTo>
                  <a:lnTo>
                    <a:pt x="242034" y="102813"/>
                  </a:lnTo>
                  <a:close/>
                  <a:moveTo>
                    <a:pt x="286424" y="121724"/>
                  </a:moveTo>
                  <a:lnTo>
                    <a:pt x="251437" y="121724"/>
                  </a:lnTo>
                  <a:lnTo>
                    <a:pt x="259175" y="124163"/>
                  </a:lnTo>
                  <a:lnTo>
                    <a:pt x="271311" y="133922"/>
                  </a:lnTo>
                  <a:lnTo>
                    <a:pt x="283090" y="173848"/>
                  </a:lnTo>
                  <a:lnTo>
                    <a:pt x="282817" y="180596"/>
                  </a:lnTo>
                  <a:lnTo>
                    <a:pt x="259175" y="223197"/>
                  </a:lnTo>
                  <a:lnTo>
                    <a:pt x="251437" y="225605"/>
                  </a:lnTo>
                  <a:lnTo>
                    <a:pt x="286450" y="225605"/>
                  </a:lnTo>
                  <a:lnTo>
                    <a:pt x="303656" y="184131"/>
                  </a:lnTo>
                  <a:lnTo>
                    <a:pt x="304147" y="173848"/>
                  </a:lnTo>
                  <a:lnTo>
                    <a:pt x="303656" y="163477"/>
                  </a:lnTo>
                  <a:lnTo>
                    <a:pt x="286972" y="122265"/>
                  </a:lnTo>
                  <a:lnTo>
                    <a:pt x="286424" y="121724"/>
                  </a:lnTo>
                  <a:close/>
                  <a:moveTo>
                    <a:pt x="343528" y="104593"/>
                  </a:moveTo>
                  <a:lnTo>
                    <a:pt x="320681" y="104593"/>
                  </a:lnTo>
                  <a:lnTo>
                    <a:pt x="371370" y="241668"/>
                  </a:lnTo>
                  <a:lnTo>
                    <a:pt x="392783" y="241668"/>
                  </a:lnTo>
                  <a:lnTo>
                    <a:pt x="403079" y="213825"/>
                  </a:lnTo>
                  <a:lnTo>
                    <a:pt x="381370" y="213825"/>
                  </a:lnTo>
                  <a:lnTo>
                    <a:pt x="343528" y="104593"/>
                  </a:lnTo>
                  <a:close/>
                  <a:moveTo>
                    <a:pt x="443473" y="104593"/>
                  </a:moveTo>
                  <a:lnTo>
                    <a:pt x="420636" y="104593"/>
                  </a:lnTo>
                  <a:lnTo>
                    <a:pt x="382794" y="213825"/>
                  </a:lnTo>
                  <a:lnTo>
                    <a:pt x="403079" y="213825"/>
                  </a:lnTo>
                  <a:lnTo>
                    <a:pt x="443473" y="104593"/>
                  </a:lnTo>
                  <a:close/>
                  <a:moveTo>
                    <a:pt x="562751" y="121368"/>
                  </a:moveTo>
                  <a:lnTo>
                    <a:pt x="529983" y="121368"/>
                  </a:lnTo>
                  <a:lnTo>
                    <a:pt x="537219" y="123807"/>
                  </a:lnTo>
                  <a:lnTo>
                    <a:pt x="541973" y="128687"/>
                  </a:lnTo>
                  <a:lnTo>
                    <a:pt x="546800" y="133566"/>
                  </a:lnTo>
                  <a:lnTo>
                    <a:pt x="549208" y="140414"/>
                  </a:lnTo>
                  <a:lnTo>
                    <a:pt x="549208" y="153314"/>
                  </a:lnTo>
                  <a:lnTo>
                    <a:pt x="547983" y="155702"/>
                  </a:lnTo>
                  <a:lnTo>
                    <a:pt x="545543" y="157063"/>
                  </a:lnTo>
                  <a:lnTo>
                    <a:pt x="543166" y="158434"/>
                  </a:lnTo>
                  <a:lnTo>
                    <a:pt x="539355" y="159419"/>
                  </a:lnTo>
                  <a:lnTo>
                    <a:pt x="534119" y="160016"/>
                  </a:lnTo>
                  <a:lnTo>
                    <a:pt x="528947" y="160550"/>
                  </a:lnTo>
                  <a:lnTo>
                    <a:pt x="507502" y="163251"/>
                  </a:lnTo>
                  <a:lnTo>
                    <a:pt x="468415" y="178727"/>
                  </a:lnTo>
                  <a:lnTo>
                    <a:pt x="460677" y="194905"/>
                  </a:lnTo>
                  <a:lnTo>
                    <a:pt x="460677" y="211679"/>
                  </a:lnTo>
                  <a:lnTo>
                    <a:pt x="490875" y="243249"/>
                  </a:lnTo>
                  <a:lnTo>
                    <a:pt x="498749" y="244882"/>
                  </a:lnTo>
                  <a:lnTo>
                    <a:pt x="515408" y="244882"/>
                  </a:lnTo>
                  <a:lnTo>
                    <a:pt x="546761" y="225961"/>
                  </a:lnTo>
                  <a:lnTo>
                    <a:pt x="502267" y="225961"/>
                  </a:lnTo>
                  <a:lnTo>
                    <a:pt x="495335" y="224118"/>
                  </a:lnTo>
                  <a:lnTo>
                    <a:pt x="489859" y="220433"/>
                  </a:lnTo>
                  <a:lnTo>
                    <a:pt x="484445" y="216684"/>
                  </a:lnTo>
                  <a:lnTo>
                    <a:pt x="481734" y="211145"/>
                  </a:lnTo>
                  <a:lnTo>
                    <a:pt x="481734" y="198475"/>
                  </a:lnTo>
                  <a:lnTo>
                    <a:pt x="521628" y="179554"/>
                  </a:lnTo>
                  <a:lnTo>
                    <a:pt x="525313" y="179083"/>
                  </a:lnTo>
                  <a:lnTo>
                    <a:pt x="549208" y="172769"/>
                  </a:lnTo>
                  <a:lnTo>
                    <a:pt x="570265" y="172769"/>
                  </a:lnTo>
                  <a:lnTo>
                    <a:pt x="570265" y="151356"/>
                  </a:lnTo>
                  <a:lnTo>
                    <a:pt x="569931" y="143603"/>
                  </a:lnTo>
                  <a:lnTo>
                    <a:pt x="568929" y="136676"/>
                  </a:lnTo>
                  <a:lnTo>
                    <a:pt x="567257" y="130574"/>
                  </a:lnTo>
                  <a:lnTo>
                    <a:pt x="564914" y="125294"/>
                  </a:lnTo>
                  <a:lnTo>
                    <a:pt x="562751" y="121368"/>
                  </a:lnTo>
                  <a:close/>
                  <a:moveTo>
                    <a:pt x="570265" y="223103"/>
                  </a:moveTo>
                  <a:lnTo>
                    <a:pt x="549208" y="223103"/>
                  </a:lnTo>
                  <a:lnTo>
                    <a:pt x="549208" y="241668"/>
                  </a:lnTo>
                  <a:lnTo>
                    <a:pt x="570265" y="241668"/>
                  </a:lnTo>
                  <a:lnTo>
                    <a:pt x="570265" y="223103"/>
                  </a:lnTo>
                  <a:close/>
                  <a:moveTo>
                    <a:pt x="570265" y="172769"/>
                  </a:moveTo>
                  <a:lnTo>
                    <a:pt x="549208" y="172769"/>
                  </a:lnTo>
                  <a:lnTo>
                    <a:pt x="549208" y="197763"/>
                  </a:lnTo>
                  <a:lnTo>
                    <a:pt x="547721" y="203208"/>
                  </a:lnTo>
                  <a:lnTo>
                    <a:pt x="544737" y="208381"/>
                  </a:lnTo>
                  <a:lnTo>
                    <a:pt x="541826" y="213553"/>
                  </a:lnTo>
                  <a:lnTo>
                    <a:pt x="537481" y="217783"/>
                  </a:lnTo>
                  <a:lnTo>
                    <a:pt x="526004" y="224328"/>
                  </a:lnTo>
                  <a:lnTo>
                    <a:pt x="518978" y="225961"/>
                  </a:lnTo>
                  <a:lnTo>
                    <a:pt x="546761" y="225961"/>
                  </a:lnTo>
                  <a:lnTo>
                    <a:pt x="548129" y="223103"/>
                  </a:lnTo>
                  <a:lnTo>
                    <a:pt x="570265" y="223103"/>
                  </a:lnTo>
                  <a:lnTo>
                    <a:pt x="570265" y="172769"/>
                  </a:lnTo>
                  <a:close/>
                  <a:moveTo>
                    <a:pt x="523984" y="102813"/>
                  </a:moveTo>
                  <a:lnTo>
                    <a:pt x="512675" y="102813"/>
                  </a:lnTo>
                  <a:lnTo>
                    <a:pt x="505659" y="103766"/>
                  </a:lnTo>
                  <a:lnTo>
                    <a:pt x="468174" y="126603"/>
                  </a:lnTo>
                  <a:lnTo>
                    <a:pt x="464603" y="134938"/>
                  </a:lnTo>
                  <a:lnTo>
                    <a:pt x="484592" y="142079"/>
                  </a:lnTo>
                  <a:lnTo>
                    <a:pt x="486917" y="137074"/>
                  </a:lnTo>
                  <a:lnTo>
                    <a:pt x="490927" y="132372"/>
                  </a:lnTo>
                  <a:lnTo>
                    <a:pt x="502351" y="123577"/>
                  </a:lnTo>
                  <a:lnTo>
                    <a:pt x="510235" y="121368"/>
                  </a:lnTo>
                  <a:lnTo>
                    <a:pt x="562751" y="121368"/>
                  </a:lnTo>
                  <a:lnTo>
                    <a:pt x="561344" y="118813"/>
                  </a:lnTo>
                  <a:lnTo>
                    <a:pt x="556852" y="113965"/>
                  </a:lnTo>
                  <a:lnTo>
                    <a:pt x="551438" y="110750"/>
                  </a:lnTo>
                  <a:lnTo>
                    <a:pt x="546077" y="107535"/>
                  </a:lnTo>
                  <a:lnTo>
                    <a:pt x="540517" y="105431"/>
                  </a:lnTo>
                  <a:lnTo>
                    <a:pt x="534748" y="104415"/>
                  </a:lnTo>
                  <a:lnTo>
                    <a:pt x="529031" y="103347"/>
                  </a:lnTo>
                  <a:lnTo>
                    <a:pt x="523984" y="102813"/>
                  </a:lnTo>
                  <a:close/>
                  <a:moveTo>
                    <a:pt x="629048" y="104593"/>
                  </a:moveTo>
                  <a:lnTo>
                    <a:pt x="608703" y="104593"/>
                  </a:lnTo>
                  <a:lnTo>
                    <a:pt x="608703" y="241668"/>
                  </a:lnTo>
                  <a:lnTo>
                    <a:pt x="629771" y="241668"/>
                  </a:lnTo>
                  <a:lnTo>
                    <a:pt x="629771" y="148738"/>
                  </a:lnTo>
                  <a:lnTo>
                    <a:pt x="631258" y="143231"/>
                  </a:lnTo>
                  <a:lnTo>
                    <a:pt x="637258" y="133535"/>
                  </a:lnTo>
                  <a:lnTo>
                    <a:pt x="641362" y="129734"/>
                  </a:lnTo>
                  <a:lnTo>
                    <a:pt x="649713" y="125294"/>
                  </a:lnTo>
                  <a:lnTo>
                    <a:pt x="629048" y="125294"/>
                  </a:lnTo>
                  <a:lnTo>
                    <a:pt x="629048" y="104593"/>
                  </a:lnTo>
                  <a:close/>
                  <a:moveTo>
                    <a:pt x="667728" y="102457"/>
                  </a:moveTo>
                  <a:lnTo>
                    <a:pt x="657969" y="102457"/>
                  </a:lnTo>
                  <a:lnTo>
                    <a:pt x="650587" y="104562"/>
                  </a:lnTo>
                  <a:lnTo>
                    <a:pt x="637498" y="113012"/>
                  </a:lnTo>
                  <a:lnTo>
                    <a:pt x="632975" y="118519"/>
                  </a:lnTo>
                  <a:lnTo>
                    <a:pt x="630483" y="125294"/>
                  </a:lnTo>
                  <a:lnTo>
                    <a:pt x="649713" y="125294"/>
                  </a:lnTo>
                  <a:lnTo>
                    <a:pt x="651781" y="124195"/>
                  </a:lnTo>
                  <a:lnTo>
                    <a:pt x="657728" y="122802"/>
                  </a:lnTo>
                  <a:lnTo>
                    <a:pt x="677246" y="122802"/>
                  </a:lnTo>
                  <a:lnTo>
                    <a:pt x="677246" y="102813"/>
                  </a:lnTo>
                  <a:lnTo>
                    <a:pt x="676052" y="102687"/>
                  </a:lnTo>
                  <a:lnTo>
                    <a:pt x="674293" y="102604"/>
                  </a:lnTo>
                  <a:lnTo>
                    <a:pt x="669655" y="102478"/>
                  </a:lnTo>
                  <a:lnTo>
                    <a:pt x="667728" y="102457"/>
                  </a:lnTo>
                  <a:close/>
                  <a:moveTo>
                    <a:pt x="677246" y="122802"/>
                  </a:moveTo>
                  <a:lnTo>
                    <a:pt x="667183" y="122802"/>
                  </a:lnTo>
                  <a:lnTo>
                    <a:pt x="669833" y="123011"/>
                  </a:lnTo>
                  <a:lnTo>
                    <a:pt x="672335" y="123420"/>
                  </a:lnTo>
                  <a:lnTo>
                    <a:pt x="674890" y="123776"/>
                  </a:lnTo>
                  <a:lnTo>
                    <a:pt x="676523" y="124048"/>
                  </a:lnTo>
                  <a:lnTo>
                    <a:pt x="677246" y="124226"/>
                  </a:lnTo>
                  <a:lnTo>
                    <a:pt x="677246" y="122802"/>
                  </a:lnTo>
                  <a:close/>
                  <a:moveTo>
                    <a:pt x="797854" y="121368"/>
                  </a:moveTo>
                  <a:lnTo>
                    <a:pt x="765097" y="121368"/>
                  </a:lnTo>
                  <a:lnTo>
                    <a:pt x="772322" y="123807"/>
                  </a:lnTo>
                  <a:lnTo>
                    <a:pt x="777075" y="128687"/>
                  </a:lnTo>
                  <a:lnTo>
                    <a:pt x="781902" y="133566"/>
                  </a:lnTo>
                  <a:lnTo>
                    <a:pt x="784311" y="140414"/>
                  </a:lnTo>
                  <a:lnTo>
                    <a:pt x="784311" y="153314"/>
                  </a:lnTo>
                  <a:lnTo>
                    <a:pt x="783086" y="155702"/>
                  </a:lnTo>
                  <a:lnTo>
                    <a:pt x="780646" y="157063"/>
                  </a:lnTo>
                  <a:lnTo>
                    <a:pt x="778269" y="158434"/>
                  </a:lnTo>
                  <a:lnTo>
                    <a:pt x="774458" y="159419"/>
                  </a:lnTo>
                  <a:lnTo>
                    <a:pt x="769222" y="160016"/>
                  </a:lnTo>
                  <a:lnTo>
                    <a:pt x="764050" y="160550"/>
                  </a:lnTo>
                  <a:lnTo>
                    <a:pt x="742605" y="163251"/>
                  </a:lnTo>
                  <a:lnTo>
                    <a:pt x="703517" y="178727"/>
                  </a:lnTo>
                  <a:lnTo>
                    <a:pt x="695779" y="194905"/>
                  </a:lnTo>
                  <a:lnTo>
                    <a:pt x="695779" y="211679"/>
                  </a:lnTo>
                  <a:lnTo>
                    <a:pt x="725977" y="243249"/>
                  </a:lnTo>
                  <a:lnTo>
                    <a:pt x="733862" y="244882"/>
                  </a:lnTo>
                  <a:lnTo>
                    <a:pt x="750511" y="244882"/>
                  </a:lnTo>
                  <a:lnTo>
                    <a:pt x="781863" y="225961"/>
                  </a:lnTo>
                  <a:lnTo>
                    <a:pt x="737370" y="225961"/>
                  </a:lnTo>
                  <a:lnTo>
                    <a:pt x="730438" y="224118"/>
                  </a:lnTo>
                  <a:lnTo>
                    <a:pt x="724962" y="220433"/>
                  </a:lnTo>
                  <a:lnTo>
                    <a:pt x="719548" y="216684"/>
                  </a:lnTo>
                  <a:lnTo>
                    <a:pt x="716847" y="211145"/>
                  </a:lnTo>
                  <a:lnTo>
                    <a:pt x="716847" y="198475"/>
                  </a:lnTo>
                  <a:lnTo>
                    <a:pt x="760427" y="179083"/>
                  </a:lnTo>
                  <a:lnTo>
                    <a:pt x="764196" y="178549"/>
                  </a:lnTo>
                  <a:lnTo>
                    <a:pt x="784311" y="172769"/>
                  </a:lnTo>
                  <a:lnTo>
                    <a:pt x="805368" y="172769"/>
                  </a:lnTo>
                  <a:lnTo>
                    <a:pt x="805368" y="151356"/>
                  </a:lnTo>
                  <a:lnTo>
                    <a:pt x="805034" y="143603"/>
                  </a:lnTo>
                  <a:lnTo>
                    <a:pt x="804031" y="136676"/>
                  </a:lnTo>
                  <a:lnTo>
                    <a:pt x="802359" y="130574"/>
                  </a:lnTo>
                  <a:lnTo>
                    <a:pt x="800017" y="125294"/>
                  </a:lnTo>
                  <a:lnTo>
                    <a:pt x="797854" y="121368"/>
                  </a:lnTo>
                  <a:close/>
                  <a:moveTo>
                    <a:pt x="805368" y="223103"/>
                  </a:moveTo>
                  <a:lnTo>
                    <a:pt x="784311" y="223103"/>
                  </a:lnTo>
                  <a:lnTo>
                    <a:pt x="784311" y="241668"/>
                  </a:lnTo>
                  <a:lnTo>
                    <a:pt x="805368" y="241668"/>
                  </a:lnTo>
                  <a:lnTo>
                    <a:pt x="805368" y="223103"/>
                  </a:lnTo>
                  <a:close/>
                  <a:moveTo>
                    <a:pt x="805368" y="172769"/>
                  </a:moveTo>
                  <a:lnTo>
                    <a:pt x="784311" y="172769"/>
                  </a:lnTo>
                  <a:lnTo>
                    <a:pt x="784311" y="197763"/>
                  </a:lnTo>
                  <a:lnTo>
                    <a:pt x="782824" y="203208"/>
                  </a:lnTo>
                  <a:lnTo>
                    <a:pt x="779850" y="208381"/>
                  </a:lnTo>
                  <a:lnTo>
                    <a:pt x="776929" y="213553"/>
                  </a:lnTo>
                  <a:lnTo>
                    <a:pt x="772583" y="217783"/>
                  </a:lnTo>
                  <a:lnTo>
                    <a:pt x="761107" y="224328"/>
                  </a:lnTo>
                  <a:lnTo>
                    <a:pt x="754081" y="225961"/>
                  </a:lnTo>
                  <a:lnTo>
                    <a:pt x="781863" y="225961"/>
                  </a:lnTo>
                  <a:lnTo>
                    <a:pt x="783232" y="223103"/>
                  </a:lnTo>
                  <a:lnTo>
                    <a:pt x="805368" y="223103"/>
                  </a:lnTo>
                  <a:lnTo>
                    <a:pt x="805368" y="172769"/>
                  </a:lnTo>
                  <a:close/>
                  <a:moveTo>
                    <a:pt x="759086" y="102813"/>
                  </a:moveTo>
                  <a:lnTo>
                    <a:pt x="747778" y="102813"/>
                  </a:lnTo>
                  <a:lnTo>
                    <a:pt x="740762" y="103766"/>
                  </a:lnTo>
                  <a:lnTo>
                    <a:pt x="703277" y="126603"/>
                  </a:lnTo>
                  <a:lnTo>
                    <a:pt x="699706" y="134938"/>
                  </a:lnTo>
                  <a:lnTo>
                    <a:pt x="719695" y="142079"/>
                  </a:lnTo>
                  <a:lnTo>
                    <a:pt x="722019" y="137074"/>
                  </a:lnTo>
                  <a:lnTo>
                    <a:pt x="726030" y="132372"/>
                  </a:lnTo>
                  <a:lnTo>
                    <a:pt x="737453" y="123577"/>
                  </a:lnTo>
                  <a:lnTo>
                    <a:pt x="745338" y="121368"/>
                  </a:lnTo>
                  <a:lnTo>
                    <a:pt x="797854" y="121368"/>
                  </a:lnTo>
                  <a:lnTo>
                    <a:pt x="796446" y="118813"/>
                  </a:lnTo>
                  <a:lnTo>
                    <a:pt x="791954" y="113965"/>
                  </a:lnTo>
                  <a:lnTo>
                    <a:pt x="786541" y="110750"/>
                  </a:lnTo>
                  <a:lnTo>
                    <a:pt x="781180" y="107535"/>
                  </a:lnTo>
                  <a:lnTo>
                    <a:pt x="775620" y="105431"/>
                  </a:lnTo>
                  <a:lnTo>
                    <a:pt x="769850" y="104415"/>
                  </a:lnTo>
                  <a:lnTo>
                    <a:pt x="764144" y="103347"/>
                  </a:lnTo>
                  <a:lnTo>
                    <a:pt x="759086" y="102813"/>
                  </a:lnTo>
                  <a:close/>
                  <a:moveTo>
                    <a:pt x="945185" y="0"/>
                  </a:moveTo>
                  <a:lnTo>
                    <a:pt x="927343" y="0"/>
                  </a:lnTo>
                  <a:lnTo>
                    <a:pt x="927343" y="300566"/>
                  </a:lnTo>
                  <a:lnTo>
                    <a:pt x="945185" y="300566"/>
                  </a:lnTo>
                  <a:lnTo>
                    <a:pt x="945185" y="0"/>
                  </a:lnTo>
                  <a:close/>
                  <a:moveTo>
                    <a:pt x="1205073" y="201334"/>
                  </a:moveTo>
                  <a:lnTo>
                    <a:pt x="1193471" y="201334"/>
                  </a:lnTo>
                  <a:lnTo>
                    <a:pt x="1188424" y="203417"/>
                  </a:lnTo>
                  <a:lnTo>
                    <a:pt x="1184194" y="207574"/>
                  </a:lnTo>
                  <a:lnTo>
                    <a:pt x="1180026" y="211742"/>
                  </a:lnTo>
                  <a:lnTo>
                    <a:pt x="1177953" y="216736"/>
                  </a:lnTo>
                  <a:lnTo>
                    <a:pt x="1177953" y="228464"/>
                  </a:lnTo>
                  <a:lnTo>
                    <a:pt x="1180026" y="233521"/>
                  </a:lnTo>
                  <a:lnTo>
                    <a:pt x="1184194" y="237741"/>
                  </a:lnTo>
                  <a:lnTo>
                    <a:pt x="1188424" y="241908"/>
                  </a:lnTo>
                  <a:lnTo>
                    <a:pt x="1193471" y="243992"/>
                  </a:lnTo>
                  <a:lnTo>
                    <a:pt x="1203230" y="243992"/>
                  </a:lnTo>
                  <a:lnTo>
                    <a:pt x="1220779" y="226495"/>
                  </a:lnTo>
                  <a:lnTo>
                    <a:pt x="1220779" y="216736"/>
                  </a:lnTo>
                  <a:lnTo>
                    <a:pt x="1218643" y="211742"/>
                  </a:lnTo>
                  <a:lnTo>
                    <a:pt x="1210078" y="203417"/>
                  </a:lnTo>
                  <a:lnTo>
                    <a:pt x="1205073" y="201334"/>
                  </a:lnTo>
                  <a:close/>
                  <a:moveTo>
                    <a:pt x="1181723" y="58898"/>
                  </a:moveTo>
                  <a:lnTo>
                    <a:pt x="1053475" y="58898"/>
                  </a:lnTo>
                  <a:lnTo>
                    <a:pt x="1053475" y="90489"/>
                  </a:lnTo>
                  <a:lnTo>
                    <a:pt x="1141734" y="90489"/>
                  </a:lnTo>
                  <a:lnTo>
                    <a:pt x="1141734" y="91745"/>
                  </a:lnTo>
                  <a:lnTo>
                    <a:pt x="1065978" y="241668"/>
                  </a:lnTo>
                  <a:lnTo>
                    <a:pt x="1105861" y="241668"/>
                  </a:lnTo>
                  <a:lnTo>
                    <a:pt x="1181723" y="90939"/>
                  </a:lnTo>
                  <a:lnTo>
                    <a:pt x="1181723" y="58898"/>
                  </a:lnTo>
                  <a:close/>
                  <a:moveTo>
                    <a:pt x="1308326" y="95578"/>
                  </a:moveTo>
                  <a:lnTo>
                    <a:pt x="1269689" y="95578"/>
                  </a:lnTo>
                  <a:lnTo>
                    <a:pt x="1269689" y="241668"/>
                  </a:lnTo>
                  <a:lnTo>
                    <a:pt x="1308326" y="241668"/>
                  </a:lnTo>
                  <a:lnTo>
                    <a:pt x="1308326" y="95578"/>
                  </a:lnTo>
                  <a:close/>
                  <a:moveTo>
                    <a:pt x="1308326" y="58898"/>
                  </a:moveTo>
                  <a:lnTo>
                    <a:pt x="1272003" y="58898"/>
                  </a:lnTo>
                  <a:lnTo>
                    <a:pt x="1226758" y="87547"/>
                  </a:lnTo>
                  <a:lnTo>
                    <a:pt x="1226758" y="121818"/>
                  </a:lnTo>
                  <a:lnTo>
                    <a:pt x="1268621" y="95578"/>
                  </a:lnTo>
                  <a:lnTo>
                    <a:pt x="1308326" y="95578"/>
                  </a:lnTo>
                  <a:lnTo>
                    <a:pt x="1308326" y="58898"/>
                  </a:lnTo>
                  <a:close/>
                  <a:moveTo>
                    <a:pt x="1431275" y="95578"/>
                  </a:moveTo>
                  <a:lnTo>
                    <a:pt x="1392638" y="95578"/>
                  </a:lnTo>
                  <a:lnTo>
                    <a:pt x="1392638" y="241668"/>
                  </a:lnTo>
                  <a:lnTo>
                    <a:pt x="1431275" y="241668"/>
                  </a:lnTo>
                  <a:lnTo>
                    <a:pt x="1431275" y="95578"/>
                  </a:lnTo>
                  <a:close/>
                  <a:moveTo>
                    <a:pt x="1431275" y="58898"/>
                  </a:moveTo>
                  <a:lnTo>
                    <a:pt x="1394962" y="58898"/>
                  </a:lnTo>
                  <a:lnTo>
                    <a:pt x="1349718" y="87547"/>
                  </a:lnTo>
                  <a:lnTo>
                    <a:pt x="1349718" y="121818"/>
                  </a:lnTo>
                  <a:lnTo>
                    <a:pt x="1391570" y="95578"/>
                  </a:lnTo>
                  <a:lnTo>
                    <a:pt x="1431275" y="95578"/>
                  </a:lnTo>
                  <a:lnTo>
                    <a:pt x="1431275" y="58898"/>
                  </a:lnTo>
                  <a:close/>
                  <a:moveTo>
                    <a:pt x="1546204" y="56406"/>
                  </a:moveTo>
                  <a:lnTo>
                    <a:pt x="1509002" y="66776"/>
                  </a:lnTo>
                  <a:lnTo>
                    <a:pt x="1483505" y="96431"/>
                  </a:lnTo>
                  <a:lnTo>
                    <a:pt x="1472224" y="143186"/>
                  </a:lnTo>
                  <a:lnTo>
                    <a:pt x="1471927" y="156529"/>
                  </a:lnTo>
                  <a:lnTo>
                    <a:pt x="1472234" y="166437"/>
                  </a:lnTo>
                  <a:lnTo>
                    <a:pt x="1481144" y="204880"/>
                  </a:lnTo>
                  <a:lnTo>
                    <a:pt x="1511294" y="236751"/>
                  </a:lnTo>
                  <a:lnTo>
                    <a:pt x="1544863" y="244170"/>
                  </a:lnTo>
                  <a:lnTo>
                    <a:pt x="1554723" y="243699"/>
                  </a:lnTo>
                  <a:lnTo>
                    <a:pt x="1594278" y="226363"/>
                  </a:lnTo>
                  <a:lnTo>
                    <a:pt x="1604313" y="213825"/>
                  </a:lnTo>
                  <a:lnTo>
                    <a:pt x="1538728" y="213825"/>
                  </a:lnTo>
                  <a:lnTo>
                    <a:pt x="1533408" y="212370"/>
                  </a:lnTo>
                  <a:lnTo>
                    <a:pt x="1513629" y="177209"/>
                  </a:lnTo>
                  <a:lnTo>
                    <a:pt x="1514425" y="173073"/>
                  </a:lnTo>
                  <a:lnTo>
                    <a:pt x="1516037" y="169209"/>
                  </a:lnTo>
                  <a:lnTo>
                    <a:pt x="1517639" y="165282"/>
                  </a:lnTo>
                  <a:lnTo>
                    <a:pt x="1540487" y="149388"/>
                  </a:lnTo>
                  <a:lnTo>
                    <a:pt x="1605499" y="149388"/>
                  </a:lnTo>
                  <a:lnTo>
                    <a:pt x="1604143" y="147252"/>
                  </a:lnTo>
                  <a:lnTo>
                    <a:pt x="1509702" y="147252"/>
                  </a:lnTo>
                  <a:lnTo>
                    <a:pt x="1510352" y="134606"/>
                  </a:lnTo>
                  <a:lnTo>
                    <a:pt x="1524249" y="98248"/>
                  </a:lnTo>
                  <a:lnTo>
                    <a:pt x="1546204" y="89515"/>
                  </a:lnTo>
                  <a:lnTo>
                    <a:pt x="1605093" y="89515"/>
                  </a:lnTo>
                  <a:lnTo>
                    <a:pt x="1604851" y="88983"/>
                  </a:lnTo>
                  <a:lnTo>
                    <a:pt x="1571233" y="60422"/>
                  </a:lnTo>
                  <a:lnTo>
                    <a:pt x="1555079" y="56852"/>
                  </a:lnTo>
                  <a:lnTo>
                    <a:pt x="1546204" y="56406"/>
                  </a:lnTo>
                  <a:close/>
                  <a:moveTo>
                    <a:pt x="1605499" y="149388"/>
                  </a:moveTo>
                  <a:lnTo>
                    <a:pt x="1550895" y="149388"/>
                  </a:lnTo>
                  <a:lnTo>
                    <a:pt x="1556193" y="150822"/>
                  </a:lnTo>
                  <a:lnTo>
                    <a:pt x="1565470" y="156529"/>
                  </a:lnTo>
                  <a:lnTo>
                    <a:pt x="1569104" y="160372"/>
                  </a:lnTo>
                  <a:lnTo>
                    <a:pt x="1571774" y="165282"/>
                  </a:lnTo>
                  <a:lnTo>
                    <a:pt x="1574402" y="170005"/>
                  </a:lnTo>
                  <a:lnTo>
                    <a:pt x="1575742" y="175450"/>
                  </a:lnTo>
                  <a:lnTo>
                    <a:pt x="1575741" y="187590"/>
                  </a:lnTo>
                  <a:lnTo>
                    <a:pt x="1574402" y="193062"/>
                  </a:lnTo>
                  <a:lnTo>
                    <a:pt x="1569041" y="202821"/>
                  </a:lnTo>
                  <a:lnTo>
                    <a:pt x="1565355" y="206684"/>
                  </a:lnTo>
                  <a:lnTo>
                    <a:pt x="1555952" y="212401"/>
                  </a:lnTo>
                  <a:lnTo>
                    <a:pt x="1550633" y="213825"/>
                  </a:lnTo>
                  <a:lnTo>
                    <a:pt x="1604313" y="213825"/>
                  </a:lnTo>
                  <a:lnTo>
                    <a:pt x="1613217" y="180444"/>
                  </a:lnTo>
                  <a:lnTo>
                    <a:pt x="1612760" y="172122"/>
                  </a:lnTo>
                  <a:lnTo>
                    <a:pt x="1611388" y="164276"/>
                  </a:lnTo>
                  <a:lnTo>
                    <a:pt x="1609100" y="156907"/>
                  </a:lnTo>
                  <a:lnTo>
                    <a:pt x="1605898" y="150016"/>
                  </a:lnTo>
                  <a:lnTo>
                    <a:pt x="1605499" y="149388"/>
                  </a:lnTo>
                  <a:close/>
                  <a:moveTo>
                    <a:pt x="1556999" y="121462"/>
                  </a:moveTo>
                  <a:lnTo>
                    <a:pt x="1550329" y="121462"/>
                  </a:lnTo>
                  <a:lnTo>
                    <a:pt x="1543994" y="122498"/>
                  </a:lnTo>
                  <a:lnTo>
                    <a:pt x="1510948" y="147252"/>
                  </a:lnTo>
                  <a:lnTo>
                    <a:pt x="1604143" y="147252"/>
                  </a:lnTo>
                  <a:lnTo>
                    <a:pt x="1572346" y="123379"/>
                  </a:lnTo>
                  <a:lnTo>
                    <a:pt x="1556999" y="121462"/>
                  </a:lnTo>
                  <a:close/>
                  <a:moveTo>
                    <a:pt x="1605093" y="89515"/>
                  </a:moveTo>
                  <a:lnTo>
                    <a:pt x="1553219" y="89515"/>
                  </a:lnTo>
                  <a:lnTo>
                    <a:pt x="1559104" y="91327"/>
                  </a:lnTo>
                  <a:lnTo>
                    <a:pt x="1568632" y="98583"/>
                  </a:lnTo>
                  <a:lnTo>
                    <a:pt x="1571753" y="103577"/>
                  </a:lnTo>
                  <a:lnTo>
                    <a:pt x="1573240" y="109944"/>
                  </a:lnTo>
                  <a:lnTo>
                    <a:pt x="1611343" y="109944"/>
                  </a:lnTo>
                  <a:lnTo>
                    <a:pt x="1610030" y="102589"/>
                  </a:lnTo>
                  <a:lnTo>
                    <a:pt x="1607865" y="95603"/>
                  </a:lnTo>
                  <a:lnTo>
                    <a:pt x="1605093" y="895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CustomShape 53"/>
            <p:cNvSpPr/>
            <p:nvPr/>
          </p:nvSpPr>
          <p:spPr>
            <a:xfrm>
              <a:off x="3234240" y="4977360"/>
              <a:ext cx="186480" cy="48600"/>
            </a:xfrm>
            <a:custGeom>
              <a:avLst/>
              <a:gdLst/>
              <a:ahLst/>
              <a:rect l="l" t="t" r="r" b="b"/>
              <a:pathLst>
                <a:path w="398144" h="104775">
                  <a:moveTo>
                    <a:pt x="345539" y="0"/>
                  </a:moveTo>
                  <a:lnTo>
                    <a:pt x="52354" y="0"/>
                  </a:lnTo>
                  <a:lnTo>
                    <a:pt x="31977" y="4114"/>
                  </a:lnTo>
                  <a:lnTo>
                    <a:pt x="15335" y="15335"/>
                  </a:lnTo>
                  <a:lnTo>
                    <a:pt x="4114" y="31977"/>
                  </a:lnTo>
                  <a:lnTo>
                    <a:pt x="0" y="52354"/>
                  </a:lnTo>
                  <a:lnTo>
                    <a:pt x="4114" y="72731"/>
                  </a:lnTo>
                  <a:lnTo>
                    <a:pt x="15335" y="89372"/>
                  </a:lnTo>
                  <a:lnTo>
                    <a:pt x="31977" y="100593"/>
                  </a:lnTo>
                  <a:lnTo>
                    <a:pt x="52354" y="104708"/>
                  </a:lnTo>
                  <a:lnTo>
                    <a:pt x="345539" y="104708"/>
                  </a:lnTo>
                  <a:lnTo>
                    <a:pt x="365916" y="100593"/>
                  </a:lnTo>
                  <a:lnTo>
                    <a:pt x="382557" y="89372"/>
                  </a:lnTo>
                  <a:lnTo>
                    <a:pt x="393778" y="72731"/>
                  </a:lnTo>
                  <a:lnTo>
                    <a:pt x="397893" y="52354"/>
                  </a:lnTo>
                  <a:lnTo>
                    <a:pt x="393778" y="31977"/>
                  </a:lnTo>
                  <a:lnTo>
                    <a:pt x="382557" y="15335"/>
                  </a:lnTo>
                  <a:lnTo>
                    <a:pt x="365916" y="4114"/>
                  </a:lnTo>
                  <a:lnTo>
                    <a:pt x="345539" y="0"/>
                  </a:lnTo>
                  <a:close/>
                </a:path>
              </a:pathLst>
            </a:custGeom>
            <a:solidFill>
              <a:srgbClr val="e6007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1" name="object 131" descr=""/>
            <p:cNvPicPr/>
            <p:nvPr/>
          </p:nvPicPr>
          <p:blipFill>
            <a:blip r:embed="rId66"/>
            <a:stretch/>
          </p:blipFill>
          <p:spPr>
            <a:xfrm>
              <a:off x="3237120" y="5099400"/>
              <a:ext cx="808920" cy="14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2" name="CustomShape 54"/>
            <p:cNvSpPr/>
            <p:nvPr/>
          </p:nvSpPr>
          <p:spPr>
            <a:xfrm>
              <a:off x="3234240" y="5271840"/>
              <a:ext cx="162000" cy="48600"/>
            </a:xfrm>
            <a:custGeom>
              <a:avLst/>
              <a:gdLst/>
              <a:ahLst/>
              <a:rect l="l" t="t" r="r" b="b"/>
              <a:pathLst>
                <a:path w="346075" h="104775">
                  <a:moveTo>
                    <a:pt x="293184" y="0"/>
                  </a:moveTo>
                  <a:lnTo>
                    <a:pt x="52354" y="0"/>
                  </a:lnTo>
                  <a:lnTo>
                    <a:pt x="31977" y="4114"/>
                  </a:lnTo>
                  <a:lnTo>
                    <a:pt x="15335" y="15335"/>
                  </a:lnTo>
                  <a:lnTo>
                    <a:pt x="4114" y="31977"/>
                  </a:lnTo>
                  <a:lnTo>
                    <a:pt x="0" y="52354"/>
                  </a:lnTo>
                  <a:lnTo>
                    <a:pt x="4114" y="72731"/>
                  </a:lnTo>
                  <a:lnTo>
                    <a:pt x="15335" y="89372"/>
                  </a:lnTo>
                  <a:lnTo>
                    <a:pt x="31977" y="100593"/>
                  </a:lnTo>
                  <a:lnTo>
                    <a:pt x="52354" y="104708"/>
                  </a:lnTo>
                  <a:lnTo>
                    <a:pt x="293184" y="104708"/>
                  </a:lnTo>
                  <a:lnTo>
                    <a:pt x="313561" y="100593"/>
                  </a:lnTo>
                  <a:lnTo>
                    <a:pt x="330203" y="89372"/>
                  </a:lnTo>
                  <a:lnTo>
                    <a:pt x="341424" y="72731"/>
                  </a:lnTo>
                  <a:lnTo>
                    <a:pt x="345539" y="52354"/>
                  </a:lnTo>
                  <a:lnTo>
                    <a:pt x="341424" y="31977"/>
                  </a:lnTo>
                  <a:lnTo>
                    <a:pt x="330203" y="15335"/>
                  </a:lnTo>
                  <a:lnTo>
                    <a:pt x="313561" y="4114"/>
                  </a:lnTo>
                  <a:lnTo>
                    <a:pt x="293184" y="0"/>
                  </a:lnTo>
                  <a:close/>
                </a:path>
              </a:pathLst>
            </a:custGeom>
            <a:solidFill>
              <a:srgbClr val="e6007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3" name="object 133" descr=""/>
            <p:cNvPicPr/>
            <p:nvPr/>
          </p:nvPicPr>
          <p:blipFill>
            <a:blip r:embed="rId67"/>
            <a:stretch/>
          </p:blipFill>
          <p:spPr>
            <a:xfrm>
              <a:off x="3244680" y="5394240"/>
              <a:ext cx="709920" cy="14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4" name="CustomShape 55"/>
            <p:cNvSpPr/>
            <p:nvPr/>
          </p:nvSpPr>
          <p:spPr>
            <a:xfrm>
              <a:off x="3234240" y="5566320"/>
              <a:ext cx="147240" cy="48600"/>
            </a:xfrm>
            <a:custGeom>
              <a:avLst/>
              <a:gdLst/>
              <a:ahLst/>
              <a:rect l="l" t="t" r="r" b="b"/>
              <a:pathLst>
                <a:path w="314325" h="104775">
                  <a:moveTo>
                    <a:pt x="261772" y="0"/>
                  </a:moveTo>
                  <a:lnTo>
                    <a:pt x="52354" y="0"/>
                  </a:lnTo>
                  <a:lnTo>
                    <a:pt x="31977" y="4114"/>
                  </a:lnTo>
                  <a:lnTo>
                    <a:pt x="15335" y="15335"/>
                  </a:lnTo>
                  <a:lnTo>
                    <a:pt x="4114" y="31977"/>
                  </a:lnTo>
                  <a:lnTo>
                    <a:pt x="0" y="52354"/>
                  </a:lnTo>
                  <a:lnTo>
                    <a:pt x="4114" y="72731"/>
                  </a:lnTo>
                  <a:lnTo>
                    <a:pt x="15335" y="89372"/>
                  </a:lnTo>
                  <a:lnTo>
                    <a:pt x="31977" y="100593"/>
                  </a:lnTo>
                  <a:lnTo>
                    <a:pt x="52354" y="104708"/>
                  </a:lnTo>
                  <a:lnTo>
                    <a:pt x="261772" y="104708"/>
                  </a:lnTo>
                  <a:lnTo>
                    <a:pt x="282148" y="100593"/>
                  </a:lnTo>
                  <a:lnTo>
                    <a:pt x="298790" y="89372"/>
                  </a:lnTo>
                  <a:lnTo>
                    <a:pt x="310011" y="72731"/>
                  </a:lnTo>
                  <a:lnTo>
                    <a:pt x="314126" y="52354"/>
                  </a:lnTo>
                  <a:lnTo>
                    <a:pt x="310011" y="31977"/>
                  </a:lnTo>
                  <a:lnTo>
                    <a:pt x="298790" y="15335"/>
                  </a:lnTo>
                  <a:lnTo>
                    <a:pt x="282148" y="4114"/>
                  </a:lnTo>
                  <a:lnTo>
                    <a:pt x="261772" y="0"/>
                  </a:lnTo>
                  <a:close/>
                </a:path>
              </a:pathLst>
            </a:custGeom>
            <a:solidFill>
              <a:srgbClr val="e6007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5" name="object 135" descr=""/>
            <p:cNvPicPr/>
            <p:nvPr/>
          </p:nvPicPr>
          <p:blipFill>
            <a:blip r:embed="rId68"/>
            <a:stretch/>
          </p:blipFill>
          <p:spPr>
            <a:xfrm>
              <a:off x="3237120" y="5688720"/>
              <a:ext cx="637560" cy="140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object 136" descr=""/>
            <p:cNvPicPr/>
            <p:nvPr/>
          </p:nvPicPr>
          <p:blipFill>
            <a:blip r:embed="rId69"/>
            <a:stretch/>
          </p:blipFill>
          <p:spPr>
            <a:xfrm>
              <a:off x="3234240" y="5861160"/>
              <a:ext cx="97920" cy="486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7" name="Group 56"/>
          <p:cNvGrpSpPr/>
          <p:nvPr/>
        </p:nvGrpSpPr>
        <p:grpSpPr>
          <a:xfrm>
            <a:off x="48960" y="6023520"/>
            <a:ext cx="440280" cy="803160"/>
            <a:chOff x="48960" y="6023520"/>
            <a:chExt cx="440280" cy="803160"/>
          </a:xfrm>
        </p:grpSpPr>
        <p:sp>
          <p:nvSpPr>
            <p:cNvPr id="248" name="CustomShape 57"/>
            <p:cNvSpPr/>
            <p:nvPr/>
          </p:nvSpPr>
          <p:spPr>
            <a:xfrm>
              <a:off x="48960" y="6339960"/>
              <a:ext cx="170640" cy="387000"/>
            </a:xfrm>
            <a:custGeom>
              <a:avLst/>
              <a:gdLst/>
              <a:ahLst/>
              <a:rect l="l" t="t" r="r" b="b"/>
              <a:pathLst>
                <a:path w="874394" h="1790700">
                  <a:moveTo>
                    <a:pt x="31412" y="0"/>
                  </a:moveTo>
                  <a:lnTo>
                    <a:pt x="0" y="0"/>
                  </a:lnTo>
                  <a:lnTo>
                    <a:pt x="0" y="1790521"/>
                  </a:lnTo>
                  <a:lnTo>
                    <a:pt x="874318" y="1465923"/>
                  </a:lnTo>
                  <a:lnTo>
                    <a:pt x="31412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49" name="Group 58"/>
            <p:cNvGrpSpPr/>
            <p:nvPr/>
          </p:nvGrpSpPr>
          <p:grpSpPr>
            <a:xfrm>
              <a:off x="48960" y="6337440"/>
              <a:ext cx="6120" cy="6840"/>
              <a:chOff x="48960" y="6337440"/>
              <a:chExt cx="6120" cy="6840"/>
            </a:xfrm>
          </p:grpSpPr>
          <p:sp>
            <p:nvSpPr>
              <p:cNvPr id="250" name="CustomShape 59"/>
              <p:cNvSpPr/>
              <p:nvPr/>
            </p:nvSpPr>
            <p:spPr>
              <a:xfrm>
                <a:off x="48960" y="6337440"/>
                <a:ext cx="6120" cy="6840"/>
              </a:xfrm>
              <a:custGeom>
                <a:avLst/>
                <a:gdLst/>
                <a:ahLst/>
                <a:rect l="l" t="t" r="r" b="b"/>
                <a:pathLst>
                  <a:path w="33020" h="33020">
                    <a:moveTo>
                      <a:pt x="25224" y="0"/>
                    </a:moveTo>
                    <a:lnTo>
                      <a:pt x="7277" y="0"/>
                    </a:lnTo>
                    <a:lnTo>
                      <a:pt x="0" y="7277"/>
                    </a:lnTo>
                    <a:lnTo>
                      <a:pt x="0" y="25234"/>
                    </a:lnTo>
                    <a:lnTo>
                      <a:pt x="7277" y="32512"/>
                    </a:lnTo>
                    <a:lnTo>
                      <a:pt x="16250" y="32512"/>
                    </a:lnTo>
                    <a:lnTo>
                      <a:pt x="25224" y="32512"/>
                    </a:lnTo>
                    <a:lnTo>
                      <a:pt x="32501" y="25234"/>
                    </a:lnTo>
                    <a:lnTo>
                      <a:pt x="32501" y="7277"/>
                    </a:lnTo>
                    <a:lnTo>
                      <a:pt x="252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1" name="CustomShape 60"/>
              <p:cNvSpPr/>
              <p:nvPr/>
            </p:nvSpPr>
            <p:spPr>
              <a:xfrm>
                <a:off x="48960" y="6337440"/>
                <a:ext cx="6120" cy="6840"/>
              </a:xfrm>
              <a:custGeom>
                <a:avLst/>
                <a:gdLst/>
                <a:ahLst/>
                <a:rect l="l" t="t" r="r" b="b"/>
                <a:pathLst>
                  <a:path w="33020" h="33020">
                    <a:moveTo>
                      <a:pt x="16258" y="0"/>
                    </a:moveTo>
                    <a:lnTo>
                      <a:pt x="7277" y="0"/>
                    </a:lnTo>
                    <a:lnTo>
                      <a:pt x="0" y="7277"/>
                    </a:lnTo>
                    <a:lnTo>
                      <a:pt x="0" y="25234"/>
                    </a:lnTo>
                    <a:lnTo>
                      <a:pt x="7277" y="32512"/>
                    </a:lnTo>
                    <a:lnTo>
                      <a:pt x="16258" y="32512"/>
                    </a:lnTo>
                    <a:lnTo>
                      <a:pt x="16258" y="22047"/>
                    </a:lnTo>
                    <a:lnTo>
                      <a:pt x="13064" y="22047"/>
                    </a:lnTo>
                    <a:lnTo>
                      <a:pt x="10467" y="19451"/>
                    </a:lnTo>
                    <a:lnTo>
                      <a:pt x="10467" y="13063"/>
                    </a:lnTo>
                    <a:lnTo>
                      <a:pt x="13064" y="10467"/>
                    </a:lnTo>
                    <a:lnTo>
                      <a:pt x="16258" y="10467"/>
                    </a:lnTo>
                    <a:lnTo>
                      <a:pt x="16258" y="0"/>
                    </a:lnTo>
                    <a:close/>
                    <a:moveTo>
                      <a:pt x="25234" y="0"/>
                    </a:moveTo>
                    <a:lnTo>
                      <a:pt x="16258" y="0"/>
                    </a:lnTo>
                    <a:lnTo>
                      <a:pt x="16258" y="10467"/>
                    </a:lnTo>
                    <a:lnTo>
                      <a:pt x="19451" y="10467"/>
                    </a:lnTo>
                    <a:lnTo>
                      <a:pt x="22038" y="13063"/>
                    </a:lnTo>
                    <a:lnTo>
                      <a:pt x="22038" y="19451"/>
                    </a:lnTo>
                    <a:lnTo>
                      <a:pt x="19451" y="22047"/>
                    </a:lnTo>
                    <a:lnTo>
                      <a:pt x="16258" y="22047"/>
                    </a:lnTo>
                    <a:lnTo>
                      <a:pt x="16258" y="32512"/>
                    </a:lnTo>
                    <a:lnTo>
                      <a:pt x="25234" y="32512"/>
                    </a:lnTo>
                    <a:lnTo>
                      <a:pt x="32512" y="25234"/>
                    </a:lnTo>
                    <a:lnTo>
                      <a:pt x="32512" y="7277"/>
                    </a:lnTo>
                    <a:lnTo>
                      <a:pt x="25234" y="0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52" name="Group 61"/>
            <p:cNvGrpSpPr/>
            <p:nvPr/>
          </p:nvGrpSpPr>
          <p:grpSpPr>
            <a:xfrm>
              <a:off x="48960" y="6615720"/>
              <a:ext cx="190800" cy="210960"/>
              <a:chOff x="48960" y="6615720"/>
              <a:chExt cx="190800" cy="210960"/>
            </a:xfrm>
          </p:grpSpPr>
          <p:sp>
            <p:nvSpPr>
              <p:cNvPr id="253" name="CustomShape 62"/>
              <p:cNvSpPr/>
              <p:nvPr/>
            </p:nvSpPr>
            <p:spPr>
              <a:xfrm>
                <a:off x="48960" y="6615720"/>
                <a:ext cx="190800" cy="210960"/>
              </a:xfrm>
              <a:custGeom>
                <a:avLst/>
                <a:gdLst/>
                <a:ahLst/>
                <a:rect l="l" t="t" r="r" b="b"/>
                <a:pathLst>
                  <a:path w="977900" h="977900">
                    <a:moveTo>
                      <a:pt x="488644" y="0"/>
                    </a:moveTo>
                    <a:lnTo>
                      <a:pt x="441584" y="2237"/>
                    </a:lnTo>
                    <a:lnTo>
                      <a:pt x="395789" y="8812"/>
                    </a:lnTo>
                    <a:lnTo>
                      <a:pt x="351465" y="19521"/>
                    </a:lnTo>
                    <a:lnTo>
                      <a:pt x="308816" y="34159"/>
                    </a:lnTo>
                    <a:lnTo>
                      <a:pt x="268047" y="52520"/>
                    </a:lnTo>
                    <a:lnTo>
                      <a:pt x="229363" y="74399"/>
                    </a:lnTo>
                    <a:lnTo>
                      <a:pt x="192969" y="99593"/>
                    </a:lnTo>
                    <a:lnTo>
                      <a:pt x="159069" y="127896"/>
                    </a:lnTo>
                    <a:lnTo>
                      <a:pt x="127868" y="159103"/>
                    </a:lnTo>
                    <a:lnTo>
                      <a:pt x="99571" y="193010"/>
                    </a:lnTo>
                    <a:lnTo>
                      <a:pt x="74383" y="229412"/>
                    </a:lnTo>
                    <a:lnTo>
                      <a:pt x="52508" y="268103"/>
                    </a:lnTo>
                    <a:lnTo>
                      <a:pt x="34151" y="308880"/>
                    </a:lnTo>
                    <a:lnTo>
                      <a:pt x="19517" y="351536"/>
                    </a:lnTo>
                    <a:lnTo>
                      <a:pt x="8810" y="395868"/>
                    </a:lnTo>
                    <a:lnTo>
                      <a:pt x="2236" y="441670"/>
                    </a:lnTo>
                    <a:lnTo>
                      <a:pt x="0" y="488739"/>
                    </a:lnTo>
                    <a:lnTo>
                      <a:pt x="2236" y="535808"/>
                    </a:lnTo>
                    <a:lnTo>
                      <a:pt x="8810" y="581612"/>
                    </a:lnTo>
                    <a:lnTo>
                      <a:pt x="19517" y="625946"/>
                    </a:lnTo>
                    <a:lnTo>
                      <a:pt x="34151" y="668603"/>
                    </a:lnTo>
                    <a:lnTo>
                      <a:pt x="52508" y="709381"/>
                    </a:lnTo>
                    <a:lnTo>
                      <a:pt x="74383" y="748073"/>
                    </a:lnTo>
                    <a:lnTo>
                      <a:pt x="99571" y="784475"/>
                    </a:lnTo>
                    <a:lnTo>
                      <a:pt x="127868" y="818383"/>
                    </a:lnTo>
                    <a:lnTo>
                      <a:pt x="159069" y="849590"/>
                    </a:lnTo>
                    <a:lnTo>
                      <a:pt x="192969" y="877894"/>
                    </a:lnTo>
                    <a:lnTo>
                      <a:pt x="229363" y="903088"/>
                    </a:lnTo>
                    <a:lnTo>
                      <a:pt x="268047" y="924968"/>
                    </a:lnTo>
                    <a:lnTo>
                      <a:pt x="308816" y="943329"/>
                    </a:lnTo>
                    <a:lnTo>
                      <a:pt x="351465" y="957966"/>
                    </a:lnTo>
                    <a:lnTo>
                      <a:pt x="395789" y="968675"/>
                    </a:lnTo>
                    <a:lnTo>
                      <a:pt x="441584" y="975251"/>
                    </a:lnTo>
                    <a:lnTo>
                      <a:pt x="488644" y="977488"/>
                    </a:lnTo>
                    <a:lnTo>
                      <a:pt x="535705" y="975251"/>
                    </a:lnTo>
                    <a:lnTo>
                      <a:pt x="581500" y="968675"/>
                    </a:lnTo>
                    <a:lnTo>
                      <a:pt x="625824" y="957966"/>
                    </a:lnTo>
                    <a:lnTo>
                      <a:pt x="668473" y="943329"/>
                    </a:lnTo>
                    <a:lnTo>
                      <a:pt x="709242" y="924968"/>
                    </a:lnTo>
                    <a:lnTo>
                      <a:pt x="747926" y="903088"/>
                    </a:lnTo>
                    <a:lnTo>
                      <a:pt x="784320" y="877894"/>
                    </a:lnTo>
                    <a:lnTo>
                      <a:pt x="818220" y="849590"/>
                    </a:lnTo>
                    <a:lnTo>
                      <a:pt x="849421" y="818383"/>
                    </a:lnTo>
                    <a:lnTo>
                      <a:pt x="877718" y="784475"/>
                    </a:lnTo>
                    <a:lnTo>
                      <a:pt x="902906" y="748073"/>
                    </a:lnTo>
                    <a:lnTo>
                      <a:pt x="924781" y="709381"/>
                    </a:lnTo>
                    <a:lnTo>
                      <a:pt x="943138" y="668603"/>
                    </a:lnTo>
                    <a:lnTo>
                      <a:pt x="957772" y="625946"/>
                    </a:lnTo>
                    <a:lnTo>
                      <a:pt x="968478" y="581612"/>
                    </a:lnTo>
                    <a:lnTo>
                      <a:pt x="975052" y="535808"/>
                    </a:lnTo>
                    <a:lnTo>
                      <a:pt x="977289" y="488739"/>
                    </a:lnTo>
                    <a:lnTo>
                      <a:pt x="975052" y="441670"/>
                    </a:lnTo>
                    <a:lnTo>
                      <a:pt x="968478" y="395868"/>
                    </a:lnTo>
                    <a:lnTo>
                      <a:pt x="957772" y="351536"/>
                    </a:lnTo>
                    <a:lnTo>
                      <a:pt x="943138" y="308880"/>
                    </a:lnTo>
                    <a:lnTo>
                      <a:pt x="924781" y="268103"/>
                    </a:lnTo>
                    <a:lnTo>
                      <a:pt x="902906" y="229412"/>
                    </a:lnTo>
                    <a:lnTo>
                      <a:pt x="877718" y="193010"/>
                    </a:lnTo>
                    <a:lnTo>
                      <a:pt x="849421" y="159103"/>
                    </a:lnTo>
                    <a:lnTo>
                      <a:pt x="818220" y="127896"/>
                    </a:lnTo>
                    <a:lnTo>
                      <a:pt x="784320" y="99593"/>
                    </a:lnTo>
                    <a:lnTo>
                      <a:pt x="747926" y="74399"/>
                    </a:lnTo>
                    <a:lnTo>
                      <a:pt x="709242" y="52520"/>
                    </a:lnTo>
                    <a:lnTo>
                      <a:pt x="668473" y="34159"/>
                    </a:lnTo>
                    <a:lnTo>
                      <a:pt x="625824" y="19521"/>
                    </a:lnTo>
                    <a:lnTo>
                      <a:pt x="581500" y="8812"/>
                    </a:lnTo>
                    <a:lnTo>
                      <a:pt x="535705" y="2237"/>
                    </a:lnTo>
                    <a:lnTo>
                      <a:pt x="488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4" name="CustomShape 63"/>
              <p:cNvSpPr/>
              <p:nvPr/>
            </p:nvSpPr>
            <p:spPr>
              <a:xfrm>
                <a:off x="48960" y="6615720"/>
                <a:ext cx="190800" cy="210960"/>
              </a:xfrm>
              <a:custGeom>
                <a:avLst/>
                <a:gdLst/>
                <a:ahLst/>
                <a:rect l="l" t="t" r="r" b="b"/>
                <a:pathLst>
                  <a:path w="977900" h="977900">
                    <a:moveTo>
                      <a:pt x="10476" y="488745"/>
                    </a:moveTo>
                    <a:lnTo>
                      <a:pt x="0" y="488749"/>
                    </a:lnTo>
                    <a:lnTo>
                      <a:pt x="2236" y="535817"/>
                    </a:lnTo>
                    <a:lnTo>
                      <a:pt x="8811" y="581620"/>
                    </a:lnTo>
                    <a:lnTo>
                      <a:pt x="19517" y="625951"/>
                    </a:lnTo>
                    <a:lnTo>
                      <a:pt x="34152" y="668608"/>
                    </a:lnTo>
                    <a:lnTo>
                      <a:pt x="52509" y="709384"/>
                    </a:lnTo>
                    <a:lnTo>
                      <a:pt x="74385" y="748076"/>
                    </a:lnTo>
                    <a:lnTo>
                      <a:pt x="99574" y="784477"/>
                    </a:lnTo>
                    <a:lnTo>
                      <a:pt x="127872" y="818384"/>
                    </a:lnTo>
                    <a:lnTo>
                      <a:pt x="159073" y="849591"/>
                    </a:lnTo>
                    <a:lnTo>
                      <a:pt x="192973" y="877894"/>
                    </a:lnTo>
                    <a:lnTo>
                      <a:pt x="229368" y="903088"/>
                    </a:lnTo>
                    <a:lnTo>
                      <a:pt x="268052" y="924968"/>
                    </a:lnTo>
                    <a:lnTo>
                      <a:pt x="308820" y="943329"/>
                    </a:lnTo>
                    <a:lnTo>
                      <a:pt x="351468" y="957966"/>
                    </a:lnTo>
                    <a:lnTo>
                      <a:pt x="395792" y="968675"/>
                    </a:lnTo>
                    <a:lnTo>
                      <a:pt x="441585" y="975251"/>
                    </a:lnTo>
                    <a:lnTo>
                      <a:pt x="488650" y="977488"/>
                    </a:lnTo>
                    <a:lnTo>
                      <a:pt x="488650" y="967024"/>
                    </a:lnTo>
                    <a:lnTo>
                      <a:pt x="439759" y="964555"/>
                    </a:lnTo>
                    <a:lnTo>
                      <a:pt x="392281" y="957307"/>
                    </a:lnTo>
                    <a:lnTo>
                      <a:pt x="346456" y="945522"/>
                    </a:lnTo>
                    <a:lnTo>
                      <a:pt x="302524" y="929439"/>
                    </a:lnTo>
                    <a:lnTo>
                      <a:pt x="260724" y="909299"/>
                    </a:lnTo>
                    <a:lnTo>
                      <a:pt x="221299" y="885342"/>
                    </a:lnTo>
                    <a:lnTo>
                      <a:pt x="184487" y="857809"/>
                    </a:lnTo>
                    <a:lnTo>
                      <a:pt x="150530" y="826940"/>
                    </a:lnTo>
                    <a:lnTo>
                      <a:pt x="119668" y="792976"/>
                    </a:lnTo>
                    <a:lnTo>
                      <a:pt x="92141" y="756157"/>
                    </a:lnTo>
                    <a:lnTo>
                      <a:pt x="68189" y="716723"/>
                    </a:lnTo>
                    <a:lnTo>
                      <a:pt x="48053" y="674914"/>
                    </a:lnTo>
                    <a:lnTo>
                      <a:pt x="31974" y="630972"/>
                    </a:lnTo>
                    <a:lnTo>
                      <a:pt x="20191" y="585136"/>
                    </a:lnTo>
                    <a:lnTo>
                      <a:pt x="12944" y="537647"/>
                    </a:lnTo>
                    <a:lnTo>
                      <a:pt x="10476" y="488745"/>
                    </a:lnTo>
                    <a:close/>
                    <a:moveTo>
                      <a:pt x="488650" y="0"/>
                    </a:moveTo>
                    <a:lnTo>
                      <a:pt x="488650" y="10467"/>
                    </a:lnTo>
                    <a:lnTo>
                      <a:pt x="537540" y="12936"/>
                    </a:lnTo>
                    <a:lnTo>
                      <a:pt x="585018" y="20183"/>
                    </a:lnTo>
                    <a:lnTo>
                      <a:pt x="630843" y="31969"/>
                    </a:lnTo>
                    <a:lnTo>
                      <a:pt x="674776" y="48052"/>
                    </a:lnTo>
                    <a:lnTo>
                      <a:pt x="716575" y="68192"/>
                    </a:lnTo>
                    <a:lnTo>
                      <a:pt x="756000" y="92148"/>
                    </a:lnTo>
                    <a:lnTo>
                      <a:pt x="792812" y="119681"/>
                    </a:lnTo>
                    <a:lnTo>
                      <a:pt x="826769" y="150550"/>
                    </a:lnTo>
                    <a:lnTo>
                      <a:pt x="857631" y="184514"/>
                    </a:lnTo>
                    <a:lnTo>
                      <a:pt x="885158" y="221334"/>
                    </a:lnTo>
                    <a:lnTo>
                      <a:pt x="909110" y="260768"/>
                    </a:lnTo>
                    <a:lnTo>
                      <a:pt x="929246" y="302576"/>
                    </a:lnTo>
                    <a:lnTo>
                      <a:pt x="945326" y="346519"/>
                    </a:lnTo>
                    <a:lnTo>
                      <a:pt x="957109" y="392355"/>
                    </a:lnTo>
                    <a:lnTo>
                      <a:pt x="964355" y="439844"/>
                    </a:lnTo>
                    <a:lnTo>
                      <a:pt x="966823" y="488749"/>
                    </a:lnTo>
                    <a:lnTo>
                      <a:pt x="964355" y="537647"/>
                    </a:lnTo>
                    <a:lnTo>
                      <a:pt x="957109" y="585136"/>
                    </a:lnTo>
                    <a:lnTo>
                      <a:pt x="945326" y="630972"/>
                    </a:lnTo>
                    <a:lnTo>
                      <a:pt x="929246" y="674914"/>
                    </a:lnTo>
                    <a:lnTo>
                      <a:pt x="909110" y="716723"/>
                    </a:lnTo>
                    <a:lnTo>
                      <a:pt x="885158" y="756157"/>
                    </a:lnTo>
                    <a:lnTo>
                      <a:pt x="857631" y="792976"/>
                    </a:lnTo>
                    <a:lnTo>
                      <a:pt x="826769" y="826940"/>
                    </a:lnTo>
                    <a:lnTo>
                      <a:pt x="792812" y="857809"/>
                    </a:lnTo>
                    <a:lnTo>
                      <a:pt x="756000" y="885342"/>
                    </a:lnTo>
                    <a:lnTo>
                      <a:pt x="716575" y="909299"/>
                    </a:lnTo>
                    <a:lnTo>
                      <a:pt x="674776" y="929439"/>
                    </a:lnTo>
                    <a:lnTo>
                      <a:pt x="630843" y="945522"/>
                    </a:lnTo>
                    <a:lnTo>
                      <a:pt x="585018" y="957307"/>
                    </a:lnTo>
                    <a:lnTo>
                      <a:pt x="537540" y="964555"/>
                    </a:lnTo>
                    <a:lnTo>
                      <a:pt x="488650" y="967024"/>
                    </a:lnTo>
                    <a:lnTo>
                      <a:pt x="488650" y="977488"/>
                    </a:lnTo>
                    <a:lnTo>
                      <a:pt x="535705" y="975251"/>
                    </a:lnTo>
                    <a:lnTo>
                      <a:pt x="581500" y="968675"/>
                    </a:lnTo>
                    <a:lnTo>
                      <a:pt x="625824" y="957966"/>
                    </a:lnTo>
                    <a:lnTo>
                      <a:pt x="668473" y="943329"/>
                    </a:lnTo>
                    <a:lnTo>
                      <a:pt x="709242" y="924968"/>
                    </a:lnTo>
                    <a:lnTo>
                      <a:pt x="747926" y="903088"/>
                    </a:lnTo>
                    <a:lnTo>
                      <a:pt x="784320" y="877894"/>
                    </a:lnTo>
                    <a:lnTo>
                      <a:pt x="818220" y="849591"/>
                    </a:lnTo>
                    <a:lnTo>
                      <a:pt x="849421" y="818384"/>
                    </a:lnTo>
                    <a:lnTo>
                      <a:pt x="877718" y="784477"/>
                    </a:lnTo>
                    <a:lnTo>
                      <a:pt x="902906" y="748076"/>
                    </a:lnTo>
                    <a:lnTo>
                      <a:pt x="924781" y="709384"/>
                    </a:lnTo>
                    <a:lnTo>
                      <a:pt x="943138" y="668608"/>
                    </a:lnTo>
                    <a:lnTo>
                      <a:pt x="957772" y="625951"/>
                    </a:lnTo>
                    <a:lnTo>
                      <a:pt x="968478" y="581620"/>
                    </a:lnTo>
                    <a:lnTo>
                      <a:pt x="975052" y="535817"/>
                    </a:lnTo>
                    <a:lnTo>
                      <a:pt x="977289" y="488745"/>
                    </a:lnTo>
                    <a:lnTo>
                      <a:pt x="975052" y="441679"/>
                    </a:lnTo>
                    <a:lnTo>
                      <a:pt x="968478" y="395875"/>
                    </a:lnTo>
                    <a:lnTo>
                      <a:pt x="957772" y="351542"/>
                    </a:lnTo>
                    <a:lnTo>
                      <a:pt x="943138" y="308884"/>
                    </a:lnTo>
                    <a:lnTo>
                      <a:pt x="924781" y="268107"/>
                    </a:lnTo>
                    <a:lnTo>
                      <a:pt x="902906" y="229415"/>
                    </a:lnTo>
                    <a:lnTo>
                      <a:pt x="877718" y="193012"/>
                    </a:lnTo>
                    <a:lnTo>
                      <a:pt x="849421" y="159105"/>
                    </a:lnTo>
                    <a:lnTo>
                      <a:pt x="818220" y="127897"/>
                    </a:lnTo>
                    <a:lnTo>
                      <a:pt x="784320" y="99594"/>
                    </a:lnTo>
                    <a:lnTo>
                      <a:pt x="747926" y="74400"/>
                    </a:lnTo>
                    <a:lnTo>
                      <a:pt x="709242" y="52520"/>
                    </a:lnTo>
                    <a:lnTo>
                      <a:pt x="668473" y="34159"/>
                    </a:lnTo>
                    <a:lnTo>
                      <a:pt x="625824" y="19521"/>
                    </a:lnTo>
                    <a:lnTo>
                      <a:pt x="581500" y="8812"/>
                    </a:lnTo>
                    <a:lnTo>
                      <a:pt x="535705" y="2237"/>
                    </a:lnTo>
                    <a:lnTo>
                      <a:pt x="488650" y="0"/>
                    </a:lnTo>
                    <a:close/>
                    <a:moveTo>
                      <a:pt x="488644" y="0"/>
                    </a:moveTo>
                    <a:lnTo>
                      <a:pt x="441585" y="2237"/>
                    </a:lnTo>
                    <a:lnTo>
                      <a:pt x="395792" y="8812"/>
                    </a:lnTo>
                    <a:lnTo>
                      <a:pt x="351468" y="19521"/>
                    </a:lnTo>
                    <a:lnTo>
                      <a:pt x="308820" y="34159"/>
                    </a:lnTo>
                    <a:lnTo>
                      <a:pt x="268052" y="52520"/>
                    </a:lnTo>
                    <a:lnTo>
                      <a:pt x="229368" y="74400"/>
                    </a:lnTo>
                    <a:lnTo>
                      <a:pt x="192973" y="99594"/>
                    </a:lnTo>
                    <a:lnTo>
                      <a:pt x="159073" y="127897"/>
                    </a:lnTo>
                    <a:lnTo>
                      <a:pt x="127872" y="159105"/>
                    </a:lnTo>
                    <a:lnTo>
                      <a:pt x="99574" y="193012"/>
                    </a:lnTo>
                    <a:lnTo>
                      <a:pt x="74385" y="229415"/>
                    </a:lnTo>
                    <a:lnTo>
                      <a:pt x="52509" y="268107"/>
                    </a:lnTo>
                    <a:lnTo>
                      <a:pt x="34152" y="308884"/>
                    </a:lnTo>
                    <a:lnTo>
                      <a:pt x="19517" y="351542"/>
                    </a:lnTo>
                    <a:lnTo>
                      <a:pt x="8811" y="395875"/>
                    </a:lnTo>
                    <a:lnTo>
                      <a:pt x="2236" y="441679"/>
                    </a:lnTo>
                    <a:lnTo>
                      <a:pt x="0" y="488745"/>
                    </a:lnTo>
                    <a:lnTo>
                      <a:pt x="10476" y="488745"/>
                    </a:lnTo>
                    <a:lnTo>
                      <a:pt x="12944" y="439844"/>
                    </a:lnTo>
                    <a:lnTo>
                      <a:pt x="20191" y="392355"/>
                    </a:lnTo>
                    <a:lnTo>
                      <a:pt x="31974" y="346519"/>
                    </a:lnTo>
                    <a:lnTo>
                      <a:pt x="48053" y="302576"/>
                    </a:lnTo>
                    <a:lnTo>
                      <a:pt x="68189" y="260768"/>
                    </a:lnTo>
                    <a:lnTo>
                      <a:pt x="92141" y="221334"/>
                    </a:lnTo>
                    <a:lnTo>
                      <a:pt x="119668" y="184514"/>
                    </a:lnTo>
                    <a:lnTo>
                      <a:pt x="150530" y="150550"/>
                    </a:lnTo>
                    <a:lnTo>
                      <a:pt x="184487" y="119681"/>
                    </a:lnTo>
                    <a:lnTo>
                      <a:pt x="221299" y="92148"/>
                    </a:lnTo>
                    <a:lnTo>
                      <a:pt x="260724" y="68192"/>
                    </a:lnTo>
                    <a:lnTo>
                      <a:pt x="302524" y="48052"/>
                    </a:lnTo>
                    <a:lnTo>
                      <a:pt x="346456" y="31969"/>
                    </a:lnTo>
                    <a:lnTo>
                      <a:pt x="392281" y="20183"/>
                    </a:lnTo>
                    <a:lnTo>
                      <a:pt x="439759" y="12936"/>
                    </a:lnTo>
                    <a:lnTo>
                      <a:pt x="488650" y="10467"/>
                    </a:lnTo>
                    <a:lnTo>
                      <a:pt x="488644" y="0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55" name="CustomShape 64"/>
            <p:cNvSpPr/>
            <p:nvPr/>
          </p:nvSpPr>
          <p:spPr>
            <a:xfrm>
              <a:off x="52920" y="6023520"/>
              <a:ext cx="222840" cy="40320"/>
            </a:xfrm>
            <a:custGeom>
              <a:avLst/>
              <a:gdLst/>
              <a:ahLst/>
              <a:rect l="l" t="t" r="r" b="b"/>
              <a:pathLst>
                <a:path w="1143000" h="187959">
                  <a:moveTo>
                    <a:pt x="27569" y="2492"/>
                  </a:moveTo>
                  <a:lnTo>
                    <a:pt x="0" y="2492"/>
                  </a:lnTo>
                  <a:lnTo>
                    <a:pt x="0" y="185261"/>
                  </a:lnTo>
                  <a:lnTo>
                    <a:pt x="110384" y="185261"/>
                  </a:lnTo>
                  <a:lnTo>
                    <a:pt x="110384" y="161523"/>
                  </a:lnTo>
                  <a:lnTo>
                    <a:pt x="27569" y="161523"/>
                  </a:lnTo>
                  <a:lnTo>
                    <a:pt x="27569" y="2492"/>
                  </a:lnTo>
                  <a:close/>
                  <a:moveTo>
                    <a:pt x="256431" y="2492"/>
                  </a:moveTo>
                  <a:lnTo>
                    <a:pt x="141838" y="2492"/>
                  </a:lnTo>
                  <a:lnTo>
                    <a:pt x="141838" y="185261"/>
                  </a:lnTo>
                  <a:lnTo>
                    <a:pt x="257500" y="185261"/>
                  </a:lnTo>
                  <a:lnTo>
                    <a:pt x="257500" y="161523"/>
                  </a:lnTo>
                  <a:lnTo>
                    <a:pt x="169418" y="161523"/>
                  </a:lnTo>
                  <a:lnTo>
                    <a:pt x="169418" y="105567"/>
                  </a:lnTo>
                  <a:lnTo>
                    <a:pt x="250453" y="105567"/>
                  </a:lnTo>
                  <a:lnTo>
                    <a:pt x="250453" y="81924"/>
                  </a:lnTo>
                  <a:lnTo>
                    <a:pt x="169418" y="81924"/>
                  </a:lnTo>
                  <a:lnTo>
                    <a:pt x="169418" y="26229"/>
                  </a:lnTo>
                  <a:lnTo>
                    <a:pt x="256431" y="26229"/>
                  </a:lnTo>
                  <a:lnTo>
                    <a:pt x="256431" y="2492"/>
                  </a:lnTo>
                  <a:close/>
                  <a:moveTo>
                    <a:pt x="369203" y="0"/>
                  </a:moveTo>
                  <a:lnTo>
                    <a:pt x="329243" y="10087"/>
                  </a:lnTo>
                  <a:lnTo>
                    <a:pt x="300734" y="38615"/>
                  </a:lnTo>
                  <a:lnTo>
                    <a:pt x="287752" y="83312"/>
                  </a:lnTo>
                  <a:lnTo>
                    <a:pt x="287373" y="93965"/>
                  </a:lnTo>
                  <a:lnTo>
                    <a:pt x="288025" y="107932"/>
                  </a:lnTo>
                  <a:lnTo>
                    <a:pt x="303547" y="153830"/>
                  </a:lnTo>
                  <a:lnTo>
                    <a:pt x="336654" y="181336"/>
                  </a:lnTo>
                  <a:lnTo>
                    <a:pt x="370459" y="187763"/>
                  </a:lnTo>
                  <a:lnTo>
                    <a:pt x="381212" y="187188"/>
                  </a:lnTo>
                  <a:lnTo>
                    <a:pt x="417865" y="173495"/>
                  </a:lnTo>
                  <a:lnTo>
                    <a:pt x="429430" y="162591"/>
                  </a:lnTo>
                  <a:lnTo>
                    <a:pt x="370459" y="162591"/>
                  </a:lnTo>
                  <a:lnTo>
                    <a:pt x="362644" y="162095"/>
                  </a:lnTo>
                  <a:lnTo>
                    <a:pt x="325948" y="138572"/>
                  </a:lnTo>
                  <a:lnTo>
                    <a:pt x="314772" y="93965"/>
                  </a:lnTo>
                  <a:lnTo>
                    <a:pt x="315212" y="83152"/>
                  </a:lnTo>
                  <a:lnTo>
                    <a:pt x="330427" y="42899"/>
                  </a:lnTo>
                  <a:lnTo>
                    <a:pt x="369381" y="25161"/>
                  </a:lnTo>
                  <a:lnTo>
                    <a:pt x="429005" y="25161"/>
                  </a:lnTo>
                  <a:lnTo>
                    <a:pt x="426353" y="22124"/>
                  </a:lnTo>
                  <a:lnTo>
                    <a:pt x="390271" y="2456"/>
                  </a:lnTo>
                  <a:lnTo>
                    <a:pt x="376481" y="272"/>
                  </a:lnTo>
                  <a:lnTo>
                    <a:pt x="369203" y="0"/>
                  </a:lnTo>
                  <a:close/>
                  <a:moveTo>
                    <a:pt x="419809" y="113158"/>
                  </a:moveTo>
                  <a:lnTo>
                    <a:pt x="403862" y="152477"/>
                  </a:lnTo>
                  <a:lnTo>
                    <a:pt x="370459" y="162591"/>
                  </a:lnTo>
                  <a:lnTo>
                    <a:pt x="429430" y="162591"/>
                  </a:lnTo>
                  <a:lnTo>
                    <a:pt x="445874" y="123664"/>
                  </a:lnTo>
                  <a:lnTo>
                    <a:pt x="446380" y="114488"/>
                  </a:lnTo>
                  <a:lnTo>
                    <a:pt x="426939" y="114488"/>
                  </a:lnTo>
                  <a:lnTo>
                    <a:pt x="419809" y="113158"/>
                  </a:lnTo>
                  <a:close/>
                  <a:moveTo>
                    <a:pt x="446489" y="91735"/>
                  </a:moveTo>
                  <a:lnTo>
                    <a:pt x="374648" y="91735"/>
                  </a:lnTo>
                  <a:lnTo>
                    <a:pt x="374648" y="114488"/>
                  </a:lnTo>
                  <a:lnTo>
                    <a:pt x="419739" y="114488"/>
                  </a:lnTo>
                  <a:lnTo>
                    <a:pt x="419809" y="113158"/>
                  </a:lnTo>
                  <a:lnTo>
                    <a:pt x="446454" y="113158"/>
                  </a:lnTo>
                  <a:lnTo>
                    <a:pt x="446489" y="91735"/>
                  </a:lnTo>
                  <a:close/>
                  <a:moveTo>
                    <a:pt x="446454" y="113158"/>
                  </a:moveTo>
                  <a:lnTo>
                    <a:pt x="419809" y="113158"/>
                  </a:lnTo>
                  <a:lnTo>
                    <a:pt x="426939" y="114488"/>
                  </a:lnTo>
                  <a:lnTo>
                    <a:pt x="446380" y="114488"/>
                  </a:lnTo>
                  <a:lnTo>
                    <a:pt x="446454" y="113158"/>
                  </a:lnTo>
                  <a:close/>
                  <a:moveTo>
                    <a:pt x="429005" y="25161"/>
                  </a:moveTo>
                  <a:lnTo>
                    <a:pt x="375454" y="25161"/>
                  </a:lnTo>
                  <a:lnTo>
                    <a:pt x="381014" y="25967"/>
                  </a:lnTo>
                  <a:lnTo>
                    <a:pt x="391192" y="29182"/>
                  </a:lnTo>
                  <a:lnTo>
                    <a:pt x="395778" y="31560"/>
                  </a:lnTo>
                  <a:lnTo>
                    <a:pt x="399726" y="34627"/>
                  </a:lnTo>
                  <a:lnTo>
                    <a:pt x="403715" y="37653"/>
                  </a:lnTo>
                  <a:lnTo>
                    <a:pt x="407128" y="41349"/>
                  </a:lnTo>
                  <a:lnTo>
                    <a:pt x="409987" y="45684"/>
                  </a:lnTo>
                  <a:lnTo>
                    <a:pt x="412908" y="49977"/>
                  </a:lnTo>
                  <a:lnTo>
                    <a:pt x="415222" y="54825"/>
                  </a:lnTo>
                  <a:lnTo>
                    <a:pt x="416950" y="60239"/>
                  </a:lnTo>
                  <a:lnTo>
                    <a:pt x="445242" y="60239"/>
                  </a:lnTo>
                  <a:lnTo>
                    <a:pt x="431913" y="28491"/>
                  </a:lnTo>
                  <a:lnTo>
                    <a:pt x="429005" y="25161"/>
                  </a:lnTo>
                  <a:close/>
                  <a:moveTo>
                    <a:pt x="596076" y="2492"/>
                  </a:moveTo>
                  <a:lnTo>
                    <a:pt x="481493" y="2492"/>
                  </a:lnTo>
                  <a:lnTo>
                    <a:pt x="481493" y="185261"/>
                  </a:lnTo>
                  <a:lnTo>
                    <a:pt x="597144" y="185261"/>
                  </a:lnTo>
                  <a:lnTo>
                    <a:pt x="597144" y="161523"/>
                  </a:lnTo>
                  <a:lnTo>
                    <a:pt x="509073" y="161523"/>
                  </a:lnTo>
                  <a:lnTo>
                    <a:pt x="509073" y="105567"/>
                  </a:lnTo>
                  <a:lnTo>
                    <a:pt x="590097" y="105567"/>
                  </a:lnTo>
                  <a:lnTo>
                    <a:pt x="590097" y="81924"/>
                  </a:lnTo>
                  <a:lnTo>
                    <a:pt x="509073" y="81924"/>
                  </a:lnTo>
                  <a:lnTo>
                    <a:pt x="509073" y="26229"/>
                  </a:lnTo>
                  <a:lnTo>
                    <a:pt x="596076" y="26229"/>
                  </a:lnTo>
                  <a:lnTo>
                    <a:pt x="596076" y="2492"/>
                  </a:lnTo>
                  <a:close/>
                  <a:moveTo>
                    <a:pt x="658430" y="2492"/>
                  </a:moveTo>
                  <a:lnTo>
                    <a:pt x="632912" y="2492"/>
                  </a:lnTo>
                  <a:lnTo>
                    <a:pt x="632912" y="185261"/>
                  </a:lnTo>
                  <a:lnTo>
                    <a:pt x="660482" y="185261"/>
                  </a:lnTo>
                  <a:lnTo>
                    <a:pt x="660482" y="51223"/>
                  </a:lnTo>
                  <a:lnTo>
                    <a:pt x="692191" y="51223"/>
                  </a:lnTo>
                  <a:lnTo>
                    <a:pt x="658430" y="2492"/>
                  </a:lnTo>
                  <a:close/>
                  <a:moveTo>
                    <a:pt x="692191" y="51223"/>
                  </a:moveTo>
                  <a:lnTo>
                    <a:pt x="662178" y="51223"/>
                  </a:lnTo>
                  <a:lnTo>
                    <a:pt x="755086" y="185261"/>
                  </a:lnTo>
                  <a:lnTo>
                    <a:pt x="780426" y="185261"/>
                  </a:lnTo>
                  <a:lnTo>
                    <a:pt x="780426" y="136718"/>
                  </a:lnTo>
                  <a:lnTo>
                    <a:pt x="751422" y="136718"/>
                  </a:lnTo>
                  <a:lnTo>
                    <a:pt x="692191" y="51223"/>
                  </a:lnTo>
                  <a:close/>
                  <a:moveTo>
                    <a:pt x="780426" y="2492"/>
                  </a:moveTo>
                  <a:lnTo>
                    <a:pt x="753118" y="2492"/>
                  </a:lnTo>
                  <a:lnTo>
                    <a:pt x="753118" y="136718"/>
                  </a:lnTo>
                  <a:lnTo>
                    <a:pt x="780426" y="136718"/>
                  </a:lnTo>
                  <a:lnTo>
                    <a:pt x="780426" y="2492"/>
                  </a:lnTo>
                  <a:close/>
                  <a:moveTo>
                    <a:pt x="881690" y="2492"/>
                  </a:moveTo>
                  <a:lnTo>
                    <a:pt x="820655" y="2492"/>
                  </a:lnTo>
                  <a:lnTo>
                    <a:pt x="820655" y="185261"/>
                  </a:lnTo>
                  <a:lnTo>
                    <a:pt x="879816" y="185261"/>
                  </a:lnTo>
                  <a:lnTo>
                    <a:pt x="893225" y="184576"/>
                  </a:lnTo>
                  <a:lnTo>
                    <a:pt x="936528" y="168160"/>
                  </a:lnTo>
                  <a:lnTo>
                    <a:pt x="944257" y="161167"/>
                  </a:lnTo>
                  <a:lnTo>
                    <a:pt x="848225" y="161167"/>
                  </a:lnTo>
                  <a:lnTo>
                    <a:pt x="848225" y="26596"/>
                  </a:lnTo>
                  <a:lnTo>
                    <a:pt x="944685" y="26596"/>
                  </a:lnTo>
                  <a:lnTo>
                    <a:pt x="936903" y="19515"/>
                  </a:lnTo>
                  <a:lnTo>
                    <a:pt x="927825" y="13476"/>
                  </a:lnTo>
                  <a:lnTo>
                    <a:pt x="917714" y="8672"/>
                  </a:lnTo>
                  <a:lnTo>
                    <a:pt x="906654" y="5239"/>
                  </a:lnTo>
                  <a:lnTo>
                    <a:pt x="894646" y="3179"/>
                  </a:lnTo>
                  <a:lnTo>
                    <a:pt x="881690" y="2492"/>
                  </a:lnTo>
                  <a:close/>
                  <a:moveTo>
                    <a:pt x="944685" y="26596"/>
                  </a:moveTo>
                  <a:lnTo>
                    <a:pt x="879994" y="26596"/>
                  </a:lnTo>
                  <a:lnTo>
                    <a:pt x="889583" y="27080"/>
                  </a:lnTo>
                  <a:lnTo>
                    <a:pt x="898356" y="28535"/>
                  </a:lnTo>
                  <a:lnTo>
                    <a:pt x="929909" y="50066"/>
                  </a:lnTo>
                  <a:lnTo>
                    <a:pt x="940589" y="93609"/>
                  </a:lnTo>
                  <a:lnTo>
                    <a:pt x="940159" y="104041"/>
                  </a:lnTo>
                  <a:lnTo>
                    <a:pt x="925105" y="143608"/>
                  </a:lnTo>
                  <a:lnTo>
                    <a:pt x="888300" y="160677"/>
                  </a:lnTo>
                  <a:lnTo>
                    <a:pt x="878297" y="161167"/>
                  </a:lnTo>
                  <a:lnTo>
                    <a:pt x="944257" y="161167"/>
                  </a:lnTo>
                  <a:lnTo>
                    <a:pt x="965110" y="120159"/>
                  </a:lnTo>
                  <a:lnTo>
                    <a:pt x="967719" y="93609"/>
                  </a:lnTo>
                  <a:lnTo>
                    <a:pt x="967072" y="79886"/>
                  </a:lnTo>
                  <a:lnTo>
                    <a:pt x="951671" y="35174"/>
                  </a:lnTo>
                  <a:lnTo>
                    <a:pt x="944852" y="26747"/>
                  </a:lnTo>
                  <a:lnTo>
                    <a:pt x="944685" y="26596"/>
                  </a:lnTo>
                  <a:close/>
                  <a:moveTo>
                    <a:pt x="1076731" y="2492"/>
                  </a:moveTo>
                  <a:lnTo>
                    <a:pt x="1044868" y="2492"/>
                  </a:lnTo>
                  <a:lnTo>
                    <a:pt x="979101" y="185261"/>
                  </a:lnTo>
                  <a:lnTo>
                    <a:pt x="1008367" y="185261"/>
                  </a:lnTo>
                  <a:lnTo>
                    <a:pt x="1025103" y="136896"/>
                  </a:lnTo>
                  <a:lnTo>
                    <a:pt x="1013278" y="136896"/>
                  </a:lnTo>
                  <a:lnTo>
                    <a:pt x="1013278" y="113692"/>
                  </a:lnTo>
                  <a:lnTo>
                    <a:pt x="1033133" y="113692"/>
                  </a:lnTo>
                  <a:lnTo>
                    <a:pt x="1060124" y="35695"/>
                  </a:lnTo>
                  <a:lnTo>
                    <a:pt x="1088679" y="35695"/>
                  </a:lnTo>
                  <a:lnTo>
                    <a:pt x="1076731" y="2492"/>
                  </a:lnTo>
                  <a:close/>
                  <a:moveTo>
                    <a:pt x="1088679" y="35695"/>
                  </a:moveTo>
                  <a:lnTo>
                    <a:pt x="1061559" y="35695"/>
                  </a:lnTo>
                  <a:lnTo>
                    <a:pt x="1113222" y="185261"/>
                  </a:lnTo>
                  <a:lnTo>
                    <a:pt x="1142499" y="185261"/>
                  </a:lnTo>
                  <a:lnTo>
                    <a:pt x="1125095" y="136896"/>
                  </a:lnTo>
                  <a:lnTo>
                    <a:pt x="1108228" y="136896"/>
                  </a:lnTo>
                  <a:lnTo>
                    <a:pt x="1108228" y="113692"/>
                  </a:lnTo>
                  <a:lnTo>
                    <a:pt x="1116746" y="113692"/>
                  </a:lnTo>
                  <a:lnTo>
                    <a:pt x="1088679" y="35695"/>
                  </a:lnTo>
                  <a:close/>
                  <a:moveTo>
                    <a:pt x="1033133" y="113692"/>
                  </a:moveTo>
                  <a:lnTo>
                    <a:pt x="1013278" y="113692"/>
                  </a:lnTo>
                  <a:lnTo>
                    <a:pt x="1013278" y="136896"/>
                  </a:lnTo>
                  <a:lnTo>
                    <a:pt x="1025103" y="136896"/>
                  </a:lnTo>
                  <a:lnTo>
                    <a:pt x="1033133" y="113692"/>
                  </a:lnTo>
                  <a:close/>
                  <a:moveTo>
                    <a:pt x="1088501" y="113692"/>
                  </a:moveTo>
                  <a:lnTo>
                    <a:pt x="1033133" y="113692"/>
                  </a:lnTo>
                  <a:lnTo>
                    <a:pt x="1025103" y="136896"/>
                  </a:lnTo>
                  <a:lnTo>
                    <a:pt x="1096516" y="136896"/>
                  </a:lnTo>
                  <a:lnTo>
                    <a:pt x="1088501" y="113692"/>
                  </a:lnTo>
                  <a:close/>
                  <a:moveTo>
                    <a:pt x="1116746" y="113692"/>
                  </a:moveTo>
                  <a:lnTo>
                    <a:pt x="1108228" y="113692"/>
                  </a:lnTo>
                  <a:lnTo>
                    <a:pt x="1108228" y="136896"/>
                  </a:lnTo>
                  <a:lnTo>
                    <a:pt x="1125095" y="136896"/>
                  </a:lnTo>
                  <a:lnTo>
                    <a:pt x="1116746" y="113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6" name="object 115" descr=""/>
            <p:cNvPicPr/>
            <p:nvPr/>
          </p:nvPicPr>
          <p:blipFill>
            <a:blip r:embed="rId70"/>
            <a:stretch/>
          </p:blipFill>
          <p:spPr>
            <a:xfrm>
              <a:off x="342360" y="6316200"/>
              <a:ext cx="12960" cy="39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7" name="CustomShape 65"/>
            <p:cNvSpPr/>
            <p:nvPr/>
          </p:nvSpPr>
          <p:spPr>
            <a:xfrm>
              <a:off x="343080" y="6707520"/>
              <a:ext cx="146160" cy="40320"/>
            </a:xfrm>
            <a:custGeom>
              <a:avLst/>
              <a:gdLst/>
              <a:ahLst/>
              <a:rect l="l" t="t" r="r" b="b"/>
              <a:pathLst>
                <a:path w="750569" h="187959">
                  <a:moveTo>
                    <a:pt x="21412" y="139566"/>
                  </a:moveTo>
                  <a:lnTo>
                    <a:pt x="0" y="139566"/>
                  </a:lnTo>
                  <a:lnTo>
                    <a:pt x="784" y="146340"/>
                  </a:lnTo>
                  <a:lnTo>
                    <a:pt x="22490" y="178098"/>
                  </a:lnTo>
                  <a:lnTo>
                    <a:pt x="56752" y="187763"/>
                  </a:lnTo>
                  <a:lnTo>
                    <a:pt x="65219" y="187273"/>
                  </a:lnTo>
                  <a:lnTo>
                    <a:pt x="99993" y="170535"/>
                  </a:lnTo>
                  <a:lnTo>
                    <a:pt x="102075" y="168131"/>
                  </a:lnTo>
                  <a:lnTo>
                    <a:pt x="47412" y="168131"/>
                  </a:lnTo>
                  <a:lnTo>
                    <a:pt x="39380" y="165450"/>
                  </a:lnTo>
                  <a:lnTo>
                    <a:pt x="32658" y="160099"/>
                  </a:lnTo>
                  <a:lnTo>
                    <a:pt x="25999" y="154686"/>
                  </a:lnTo>
                  <a:lnTo>
                    <a:pt x="22250" y="147838"/>
                  </a:lnTo>
                  <a:lnTo>
                    <a:pt x="21412" y="139566"/>
                  </a:lnTo>
                  <a:close/>
                  <a:moveTo>
                    <a:pt x="102634" y="85609"/>
                  </a:moveTo>
                  <a:lnTo>
                    <a:pt x="49736" y="85609"/>
                  </a:lnTo>
                  <a:lnTo>
                    <a:pt x="63118" y="85725"/>
                  </a:lnTo>
                  <a:lnTo>
                    <a:pt x="70050" y="87568"/>
                  </a:lnTo>
                  <a:lnTo>
                    <a:pt x="82185" y="94834"/>
                  </a:lnTo>
                  <a:lnTo>
                    <a:pt x="86950" y="99798"/>
                  </a:lnTo>
                  <a:lnTo>
                    <a:pt x="90395" y="106101"/>
                  </a:lnTo>
                  <a:lnTo>
                    <a:pt x="93913" y="112352"/>
                  </a:lnTo>
                  <a:lnTo>
                    <a:pt x="95662" y="119462"/>
                  </a:lnTo>
                  <a:lnTo>
                    <a:pt x="95575" y="135587"/>
                  </a:lnTo>
                  <a:lnTo>
                    <a:pt x="93965" y="142215"/>
                  </a:lnTo>
                  <a:lnTo>
                    <a:pt x="87243" y="154529"/>
                  </a:lnTo>
                  <a:lnTo>
                    <a:pt x="82636" y="159356"/>
                  </a:lnTo>
                  <a:lnTo>
                    <a:pt x="70919" y="166371"/>
                  </a:lnTo>
                  <a:lnTo>
                    <a:pt x="64249" y="168131"/>
                  </a:lnTo>
                  <a:lnTo>
                    <a:pt x="102075" y="168131"/>
                  </a:lnTo>
                  <a:lnTo>
                    <a:pt x="117085" y="127074"/>
                  </a:lnTo>
                  <a:lnTo>
                    <a:pt x="116610" y="118444"/>
                  </a:lnTo>
                  <a:lnTo>
                    <a:pt x="115186" y="110301"/>
                  </a:lnTo>
                  <a:lnTo>
                    <a:pt x="112813" y="102647"/>
                  </a:lnTo>
                  <a:lnTo>
                    <a:pt x="109494" y="95484"/>
                  </a:lnTo>
                  <a:lnTo>
                    <a:pt x="105390" y="88934"/>
                  </a:lnTo>
                  <a:lnTo>
                    <a:pt x="102634" y="85609"/>
                  </a:lnTo>
                  <a:close/>
                  <a:moveTo>
                    <a:pt x="108876" y="2492"/>
                  </a:moveTo>
                  <a:lnTo>
                    <a:pt x="13915" y="2492"/>
                  </a:lnTo>
                  <a:lnTo>
                    <a:pt x="2858" y="92447"/>
                  </a:lnTo>
                  <a:lnTo>
                    <a:pt x="23559" y="94949"/>
                  </a:lnTo>
                  <a:lnTo>
                    <a:pt x="27370" y="92217"/>
                  </a:lnTo>
                  <a:lnTo>
                    <a:pt x="32218" y="89986"/>
                  </a:lnTo>
                  <a:lnTo>
                    <a:pt x="38103" y="88259"/>
                  </a:lnTo>
                  <a:lnTo>
                    <a:pt x="43998" y="86468"/>
                  </a:lnTo>
                  <a:lnTo>
                    <a:pt x="49736" y="85609"/>
                  </a:lnTo>
                  <a:lnTo>
                    <a:pt x="102634" y="85609"/>
                  </a:lnTo>
                  <a:lnTo>
                    <a:pt x="100572" y="83123"/>
                  </a:lnTo>
                  <a:lnTo>
                    <a:pt x="95040" y="78049"/>
                  </a:lnTo>
                  <a:lnTo>
                    <a:pt x="92127" y="76029"/>
                  </a:lnTo>
                  <a:lnTo>
                    <a:pt x="26062" y="76029"/>
                  </a:lnTo>
                  <a:lnTo>
                    <a:pt x="32480" y="22124"/>
                  </a:lnTo>
                  <a:lnTo>
                    <a:pt x="108876" y="22124"/>
                  </a:lnTo>
                  <a:lnTo>
                    <a:pt x="108876" y="2492"/>
                  </a:lnTo>
                  <a:close/>
                  <a:moveTo>
                    <a:pt x="58898" y="65683"/>
                  </a:moveTo>
                  <a:lnTo>
                    <a:pt x="52773" y="65683"/>
                  </a:lnTo>
                  <a:lnTo>
                    <a:pt x="46878" y="66657"/>
                  </a:lnTo>
                  <a:lnTo>
                    <a:pt x="35580" y="70584"/>
                  </a:lnTo>
                  <a:lnTo>
                    <a:pt x="30878" y="73055"/>
                  </a:lnTo>
                  <a:lnTo>
                    <a:pt x="27130" y="76029"/>
                  </a:lnTo>
                  <a:lnTo>
                    <a:pt x="92127" y="76029"/>
                  </a:lnTo>
                  <a:lnTo>
                    <a:pt x="58898" y="65683"/>
                  </a:lnTo>
                  <a:close/>
                  <a:moveTo>
                    <a:pt x="174308" y="139566"/>
                  </a:moveTo>
                  <a:lnTo>
                    <a:pt x="152885" y="139566"/>
                  </a:lnTo>
                  <a:lnTo>
                    <a:pt x="153674" y="146340"/>
                  </a:lnTo>
                  <a:lnTo>
                    <a:pt x="175377" y="178098"/>
                  </a:lnTo>
                  <a:lnTo>
                    <a:pt x="209648" y="187763"/>
                  </a:lnTo>
                  <a:lnTo>
                    <a:pt x="218115" y="187273"/>
                  </a:lnTo>
                  <a:lnTo>
                    <a:pt x="252883" y="170535"/>
                  </a:lnTo>
                  <a:lnTo>
                    <a:pt x="254965" y="168131"/>
                  </a:lnTo>
                  <a:lnTo>
                    <a:pt x="200308" y="168131"/>
                  </a:lnTo>
                  <a:lnTo>
                    <a:pt x="192276" y="165450"/>
                  </a:lnTo>
                  <a:lnTo>
                    <a:pt x="185554" y="160099"/>
                  </a:lnTo>
                  <a:lnTo>
                    <a:pt x="178884" y="154686"/>
                  </a:lnTo>
                  <a:lnTo>
                    <a:pt x="175136" y="147838"/>
                  </a:lnTo>
                  <a:lnTo>
                    <a:pt x="174308" y="139566"/>
                  </a:lnTo>
                  <a:close/>
                  <a:moveTo>
                    <a:pt x="255527" y="85609"/>
                  </a:moveTo>
                  <a:lnTo>
                    <a:pt x="202622" y="85609"/>
                  </a:lnTo>
                  <a:lnTo>
                    <a:pt x="216014" y="85725"/>
                  </a:lnTo>
                  <a:lnTo>
                    <a:pt x="222946" y="87568"/>
                  </a:lnTo>
                  <a:lnTo>
                    <a:pt x="235081" y="94834"/>
                  </a:lnTo>
                  <a:lnTo>
                    <a:pt x="239835" y="99798"/>
                  </a:lnTo>
                  <a:lnTo>
                    <a:pt x="243291" y="106101"/>
                  </a:lnTo>
                  <a:lnTo>
                    <a:pt x="246798" y="112352"/>
                  </a:lnTo>
                  <a:lnTo>
                    <a:pt x="248557" y="119462"/>
                  </a:lnTo>
                  <a:lnTo>
                    <a:pt x="248471" y="135587"/>
                  </a:lnTo>
                  <a:lnTo>
                    <a:pt x="246861" y="142215"/>
                  </a:lnTo>
                  <a:lnTo>
                    <a:pt x="240139" y="154529"/>
                  </a:lnTo>
                  <a:lnTo>
                    <a:pt x="235532" y="159356"/>
                  </a:lnTo>
                  <a:lnTo>
                    <a:pt x="223804" y="166371"/>
                  </a:lnTo>
                  <a:lnTo>
                    <a:pt x="217145" y="168131"/>
                  </a:lnTo>
                  <a:lnTo>
                    <a:pt x="254965" y="168131"/>
                  </a:lnTo>
                  <a:lnTo>
                    <a:pt x="269970" y="127074"/>
                  </a:lnTo>
                  <a:lnTo>
                    <a:pt x="269497" y="118444"/>
                  </a:lnTo>
                  <a:lnTo>
                    <a:pt x="268076" y="110301"/>
                  </a:lnTo>
                  <a:lnTo>
                    <a:pt x="265708" y="102647"/>
                  </a:lnTo>
                  <a:lnTo>
                    <a:pt x="262389" y="95484"/>
                  </a:lnTo>
                  <a:lnTo>
                    <a:pt x="258285" y="88934"/>
                  </a:lnTo>
                  <a:lnTo>
                    <a:pt x="255527" y="85609"/>
                  </a:lnTo>
                  <a:close/>
                  <a:moveTo>
                    <a:pt x="261761" y="2492"/>
                  </a:moveTo>
                  <a:lnTo>
                    <a:pt x="166811" y="2492"/>
                  </a:lnTo>
                  <a:lnTo>
                    <a:pt x="155743" y="92447"/>
                  </a:lnTo>
                  <a:lnTo>
                    <a:pt x="176444" y="94949"/>
                  </a:lnTo>
                  <a:lnTo>
                    <a:pt x="180256" y="92217"/>
                  </a:lnTo>
                  <a:lnTo>
                    <a:pt x="185104" y="89986"/>
                  </a:lnTo>
                  <a:lnTo>
                    <a:pt x="190999" y="88259"/>
                  </a:lnTo>
                  <a:lnTo>
                    <a:pt x="196884" y="86468"/>
                  </a:lnTo>
                  <a:lnTo>
                    <a:pt x="202622" y="85609"/>
                  </a:lnTo>
                  <a:lnTo>
                    <a:pt x="255527" y="85609"/>
                  </a:lnTo>
                  <a:lnTo>
                    <a:pt x="253464" y="83123"/>
                  </a:lnTo>
                  <a:lnTo>
                    <a:pt x="247931" y="78049"/>
                  </a:lnTo>
                  <a:lnTo>
                    <a:pt x="245021" y="76029"/>
                  </a:lnTo>
                  <a:lnTo>
                    <a:pt x="178947" y="76029"/>
                  </a:lnTo>
                  <a:lnTo>
                    <a:pt x="185376" y="22124"/>
                  </a:lnTo>
                  <a:lnTo>
                    <a:pt x="261761" y="22124"/>
                  </a:lnTo>
                  <a:lnTo>
                    <a:pt x="261761" y="2492"/>
                  </a:lnTo>
                  <a:close/>
                  <a:moveTo>
                    <a:pt x="211784" y="65683"/>
                  </a:moveTo>
                  <a:lnTo>
                    <a:pt x="205658" y="65683"/>
                  </a:lnTo>
                  <a:lnTo>
                    <a:pt x="199774" y="66657"/>
                  </a:lnTo>
                  <a:lnTo>
                    <a:pt x="188465" y="70584"/>
                  </a:lnTo>
                  <a:lnTo>
                    <a:pt x="183764" y="73055"/>
                  </a:lnTo>
                  <a:lnTo>
                    <a:pt x="180015" y="76029"/>
                  </a:lnTo>
                  <a:lnTo>
                    <a:pt x="245021" y="76029"/>
                  </a:lnTo>
                  <a:lnTo>
                    <a:pt x="211784" y="65683"/>
                  </a:lnTo>
                  <a:close/>
                  <a:moveTo>
                    <a:pt x="318660" y="154560"/>
                  </a:moveTo>
                  <a:lnTo>
                    <a:pt x="309854" y="154560"/>
                  </a:lnTo>
                  <a:lnTo>
                    <a:pt x="306074" y="156141"/>
                  </a:lnTo>
                  <a:lnTo>
                    <a:pt x="299770" y="162445"/>
                  </a:lnTo>
                  <a:lnTo>
                    <a:pt x="298200" y="166225"/>
                  </a:lnTo>
                  <a:lnTo>
                    <a:pt x="298200" y="175031"/>
                  </a:lnTo>
                  <a:lnTo>
                    <a:pt x="299770" y="178811"/>
                  </a:lnTo>
                  <a:lnTo>
                    <a:pt x="306074" y="185114"/>
                  </a:lnTo>
                  <a:lnTo>
                    <a:pt x="309854" y="186685"/>
                  </a:lnTo>
                  <a:lnTo>
                    <a:pt x="317236" y="186685"/>
                  </a:lnTo>
                  <a:lnTo>
                    <a:pt x="328094" y="178654"/>
                  </a:lnTo>
                  <a:lnTo>
                    <a:pt x="329581" y="176214"/>
                  </a:lnTo>
                  <a:lnTo>
                    <a:pt x="330325" y="173544"/>
                  </a:lnTo>
                  <a:lnTo>
                    <a:pt x="330325" y="166225"/>
                  </a:lnTo>
                  <a:lnTo>
                    <a:pt x="328743" y="162445"/>
                  </a:lnTo>
                  <a:lnTo>
                    <a:pt x="322440" y="156141"/>
                  </a:lnTo>
                  <a:lnTo>
                    <a:pt x="318660" y="154560"/>
                  </a:lnTo>
                  <a:close/>
                  <a:moveTo>
                    <a:pt x="424918" y="0"/>
                  </a:moveTo>
                  <a:lnTo>
                    <a:pt x="385829" y="14944"/>
                  </a:lnTo>
                  <a:lnTo>
                    <a:pt x="365606" y="48965"/>
                  </a:lnTo>
                  <a:lnTo>
                    <a:pt x="358860" y="88545"/>
                  </a:lnTo>
                  <a:lnTo>
                    <a:pt x="358541" y="101672"/>
                  </a:lnTo>
                  <a:lnTo>
                    <a:pt x="358874" y="113156"/>
                  </a:lnTo>
                  <a:lnTo>
                    <a:pt x="367185" y="151054"/>
                  </a:lnTo>
                  <a:lnTo>
                    <a:pt x="392082" y="180737"/>
                  </a:lnTo>
                  <a:lnTo>
                    <a:pt x="422060" y="187763"/>
                  </a:lnTo>
                  <a:lnTo>
                    <a:pt x="430995" y="187326"/>
                  </a:lnTo>
                  <a:lnTo>
                    <a:pt x="466388" y="170001"/>
                  </a:lnTo>
                  <a:lnTo>
                    <a:pt x="467948" y="168131"/>
                  </a:lnTo>
                  <a:lnTo>
                    <a:pt x="414448" y="168131"/>
                  </a:lnTo>
                  <a:lnTo>
                    <a:pt x="407631" y="166193"/>
                  </a:lnTo>
                  <a:lnTo>
                    <a:pt x="382498" y="134214"/>
                  </a:lnTo>
                  <a:lnTo>
                    <a:pt x="382438" y="121242"/>
                  </a:lnTo>
                  <a:lnTo>
                    <a:pt x="383475" y="116038"/>
                  </a:lnTo>
                  <a:lnTo>
                    <a:pt x="385558" y="111106"/>
                  </a:lnTo>
                  <a:lnTo>
                    <a:pt x="387642" y="106101"/>
                  </a:lnTo>
                  <a:lnTo>
                    <a:pt x="404207" y="89955"/>
                  </a:lnTo>
                  <a:lnTo>
                    <a:pt x="379224" y="89955"/>
                  </a:lnTo>
                  <a:lnTo>
                    <a:pt x="386137" y="48271"/>
                  </a:lnTo>
                  <a:lnTo>
                    <a:pt x="414863" y="20787"/>
                  </a:lnTo>
                  <a:lnTo>
                    <a:pt x="424918" y="19632"/>
                  </a:lnTo>
                  <a:lnTo>
                    <a:pt x="469106" y="19632"/>
                  </a:lnTo>
                  <a:lnTo>
                    <a:pt x="467788" y="17967"/>
                  </a:lnTo>
                  <a:lnTo>
                    <a:pt x="432379" y="384"/>
                  </a:lnTo>
                  <a:lnTo>
                    <a:pt x="424918" y="0"/>
                  </a:lnTo>
                  <a:close/>
                  <a:moveTo>
                    <a:pt x="468251" y="85316"/>
                  </a:moveTo>
                  <a:lnTo>
                    <a:pt x="430269" y="85316"/>
                  </a:lnTo>
                  <a:lnTo>
                    <a:pt x="436939" y="87159"/>
                  </a:lnTo>
                  <a:lnTo>
                    <a:pt x="442861" y="90908"/>
                  </a:lnTo>
                  <a:lnTo>
                    <a:pt x="448656" y="94531"/>
                  </a:lnTo>
                  <a:lnTo>
                    <a:pt x="453263" y="99504"/>
                  </a:lnTo>
                  <a:lnTo>
                    <a:pt x="456593" y="105745"/>
                  </a:lnTo>
                  <a:lnTo>
                    <a:pt x="459985" y="111933"/>
                  </a:lnTo>
                  <a:lnTo>
                    <a:pt x="461682" y="118802"/>
                  </a:lnTo>
                  <a:lnTo>
                    <a:pt x="461654" y="134214"/>
                  </a:lnTo>
                  <a:lnTo>
                    <a:pt x="459933" y="141116"/>
                  </a:lnTo>
                  <a:lnTo>
                    <a:pt x="456415" y="147419"/>
                  </a:lnTo>
                  <a:lnTo>
                    <a:pt x="452970" y="153733"/>
                  </a:lnTo>
                  <a:lnTo>
                    <a:pt x="448237" y="158759"/>
                  </a:lnTo>
                  <a:lnTo>
                    <a:pt x="436279" y="166256"/>
                  </a:lnTo>
                  <a:lnTo>
                    <a:pt x="429557" y="168131"/>
                  </a:lnTo>
                  <a:lnTo>
                    <a:pt x="467948" y="168131"/>
                  </a:lnTo>
                  <a:lnTo>
                    <a:pt x="483105" y="126362"/>
                  </a:lnTo>
                  <a:lnTo>
                    <a:pt x="482614" y="117779"/>
                  </a:lnTo>
                  <a:lnTo>
                    <a:pt x="481142" y="109698"/>
                  </a:lnTo>
                  <a:lnTo>
                    <a:pt x="478688" y="102119"/>
                  </a:lnTo>
                  <a:lnTo>
                    <a:pt x="475252" y="95044"/>
                  </a:lnTo>
                  <a:lnTo>
                    <a:pt x="471002" y="88545"/>
                  </a:lnTo>
                  <a:lnTo>
                    <a:pt x="468251" y="85316"/>
                  </a:lnTo>
                  <a:close/>
                  <a:moveTo>
                    <a:pt x="425631" y="65683"/>
                  </a:moveTo>
                  <a:lnTo>
                    <a:pt x="419379" y="65683"/>
                  </a:lnTo>
                  <a:lnTo>
                    <a:pt x="413463" y="66657"/>
                  </a:lnTo>
                  <a:lnTo>
                    <a:pt x="380658" y="89955"/>
                  </a:lnTo>
                  <a:lnTo>
                    <a:pt x="404207" y="89955"/>
                  </a:lnTo>
                  <a:lnTo>
                    <a:pt x="406982" y="88698"/>
                  </a:lnTo>
                  <a:lnTo>
                    <a:pt x="411861" y="86437"/>
                  </a:lnTo>
                  <a:lnTo>
                    <a:pt x="417128" y="85316"/>
                  </a:lnTo>
                  <a:lnTo>
                    <a:pt x="468251" y="85316"/>
                  </a:lnTo>
                  <a:lnTo>
                    <a:pt x="466103" y="82794"/>
                  </a:lnTo>
                  <a:lnTo>
                    <a:pt x="433317" y="66174"/>
                  </a:lnTo>
                  <a:lnTo>
                    <a:pt x="425631" y="65683"/>
                  </a:lnTo>
                  <a:close/>
                  <a:moveTo>
                    <a:pt x="469106" y="19632"/>
                  </a:moveTo>
                  <a:lnTo>
                    <a:pt x="434552" y="19632"/>
                  </a:lnTo>
                  <a:lnTo>
                    <a:pt x="442290" y="22334"/>
                  </a:lnTo>
                  <a:lnTo>
                    <a:pt x="453954" y="33161"/>
                  </a:lnTo>
                  <a:lnTo>
                    <a:pt x="457881" y="39977"/>
                  </a:lnTo>
                  <a:lnTo>
                    <a:pt x="459902" y="48187"/>
                  </a:lnTo>
                  <a:lnTo>
                    <a:pt x="481671" y="48187"/>
                  </a:lnTo>
                  <a:lnTo>
                    <a:pt x="480222" y="41300"/>
                  </a:lnTo>
                  <a:lnTo>
                    <a:pt x="478104" y="34823"/>
                  </a:lnTo>
                  <a:lnTo>
                    <a:pt x="475317" y="28759"/>
                  </a:lnTo>
                  <a:lnTo>
                    <a:pt x="471859" y="23109"/>
                  </a:lnTo>
                  <a:lnTo>
                    <a:pt x="469106" y="19632"/>
                  </a:lnTo>
                  <a:close/>
                  <a:moveTo>
                    <a:pt x="582453" y="25695"/>
                  </a:moveTo>
                  <a:lnTo>
                    <a:pt x="560318" y="25695"/>
                  </a:lnTo>
                  <a:lnTo>
                    <a:pt x="560318" y="185261"/>
                  </a:lnTo>
                  <a:lnTo>
                    <a:pt x="582453" y="185261"/>
                  </a:lnTo>
                  <a:lnTo>
                    <a:pt x="582453" y="25695"/>
                  </a:lnTo>
                  <a:close/>
                  <a:moveTo>
                    <a:pt x="582453" y="2492"/>
                  </a:moveTo>
                  <a:lnTo>
                    <a:pt x="560318" y="2492"/>
                  </a:lnTo>
                  <a:lnTo>
                    <a:pt x="514623" y="32836"/>
                  </a:lnTo>
                  <a:lnTo>
                    <a:pt x="514623" y="55328"/>
                  </a:lnTo>
                  <a:lnTo>
                    <a:pt x="559249" y="25695"/>
                  </a:lnTo>
                  <a:lnTo>
                    <a:pt x="582453" y="25695"/>
                  </a:lnTo>
                  <a:lnTo>
                    <a:pt x="582453" y="2492"/>
                  </a:lnTo>
                  <a:close/>
                  <a:moveTo>
                    <a:pt x="735875" y="19276"/>
                  </a:moveTo>
                  <a:lnTo>
                    <a:pt x="698020" y="19276"/>
                  </a:lnTo>
                  <a:lnTo>
                    <a:pt x="703968" y="20554"/>
                  </a:lnTo>
                  <a:lnTo>
                    <a:pt x="714578" y="25695"/>
                  </a:lnTo>
                  <a:lnTo>
                    <a:pt x="718721" y="29297"/>
                  </a:lnTo>
                  <a:lnTo>
                    <a:pt x="721758" y="33998"/>
                  </a:lnTo>
                  <a:lnTo>
                    <a:pt x="724847" y="38700"/>
                  </a:lnTo>
                  <a:lnTo>
                    <a:pt x="726396" y="44260"/>
                  </a:lnTo>
                  <a:lnTo>
                    <a:pt x="726396" y="56281"/>
                  </a:lnTo>
                  <a:lnTo>
                    <a:pt x="725265" y="61631"/>
                  </a:lnTo>
                  <a:lnTo>
                    <a:pt x="723004" y="66751"/>
                  </a:lnTo>
                  <a:lnTo>
                    <a:pt x="720805" y="71809"/>
                  </a:lnTo>
                  <a:lnTo>
                    <a:pt x="695340" y="103159"/>
                  </a:lnTo>
                  <a:lnTo>
                    <a:pt x="635017" y="169199"/>
                  </a:lnTo>
                  <a:lnTo>
                    <a:pt x="635017" y="185261"/>
                  </a:lnTo>
                  <a:lnTo>
                    <a:pt x="750312" y="185261"/>
                  </a:lnTo>
                  <a:lnTo>
                    <a:pt x="750312" y="165628"/>
                  </a:lnTo>
                  <a:lnTo>
                    <a:pt x="665351" y="165628"/>
                  </a:lnTo>
                  <a:lnTo>
                    <a:pt x="665351" y="164204"/>
                  </a:lnTo>
                  <a:lnTo>
                    <a:pt x="706407" y="120289"/>
                  </a:lnTo>
                  <a:lnTo>
                    <a:pt x="736899" y="83882"/>
                  </a:lnTo>
                  <a:lnTo>
                    <a:pt x="743443" y="70406"/>
                  </a:lnTo>
                  <a:lnTo>
                    <a:pt x="745883" y="63987"/>
                  </a:lnTo>
                  <a:lnTo>
                    <a:pt x="747097" y="57411"/>
                  </a:lnTo>
                  <a:lnTo>
                    <a:pt x="747097" y="50689"/>
                  </a:lnTo>
                  <a:lnTo>
                    <a:pt x="736190" y="19616"/>
                  </a:lnTo>
                  <a:lnTo>
                    <a:pt x="735875" y="19276"/>
                  </a:lnTo>
                  <a:close/>
                  <a:moveTo>
                    <a:pt x="692125" y="0"/>
                  </a:moveTo>
                  <a:lnTo>
                    <a:pt x="651880" y="14901"/>
                  </a:lnTo>
                  <a:lnTo>
                    <a:pt x="635729" y="53904"/>
                  </a:lnTo>
                  <a:lnTo>
                    <a:pt x="656786" y="53904"/>
                  </a:lnTo>
                  <a:lnTo>
                    <a:pt x="656786" y="46940"/>
                  </a:lnTo>
                  <a:lnTo>
                    <a:pt x="658189" y="40867"/>
                  </a:lnTo>
                  <a:lnTo>
                    <a:pt x="684387" y="19276"/>
                  </a:lnTo>
                  <a:lnTo>
                    <a:pt x="735875" y="19276"/>
                  </a:lnTo>
                  <a:lnTo>
                    <a:pt x="731662" y="14745"/>
                  </a:lnTo>
                  <a:lnTo>
                    <a:pt x="699929" y="424"/>
                  </a:lnTo>
                  <a:lnTo>
                    <a:pt x="692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CustomShape 66"/>
            <p:cNvSpPr/>
            <p:nvPr/>
          </p:nvSpPr>
          <p:spPr>
            <a:xfrm>
              <a:off x="237240" y="6722640"/>
              <a:ext cx="63000" cy="4320"/>
            </a:xfrm>
            <a:custGeom>
              <a:avLst/>
              <a:gdLst/>
              <a:ahLst/>
              <a:rect l="l" t="t" r="r" b="b"/>
              <a:pathLst>
                <a:path w="325119" h="20954">
                  <a:moveTo>
                    <a:pt x="10470" y="0"/>
                  </a:moveTo>
                  <a:lnTo>
                    <a:pt x="4690" y="0"/>
                  </a:lnTo>
                  <a:lnTo>
                    <a:pt x="0" y="4690"/>
                  </a:lnTo>
                  <a:lnTo>
                    <a:pt x="0" y="16250"/>
                  </a:lnTo>
                  <a:lnTo>
                    <a:pt x="4690" y="20941"/>
                  </a:lnTo>
                  <a:lnTo>
                    <a:pt x="10470" y="20941"/>
                  </a:lnTo>
                  <a:lnTo>
                    <a:pt x="10470" y="0"/>
                  </a:lnTo>
                  <a:close/>
                  <a:moveTo>
                    <a:pt x="314126" y="0"/>
                  </a:moveTo>
                  <a:lnTo>
                    <a:pt x="10470" y="0"/>
                  </a:lnTo>
                  <a:lnTo>
                    <a:pt x="10470" y="20941"/>
                  </a:lnTo>
                  <a:lnTo>
                    <a:pt x="314126" y="20941"/>
                  </a:lnTo>
                  <a:lnTo>
                    <a:pt x="314126" y="0"/>
                  </a:lnTo>
                  <a:close/>
                  <a:moveTo>
                    <a:pt x="319906" y="0"/>
                  </a:moveTo>
                  <a:lnTo>
                    <a:pt x="314126" y="0"/>
                  </a:lnTo>
                  <a:lnTo>
                    <a:pt x="314126" y="20941"/>
                  </a:lnTo>
                  <a:lnTo>
                    <a:pt x="319906" y="20941"/>
                  </a:lnTo>
                  <a:lnTo>
                    <a:pt x="324597" y="16250"/>
                  </a:lnTo>
                  <a:lnTo>
                    <a:pt x="324597" y="4690"/>
                  </a:lnTo>
                  <a:lnTo>
                    <a:pt x="3199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CustomShape 67"/>
            <p:cNvSpPr/>
            <p:nvPr/>
          </p:nvSpPr>
          <p:spPr>
            <a:xfrm>
              <a:off x="52920" y="6337440"/>
              <a:ext cx="247320" cy="4320"/>
            </a:xfrm>
            <a:custGeom>
              <a:avLst/>
              <a:gdLst/>
              <a:ahLst/>
              <a:rect l="l" t="t" r="r" b="b"/>
              <a:pathLst>
                <a:path w="1267460" h="20954">
                  <a:moveTo>
                    <a:pt x="10470" y="0"/>
                  </a:moveTo>
                  <a:lnTo>
                    <a:pt x="4690" y="0"/>
                  </a:lnTo>
                  <a:lnTo>
                    <a:pt x="0" y="4690"/>
                  </a:lnTo>
                  <a:lnTo>
                    <a:pt x="0" y="16250"/>
                  </a:lnTo>
                  <a:lnTo>
                    <a:pt x="4690" y="20941"/>
                  </a:lnTo>
                  <a:lnTo>
                    <a:pt x="10470" y="20941"/>
                  </a:lnTo>
                  <a:lnTo>
                    <a:pt x="10470" y="0"/>
                  </a:lnTo>
                  <a:close/>
                  <a:moveTo>
                    <a:pt x="1256506" y="0"/>
                  </a:moveTo>
                  <a:lnTo>
                    <a:pt x="10470" y="0"/>
                  </a:lnTo>
                  <a:lnTo>
                    <a:pt x="10470" y="20941"/>
                  </a:lnTo>
                  <a:lnTo>
                    <a:pt x="1256506" y="20941"/>
                  </a:lnTo>
                  <a:lnTo>
                    <a:pt x="1256506" y="0"/>
                  </a:lnTo>
                  <a:close/>
                  <a:moveTo>
                    <a:pt x="1262286" y="0"/>
                  </a:moveTo>
                  <a:lnTo>
                    <a:pt x="1256506" y="0"/>
                  </a:lnTo>
                  <a:lnTo>
                    <a:pt x="1256506" y="20941"/>
                  </a:lnTo>
                  <a:lnTo>
                    <a:pt x="1262286" y="20941"/>
                  </a:lnTo>
                  <a:lnTo>
                    <a:pt x="1266977" y="16250"/>
                  </a:lnTo>
                  <a:lnTo>
                    <a:pt x="1266977" y="4690"/>
                  </a:lnTo>
                  <a:lnTo>
                    <a:pt x="12622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60" name="object 119" descr=""/>
            <p:cNvPicPr/>
            <p:nvPr/>
          </p:nvPicPr>
          <p:blipFill>
            <a:blip r:embed="rId71"/>
            <a:stretch/>
          </p:blipFill>
          <p:spPr>
            <a:xfrm>
              <a:off x="51480" y="6156360"/>
              <a:ext cx="316800" cy="106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1" name="Group 68"/>
          <p:cNvGrpSpPr/>
          <p:nvPr/>
        </p:nvGrpSpPr>
        <p:grpSpPr>
          <a:xfrm>
            <a:off x="8707320" y="2035800"/>
            <a:ext cx="2298240" cy="3455280"/>
            <a:chOff x="8707320" y="2035800"/>
            <a:chExt cx="2298240" cy="3455280"/>
          </a:xfrm>
        </p:grpSpPr>
        <p:sp>
          <p:nvSpPr>
            <p:cNvPr id="262" name="CustomShape 69"/>
            <p:cNvSpPr/>
            <p:nvPr/>
          </p:nvSpPr>
          <p:spPr>
            <a:xfrm>
              <a:off x="8719560" y="2081520"/>
              <a:ext cx="531720" cy="138960"/>
            </a:xfrm>
            <a:custGeom>
              <a:avLst/>
              <a:gdLst/>
              <a:ahLst/>
              <a:rect l="l" t="t" r="r" b="b"/>
              <a:pathLst>
                <a:path w="798830" h="191770">
                  <a:moveTo>
                    <a:pt x="109587" y="5711"/>
                  </a:moveTo>
                  <a:lnTo>
                    <a:pt x="0" y="5711"/>
                  </a:lnTo>
                  <a:lnTo>
                    <a:pt x="0" y="188475"/>
                  </a:lnTo>
                  <a:lnTo>
                    <a:pt x="22131" y="188475"/>
                  </a:lnTo>
                  <a:lnTo>
                    <a:pt x="22131" y="106731"/>
                  </a:lnTo>
                  <a:lnTo>
                    <a:pt x="101377" y="106731"/>
                  </a:lnTo>
                  <a:lnTo>
                    <a:pt x="101377" y="87098"/>
                  </a:lnTo>
                  <a:lnTo>
                    <a:pt x="22131" y="87098"/>
                  </a:lnTo>
                  <a:lnTo>
                    <a:pt x="22131" y="25344"/>
                  </a:lnTo>
                  <a:lnTo>
                    <a:pt x="109587" y="25344"/>
                  </a:lnTo>
                  <a:lnTo>
                    <a:pt x="109587" y="5711"/>
                  </a:lnTo>
                  <a:close/>
                  <a:moveTo>
                    <a:pt x="158484" y="51402"/>
                  </a:moveTo>
                  <a:lnTo>
                    <a:pt x="138138" y="51402"/>
                  </a:lnTo>
                  <a:lnTo>
                    <a:pt x="138138" y="188475"/>
                  </a:lnTo>
                  <a:lnTo>
                    <a:pt x="159198" y="188475"/>
                  </a:lnTo>
                  <a:lnTo>
                    <a:pt x="159198" y="95546"/>
                  </a:lnTo>
                  <a:lnTo>
                    <a:pt x="160686" y="90043"/>
                  </a:lnTo>
                  <a:lnTo>
                    <a:pt x="166695" y="80346"/>
                  </a:lnTo>
                  <a:lnTo>
                    <a:pt x="170800" y="76538"/>
                  </a:lnTo>
                  <a:lnTo>
                    <a:pt x="179140" y="72106"/>
                  </a:lnTo>
                  <a:lnTo>
                    <a:pt x="158484" y="72106"/>
                  </a:lnTo>
                  <a:lnTo>
                    <a:pt x="158484" y="51402"/>
                  </a:lnTo>
                  <a:close/>
                  <a:moveTo>
                    <a:pt x="197155" y="49260"/>
                  </a:moveTo>
                  <a:lnTo>
                    <a:pt x="187398" y="49260"/>
                  </a:lnTo>
                  <a:lnTo>
                    <a:pt x="180021" y="51372"/>
                  </a:lnTo>
                  <a:lnTo>
                    <a:pt x="166933" y="59820"/>
                  </a:lnTo>
                  <a:lnTo>
                    <a:pt x="162411" y="65324"/>
                  </a:lnTo>
                  <a:lnTo>
                    <a:pt x="159912" y="72106"/>
                  </a:lnTo>
                  <a:lnTo>
                    <a:pt x="179140" y="72106"/>
                  </a:lnTo>
                  <a:lnTo>
                    <a:pt x="181211" y="71005"/>
                  </a:lnTo>
                  <a:lnTo>
                    <a:pt x="187160" y="69607"/>
                  </a:lnTo>
                  <a:lnTo>
                    <a:pt x="206674" y="69607"/>
                  </a:lnTo>
                  <a:lnTo>
                    <a:pt x="206674" y="49617"/>
                  </a:lnTo>
                  <a:lnTo>
                    <a:pt x="205484" y="49498"/>
                  </a:lnTo>
                  <a:lnTo>
                    <a:pt x="203729" y="49409"/>
                  </a:lnTo>
                  <a:lnTo>
                    <a:pt x="197155" y="49260"/>
                  </a:lnTo>
                  <a:close/>
                  <a:moveTo>
                    <a:pt x="206674" y="69607"/>
                  </a:moveTo>
                  <a:lnTo>
                    <a:pt x="196620" y="69607"/>
                  </a:lnTo>
                  <a:lnTo>
                    <a:pt x="199267" y="69815"/>
                  </a:lnTo>
                  <a:lnTo>
                    <a:pt x="201766" y="70232"/>
                  </a:lnTo>
                  <a:lnTo>
                    <a:pt x="204324" y="70589"/>
                  </a:lnTo>
                  <a:lnTo>
                    <a:pt x="205960" y="70856"/>
                  </a:lnTo>
                  <a:lnTo>
                    <a:pt x="206674" y="71035"/>
                  </a:lnTo>
                  <a:lnTo>
                    <a:pt x="206674" y="69607"/>
                  </a:lnTo>
                  <a:close/>
                  <a:moveTo>
                    <a:pt x="322259" y="68179"/>
                  </a:moveTo>
                  <a:lnTo>
                    <a:pt x="289498" y="68179"/>
                  </a:lnTo>
                  <a:lnTo>
                    <a:pt x="296727" y="70618"/>
                  </a:lnTo>
                  <a:lnTo>
                    <a:pt x="301486" y="75497"/>
                  </a:lnTo>
                  <a:lnTo>
                    <a:pt x="306305" y="80375"/>
                  </a:lnTo>
                  <a:lnTo>
                    <a:pt x="308715" y="87217"/>
                  </a:lnTo>
                  <a:lnTo>
                    <a:pt x="308715" y="100127"/>
                  </a:lnTo>
                  <a:lnTo>
                    <a:pt x="307495" y="102507"/>
                  </a:lnTo>
                  <a:lnTo>
                    <a:pt x="305056" y="103875"/>
                  </a:lnTo>
                  <a:lnTo>
                    <a:pt x="302676" y="105244"/>
                  </a:lnTo>
                  <a:lnTo>
                    <a:pt x="298868" y="106225"/>
                  </a:lnTo>
                  <a:lnTo>
                    <a:pt x="293633" y="106820"/>
                  </a:lnTo>
                  <a:lnTo>
                    <a:pt x="288457" y="107356"/>
                  </a:lnTo>
                  <a:lnTo>
                    <a:pt x="281704" y="108159"/>
                  </a:lnTo>
                  <a:lnTo>
                    <a:pt x="242409" y="116072"/>
                  </a:lnTo>
                  <a:lnTo>
                    <a:pt x="224828" y="130469"/>
                  </a:lnTo>
                  <a:lnTo>
                    <a:pt x="221735" y="135348"/>
                  </a:lnTo>
                  <a:lnTo>
                    <a:pt x="220188" y="141713"/>
                  </a:lnTo>
                  <a:lnTo>
                    <a:pt x="220188" y="158491"/>
                  </a:lnTo>
                  <a:lnTo>
                    <a:pt x="250381" y="190052"/>
                  </a:lnTo>
                  <a:lnTo>
                    <a:pt x="258264" y="191688"/>
                  </a:lnTo>
                  <a:lnTo>
                    <a:pt x="274922" y="191688"/>
                  </a:lnTo>
                  <a:lnTo>
                    <a:pt x="306273" y="172769"/>
                  </a:lnTo>
                  <a:lnTo>
                    <a:pt x="261774" y="172769"/>
                  </a:lnTo>
                  <a:lnTo>
                    <a:pt x="254843" y="170925"/>
                  </a:lnTo>
                  <a:lnTo>
                    <a:pt x="249370" y="167236"/>
                  </a:lnTo>
                  <a:lnTo>
                    <a:pt x="243956" y="163488"/>
                  </a:lnTo>
                  <a:lnTo>
                    <a:pt x="241249" y="157955"/>
                  </a:lnTo>
                  <a:lnTo>
                    <a:pt x="241249" y="145283"/>
                  </a:lnTo>
                  <a:lnTo>
                    <a:pt x="281139" y="126364"/>
                  </a:lnTo>
                  <a:lnTo>
                    <a:pt x="284828" y="125888"/>
                  </a:lnTo>
                  <a:lnTo>
                    <a:pt x="308715" y="119582"/>
                  </a:lnTo>
                  <a:lnTo>
                    <a:pt x="329775" y="119582"/>
                  </a:lnTo>
                  <a:lnTo>
                    <a:pt x="329775" y="98164"/>
                  </a:lnTo>
                  <a:lnTo>
                    <a:pt x="329441" y="90411"/>
                  </a:lnTo>
                  <a:lnTo>
                    <a:pt x="328437" y="83484"/>
                  </a:lnTo>
                  <a:lnTo>
                    <a:pt x="326763" y="77382"/>
                  </a:lnTo>
                  <a:lnTo>
                    <a:pt x="324421" y="72106"/>
                  </a:lnTo>
                  <a:lnTo>
                    <a:pt x="322259" y="68179"/>
                  </a:lnTo>
                  <a:close/>
                  <a:moveTo>
                    <a:pt x="329775" y="169913"/>
                  </a:moveTo>
                  <a:lnTo>
                    <a:pt x="308715" y="169913"/>
                  </a:lnTo>
                  <a:lnTo>
                    <a:pt x="308715" y="188475"/>
                  </a:lnTo>
                  <a:lnTo>
                    <a:pt x="329775" y="188475"/>
                  </a:lnTo>
                  <a:lnTo>
                    <a:pt x="329775" y="169913"/>
                  </a:lnTo>
                  <a:close/>
                  <a:moveTo>
                    <a:pt x="329775" y="119582"/>
                  </a:moveTo>
                  <a:lnTo>
                    <a:pt x="308715" y="119582"/>
                  </a:lnTo>
                  <a:lnTo>
                    <a:pt x="308715" y="144569"/>
                  </a:lnTo>
                  <a:lnTo>
                    <a:pt x="307227" y="150013"/>
                  </a:lnTo>
                  <a:lnTo>
                    <a:pt x="304253" y="155189"/>
                  </a:lnTo>
                  <a:lnTo>
                    <a:pt x="301337" y="160365"/>
                  </a:lnTo>
                  <a:lnTo>
                    <a:pt x="296994" y="164589"/>
                  </a:lnTo>
                  <a:lnTo>
                    <a:pt x="285512" y="171133"/>
                  </a:lnTo>
                  <a:lnTo>
                    <a:pt x="278492" y="172769"/>
                  </a:lnTo>
                  <a:lnTo>
                    <a:pt x="306273" y="172769"/>
                  </a:lnTo>
                  <a:lnTo>
                    <a:pt x="307644" y="169913"/>
                  </a:lnTo>
                  <a:lnTo>
                    <a:pt x="329775" y="169913"/>
                  </a:lnTo>
                  <a:lnTo>
                    <a:pt x="329775" y="119582"/>
                  </a:lnTo>
                  <a:close/>
                  <a:moveTo>
                    <a:pt x="283489" y="49617"/>
                  </a:moveTo>
                  <a:lnTo>
                    <a:pt x="272185" y="49617"/>
                  </a:lnTo>
                  <a:lnTo>
                    <a:pt x="265165" y="50569"/>
                  </a:lnTo>
                  <a:lnTo>
                    <a:pt x="227684" y="73415"/>
                  </a:lnTo>
                  <a:lnTo>
                    <a:pt x="224115" y="81744"/>
                  </a:lnTo>
                  <a:lnTo>
                    <a:pt x="244104" y="88883"/>
                  </a:lnTo>
                  <a:lnTo>
                    <a:pt x="246425" y="83886"/>
                  </a:lnTo>
                  <a:lnTo>
                    <a:pt x="250440" y="79186"/>
                  </a:lnTo>
                  <a:lnTo>
                    <a:pt x="261863" y="70381"/>
                  </a:lnTo>
                  <a:lnTo>
                    <a:pt x="269746" y="68179"/>
                  </a:lnTo>
                  <a:lnTo>
                    <a:pt x="322259" y="68179"/>
                  </a:lnTo>
                  <a:lnTo>
                    <a:pt x="320851" y="65621"/>
                  </a:lnTo>
                  <a:lnTo>
                    <a:pt x="316359" y="60772"/>
                  </a:lnTo>
                  <a:lnTo>
                    <a:pt x="310946" y="57560"/>
                  </a:lnTo>
                  <a:lnTo>
                    <a:pt x="305591" y="54347"/>
                  </a:lnTo>
                  <a:lnTo>
                    <a:pt x="300028" y="52235"/>
                  </a:lnTo>
                  <a:lnTo>
                    <a:pt x="294258" y="51224"/>
                  </a:lnTo>
                  <a:lnTo>
                    <a:pt x="288546" y="50153"/>
                  </a:lnTo>
                  <a:lnTo>
                    <a:pt x="283489" y="49617"/>
                  </a:lnTo>
                  <a:close/>
                  <a:moveTo>
                    <a:pt x="383536" y="51402"/>
                  </a:moveTo>
                  <a:lnTo>
                    <a:pt x="363190" y="51402"/>
                  </a:lnTo>
                  <a:lnTo>
                    <a:pt x="363190" y="188475"/>
                  </a:lnTo>
                  <a:lnTo>
                    <a:pt x="384250" y="188475"/>
                  </a:lnTo>
                  <a:lnTo>
                    <a:pt x="384250" y="98045"/>
                  </a:lnTo>
                  <a:lnTo>
                    <a:pt x="385767" y="91263"/>
                  </a:lnTo>
                  <a:lnTo>
                    <a:pt x="391836" y="80078"/>
                  </a:lnTo>
                  <a:lnTo>
                    <a:pt x="395971" y="75824"/>
                  </a:lnTo>
                  <a:lnTo>
                    <a:pt x="401368" y="72820"/>
                  </a:lnTo>
                  <a:lnTo>
                    <a:pt x="383536" y="72820"/>
                  </a:lnTo>
                  <a:lnTo>
                    <a:pt x="383536" y="51402"/>
                  </a:lnTo>
                  <a:close/>
                  <a:moveTo>
                    <a:pt x="463927" y="68536"/>
                  </a:moveTo>
                  <a:lnTo>
                    <a:pt x="428990" y="68536"/>
                  </a:lnTo>
                  <a:lnTo>
                    <a:pt x="436664" y="71570"/>
                  </a:lnTo>
                  <a:lnTo>
                    <a:pt x="442257" y="77639"/>
                  </a:lnTo>
                  <a:lnTo>
                    <a:pt x="450645" y="188475"/>
                  </a:lnTo>
                  <a:lnTo>
                    <a:pt x="471706" y="188475"/>
                  </a:lnTo>
                  <a:lnTo>
                    <a:pt x="471706" y="101377"/>
                  </a:lnTo>
                  <a:lnTo>
                    <a:pt x="471344" y="93010"/>
                  </a:lnTo>
                  <a:lnTo>
                    <a:pt x="470256" y="85403"/>
                  </a:lnTo>
                  <a:lnTo>
                    <a:pt x="468443" y="78553"/>
                  </a:lnTo>
                  <a:lnTo>
                    <a:pt x="465905" y="72463"/>
                  </a:lnTo>
                  <a:lnTo>
                    <a:pt x="463927" y="68536"/>
                  </a:lnTo>
                  <a:close/>
                  <a:moveTo>
                    <a:pt x="434582" y="49617"/>
                  </a:moveTo>
                  <a:lnTo>
                    <a:pt x="425301" y="49617"/>
                  </a:lnTo>
                  <a:lnTo>
                    <a:pt x="417894" y="50019"/>
                  </a:lnTo>
                  <a:lnTo>
                    <a:pt x="385321" y="72820"/>
                  </a:lnTo>
                  <a:lnTo>
                    <a:pt x="401368" y="72820"/>
                  </a:lnTo>
                  <a:lnTo>
                    <a:pt x="406501" y="69994"/>
                  </a:lnTo>
                  <a:lnTo>
                    <a:pt x="412510" y="68536"/>
                  </a:lnTo>
                  <a:lnTo>
                    <a:pt x="463927" y="68536"/>
                  </a:lnTo>
                  <a:lnTo>
                    <a:pt x="462038" y="64788"/>
                  </a:lnTo>
                  <a:lnTo>
                    <a:pt x="456624" y="59077"/>
                  </a:lnTo>
                  <a:lnTo>
                    <a:pt x="442703" y="51521"/>
                  </a:lnTo>
                  <a:lnTo>
                    <a:pt x="434582" y="49617"/>
                  </a:lnTo>
                  <a:close/>
                  <a:moveTo>
                    <a:pt x="560494" y="49617"/>
                  </a:moveTo>
                  <a:lnTo>
                    <a:pt x="521474" y="63667"/>
                  </a:lnTo>
                  <a:lnTo>
                    <a:pt x="500658" y="100997"/>
                  </a:lnTo>
                  <a:lnTo>
                    <a:pt x="498740" y="120653"/>
                  </a:lnTo>
                  <a:lnTo>
                    <a:pt x="499208" y="130631"/>
                  </a:lnTo>
                  <a:lnTo>
                    <a:pt x="515390" y="171460"/>
                  </a:lnTo>
                  <a:lnTo>
                    <a:pt x="551548" y="190762"/>
                  </a:lnTo>
                  <a:lnTo>
                    <a:pt x="560851" y="191331"/>
                  </a:lnTo>
                  <a:lnTo>
                    <a:pt x="568202" y="190980"/>
                  </a:lnTo>
                  <a:lnTo>
                    <a:pt x="604441" y="172412"/>
                  </a:lnTo>
                  <a:lnTo>
                    <a:pt x="552522" y="172412"/>
                  </a:lnTo>
                  <a:lnTo>
                    <a:pt x="545264" y="170241"/>
                  </a:lnTo>
                  <a:lnTo>
                    <a:pt x="521050" y="134797"/>
                  </a:lnTo>
                  <a:lnTo>
                    <a:pt x="519800" y="119939"/>
                  </a:lnTo>
                  <a:lnTo>
                    <a:pt x="520118" y="112426"/>
                  </a:lnTo>
                  <a:lnTo>
                    <a:pt x="545442" y="70678"/>
                  </a:lnTo>
                  <a:lnTo>
                    <a:pt x="552641" y="68536"/>
                  </a:lnTo>
                  <a:lnTo>
                    <a:pt x="604463" y="68536"/>
                  </a:lnTo>
                  <a:lnTo>
                    <a:pt x="600623" y="63539"/>
                  </a:lnTo>
                  <a:lnTo>
                    <a:pt x="567544" y="49952"/>
                  </a:lnTo>
                  <a:lnTo>
                    <a:pt x="560494" y="49617"/>
                  </a:lnTo>
                  <a:close/>
                  <a:moveTo>
                    <a:pt x="614752" y="148496"/>
                  </a:moveTo>
                  <a:lnTo>
                    <a:pt x="593692" y="148496"/>
                  </a:lnTo>
                  <a:lnTo>
                    <a:pt x="592383" y="153493"/>
                  </a:lnTo>
                  <a:lnTo>
                    <a:pt x="590181" y="157777"/>
                  </a:lnTo>
                  <a:lnTo>
                    <a:pt x="583994" y="164916"/>
                  </a:lnTo>
                  <a:lnTo>
                    <a:pt x="580216" y="167653"/>
                  </a:lnTo>
                  <a:lnTo>
                    <a:pt x="571292" y="171460"/>
                  </a:lnTo>
                  <a:lnTo>
                    <a:pt x="566324" y="172412"/>
                  </a:lnTo>
                  <a:lnTo>
                    <a:pt x="604441" y="172412"/>
                  </a:lnTo>
                  <a:lnTo>
                    <a:pt x="610618" y="163875"/>
                  </a:lnTo>
                  <a:lnTo>
                    <a:pt x="613562" y="156587"/>
                  </a:lnTo>
                  <a:lnTo>
                    <a:pt x="614752" y="148496"/>
                  </a:lnTo>
                  <a:close/>
                  <a:moveTo>
                    <a:pt x="604463" y="68536"/>
                  </a:moveTo>
                  <a:lnTo>
                    <a:pt x="570132" y="68536"/>
                  </a:lnTo>
                  <a:lnTo>
                    <a:pt x="577509" y="70975"/>
                  </a:lnTo>
                  <a:lnTo>
                    <a:pt x="582983" y="75854"/>
                  </a:lnTo>
                  <a:lnTo>
                    <a:pt x="588516" y="80673"/>
                  </a:lnTo>
                  <a:lnTo>
                    <a:pt x="592085" y="86206"/>
                  </a:lnTo>
                  <a:lnTo>
                    <a:pt x="593692" y="92453"/>
                  </a:lnTo>
                  <a:lnTo>
                    <a:pt x="614752" y="92453"/>
                  </a:lnTo>
                  <a:lnTo>
                    <a:pt x="613562" y="83886"/>
                  </a:lnTo>
                  <a:lnTo>
                    <a:pt x="610499" y="76389"/>
                  </a:lnTo>
                  <a:lnTo>
                    <a:pt x="604463" y="68536"/>
                  </a:lnTo>
                  <a:close/>
                  <a:moveTo>
                    <a:pt x="661575" y="51402"/>
                  </a:moveTo>
                  <a:lnTo>
                    <a:pt x="640514" y="51402"/>
                  </a:lnTo>
                  <a:lnTo>
                    <a:pt x="640514" y="188475"/>
                  </a:lnTo>
                  <a:lnTo>
                    <a:pt x="661575" y="188475"/>
                  </a:lnTo>
                  <a:lnTo>
                    <a:pt x="661575" y="51402"/>
                  </a:lnTo>
                  <a:close/>
                  <a:moveTo>
                    <a:pt x="655328" y="0"/>
                  </a:moveTo>
                  <a:lnTo>
                    <a:pt x="647118" y="0"/>
                  </a:lnTo>
                  <a:lnTo>
                    <a:pt x="643578" y="1398"/>
                  </a:lnTo>
                  <a:lnTo>
                    <a:pt x="640603" y="4194"/>
                  </a:lnTo>
                  <a:lnTo>
                    <a:pt x="637688" y="6990"/>
                  </a:lnTo>
                  <a:lnTo>
                    <a:pt x="636231" y="10351"/>
                  </a:lnTo>
                  <a:lnTo>
                    <a:pt x="636231" y="18205"/>
                  </a:lnTo>
                  <a:lnTo>
                    <a:pt x="637688" y="21566"/>
                  </a:lnTo>
                  <a:lnTo>
                    <a:pt x="640603" y="24362"/>
                  </a:lnTo>
                  <a:lnTo>
                    <a:pt x="643578" y="27158"/>
                  </a:lnTo>
                  <a:lnTo>
                    <a:pt x="647118" y="28556"/>
                  </a:lnTo>
                  <a:lnTo>
                    <a:pt x="655328" y="28556"/>
                  </a:lnTo>
                  <a:lnTo>
                    <a:pt x="658838" y="27158"/>
                  </a:lnTo>
                  <a:lnTo>
                    <a:pt x="661753" y="24362"/>
                  </a:lnTo>
                  <a:lnTo>
                    <a:pt x="664728" y="21566"/>
                  </a:lnTo>
                  <a:lnTo>
                    <a:pt x="666216" y="18205"/>
                  </a:lnTo>
                  <a:lnTo>
                    <a:pt x="666216" y="10351"/>
                  </a:lnTo>
                  <a:lnTo>
                    <a:pt x="664728" y="6990"/>
                  </a:lnTo>
                  <a:lnTo>
                    <a:pt x="661753" y="4194"/>
                  </a:lnTo>
                  <a:lnTo>
                    <a:pt x="658838" y="1398"/>
                  </a:lnTo>
                  <a:lnTo>
                    <a:pt x="655328" y="0"/>
                  </a:lnTo>
                  <a:close/>
                  <a:moveTo>
                    <a:pt x="790769" y="68179"/>
                  </a:moveTo>
                  <a:lnTo>
                    <a:pt x="758008" y="68179"/>
                  </a:lnTo>
                  <a:lnTo>
                    <a:pt x="765237" y="70618"/>
                  </a:lnTo>
                  <a:lnTo>
                    <a:pt x="769996" y="75497"/>
                  </a:lnTo>
                  <a:lnTo>
                    <a:pt x="774815" y="80375"/>
                  </a:lnTo>
                  <a:lnTo>
                    <a:pt x="777224" y="87217"/>
                  </a:lnTo>
                  <a:lnTo>
                    <a:pt x="777224" y="100127"/>
                  </a:lnTo>
                  <a:lnTo>
                    <a:pt x="776005" y="102507"/>
                  </a:lnTo>
                  <a:lnTo>
                    <a:pt x="773566" y="103875"/>
                  </a:lnTo>
                  <a:lnTo>
                    <a:pt x="771186" y="105244"/>
                  </a:lnTo>
                  <a:lnTo>
                    <a:pt x="767378" y="106225"/>
                  </a:lnTo>
                  <a:lnTo>
                    <a:pt x="762143" y="106820"/>
                  </a:lnTo>
                  <a:lnTo>
                    <a:pt x="756967" y="107356"/>
                  </a:lnTo>
                  <a:lnTo>
                    <a:pt x="750214" y="108159"/>
                  </a:lnTo>
                  <a:lnTo>
                    <a:pt x="710919" y="116072"/>
                  </a:lnTo>
                  <a:lnTo>
                    <a:pt x="693338" y="130469"/>
                  </a:lnTo>
                  <a:lnTo>
                    <a:pt x="690245" y="135348"/>
                  </a:lnTo>
                  <a:lnTo>
                    <a:pt x="688698" y="141713"/>
                  </a:lnTo>
                  <a:lnTo>
                    <a:pt x="688698" y="158491"/>
                  </a:lnTo>
                  <a:lnTo>
                    <a:pt x="718891" y="190052"/>
                  </a:lnTo>
                  <a:lnTo>
                    <a:pt x="726774" y="191688"/>
                  </a:lnTo>
                  <a:lnTo>
                    <a:pt x="743432" y="191688"/>
                  </a:lnTo>
                  <a:lnTo>
                    <a:pt x="774783" y="172769"/>
                  </a:lnTo>
                  <a:lnTo>
                    <a:pt x="730284" y="172769"/>
                  </a:lnTo>
                  <a:lnTo>
                    <a:pt x="723353" y="170925"/>
                  </a:lnTo>
                  <a:lnTo>
                    <a:pt x="717880" y="167236"/>
                  </a:lnTo>
                  <a:lnTo>
                    <a:pt x="712466" y="163488"/>
                  </a:lnTo>
                  <a:lnTo>
                    <a:pt x="709759" y="157955"/>
                  </a:lnTo>
                  <a:lnTo>
                    <a:pt x="709759" y="145283"/>
                  </a:lnTo>
                  <a:lnTo>
                    <a:pt x="749649" y="126364"/>
                  </a:lnTo>
                  <a:lnTo>
                    <a:pt x="753338" y="125888"/>
                  </a:lnTo>
                  <a:lnTo>
                    <a:pt x="777224" y="119582"/>
                  </a:lnTo>
                  <a:lnTo>
                    <a:pt x="798285" y="119582"/>
                  </a:lnTo>
                  <a:lnTo>
                    <a:pt x="798285" y="98164"/>
                  </a:lnTo>
                  <a:lnTo>
                    <a:pt x="797951" y="90411"/>
                  </a:lnTo>
                  <a:lnTo>
                    <a:pt x="796947" y="83484"/>
                  </a:lnTo>
                  <a:lnTo>
                    <a:pt x="795273" y="77382"/>
                  </a:lnTo>
                  <a:lnTo>
                    <a:pt x="792931" y="72106"/>
                  </a:lnTo>
                  <a:lnTo>
                    <a:pt x="790769" y="68179"/>
                  </a:lnTo>
                  <a:close/>
                  <a:moveTo>
                    <a:pt x="798285" y="169913"/>
                  </a:moveTo>
                  <a:lnTo>
                    <a:pt x="777224" y="169913"/>
                  </a:lnTo>
                  <a:lnTo>
                    <a:pt x="777224" y="188475"/>
                  </a:lnTo>
                  <a:lnTo>
                    <a:pt x="798285" y="188475"/>
                  </a:lnTo>
                  <a:lnTo>
                    <a:pt x="798285" y="169913"/>
                  </a:lnTo>
                  <a:close/>
                  <a:moveTo>
                    <a:pt x="798285" y="119582"/>
                  </a:moveTo>
                  <a:lnTo>
                    <a:pt x="777224" y="119582"/>
                  </a:lnTo>
                  <a:lnTo>
                    <a:pt x="777224" y="144569"/>
                  </a:lnTo>
                  <a:lnTo>
                    <a:pt x="775737" y="150013"/>
                  </a:lnTo>
                  <a:lnTo>
                    <a:pt x="772762" y="155189"/>
                  </a:lnTo>
                  <a:lnTo>
                    <a:pt x="769847" y="160365"/>
                  </a:lnTo>
                  <a:lnTo>
                    <a:pt x="765504" y="164589"/>
                  </a:lnTo>
                  <a:lnTo>
                    <a:pt x="754022" y="171133"/>
                  </a:lnTo>
                  <a:lnTo>
                    <a:pt x="747002" y="172769"/>
                  </a:lnTo>
                  <a:lnTo>
                    <a:pt x="774783" y="172769"/>
                  </a:lnTo>
                  <a:lnTo>
                    <a:pt x="776154" y="169913"/>
                  </a:lnTo>
                  <a:lnTo>
                    <a:pt x="798285" y="169913"/>
                  </a:lnTo>
                  <a:lnTo>
                    <a:pt x="798285" y="119582"/>
                  </a:lnTo>
                  <a:close/>
                  <a:moveTo>
                    <a:pt x="751999" y="49617"/>
                  </a:moveTo>
                  <a:lnTo>
                    <a:pt x="740695" y="49617"/>
                  </a:lnTo>
                  <a:lnTo>
                    <a:pt x="733675" y="50569"/>
                  </a:lnTo>
                  <a:lnTo>
                    <a:pt x="696194" y="73415"/>
                  </a:lnTo>
                  <a:lnTo>
                    <a:pt x="692624" y="81744"/>
                  </a:lnTo>
                  <a:lnTo>
                    <a:pt x="712614" y="88883"/>
                  </a:lnTo>
                  <a:lnTo>
                    <a:pt x="714935" y="83886"/>
                  </a:lnTo>
                  <a:lnTo>
                    <a:pt x="718950" y="79186"/>
                  </a:lnTo>
                  <a:lnTo>
                    <a:pt x="730373" y="70381"/>
                  </a:lnTo>
                  <a:lnTo>
                    <a:pt x="738256" y="68179"/>
                  </a:lnTo>
                  <a:lnTo>
                    <a:pt x="790769" y="68179"/>
                  </a:lnTo>
                  <a:lnTo>
                    <a:pt x="789361" y="65621"/>
                  </a:lnTo>
                  <a:lnTo>
                    <a:pt x="784869" y="60772"/>
                  </a:lnTo>
                  <a:lnTo>
                    <a:pt x="779456" y="57560"/>
                  </a:lnTo>
                  <a:lnTo>
                    <a:pt x="774101" y="54347"/>
                  </a:lnTo>
                  <a:lnTo>
                    <a:pt x="768538" y="52235"/>
                  </a:lnTo>
                  <a:lnTo>
                    <a:pt x="762768" y="51224"/>
                  </a:lnTo>
                  <a:lnTo>
                    <a:pt x="757056" y="50153"/>
                  </a:lnTo>
                  <a:lnTo>
                    <a:pt x="751999" y="496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CustomShape 70"/>
            <p:cNvSpPr/>
            <p:nvPr/>
          </p:nvSpPr>
          <p:spPr>
            <a:xfrm>
              <a:off x="8714520" y="2477160"/>
              <a:ext cx="626400" cy="138960"/>
            </a:xfrm>
            <a:custGeom>
              <a:avLst/>
              <a:gdLst/>
              <a:ahLst/>
              <a:rect l="l" t="t" r="r" b="b"/>
              <a:pathLst>
                <a:path w="941069" h="191770">
                  <a:moveTo>
                    <a:pt x="22845" y="141356"/>
                  </a:moveTo>
                  <a:lnTo>
                    <a:pt x="0" y="141356"/>
                  </a:lnTo>
                  <a:lnTo>
                    <a:pt x="976" y="148624"/>
                  </a:lnTo>
                  <a:lnTo>
                    <a:pt x="24920" y="181872"/>
                  </a:lnTo>
                  <a:lnTo>
                    <a:pt x="65681" y="191688"/>
                  </a:lnTo>
                  <a:lnTo>
                    <a:pt x="75815" y="191247"/>
                  </a:lnTo>
                  <a:lnTo>
                    <a:pt x="114495" y="176361"/>
                  </a:lnTo>
                  <a:lnTo>
                    <a:pt x="119266" y="171698"/>
                  </a:lnTo>
                  <a:lnTo>
                    <a:pt x="58422" y="171698"/>
                  </a:lnTo>
                  <a:lnTo>
                    <a:pt x="51640" y="170627"/>
                  </a:lnTo>
                  <a:lnTo>
                    <a:pt x="23440" y="148258"/>
                  </a:lnTo>
                  <a:lnTo>
                    <a:pt x="22845" y="141356"/>
                  </a:lnTo>
                  <a:close/>
                  <a:moveTo>
                    <a:pt x="67465" y="3212"/>
                  </a:moveTo>
                  <a:lnTo>
                    <a:pt x="29092" y="13129"/>
                  </a:lnTo>
                  <a:lnTo>
                    <a:pt x="5516" y="46828"/>
                  </a:lnTo>
                  <a:lnTo>
                    <a:pt x="4997" y="54258"/>
                  </a:lnTo>
                  <a:lnTo>
                    <a:pt x="5778" y="63053"/>
                  </a:lnTo>
                  <a:lnTo>
                    <a:pt x="32215" y="94260"/>
                  </a:lnTo>
                  <a:lnTo>
                    <a:pt x="80316" y="109944"/>
                  </a:lnTo>
                  <a:lnTo>
                    <a:pt x="86295" y="112026"/>
                  </a:lnTo>
                  <a:lnTo>
                    <a:pt x="97361" y="116786"/>
                  </a:lnTo>
                  <a:lnTo>
                    <a:pt x="101823" y="119879"/>
                  </a:lnTo>
                  <a:lnTo>
                    <a:pt x="108605" y="127494"/>
                  </a:lnTo>
                  <a:lnTo>
                    <a:pt x="110301" y="132432"/>
                  </a:lnTo>
                  <a:lnTo>
                    <a:pt x="110301" y="145164"/>
                  </a:lnTo>
                  <a:lnTo>
                    <a:pt x="74129" y="171698"/>
                  </a:lnTo>
                  <a:lnTo>
                    <a:pt x="119266" y="171698"/>
                  </a:lnTo>
                  <a:lnTo>
                    <a:pt x="131718" y="138858"/>
                  </a:lnTo>
                  <a:lnTo>
                    <a:pt x="131718" y="130291"/>
                  </a:lnTo>
                  <a:lnTo>
                    <a:pt x="129963" y="123062"/>
                  </a:lnTo>
                  <a:lnTo>
                    <a:pt x="122943" y="111282"/>
                  </a:lnTo>
                  <a:lnTo>
                    <a:pt x="118481" y="106463"/>
                  </a:lnTo>
                  <a:lnTo>
                    <a:pt x="113067" y="102715"/>
                  </a:lnTo>
                  <a:lnTo>
                    <a:pt x="107713" y="98908"/>
                  </a:lnTo>
                  <a:lnTo>
                    <a:pt x="102091" y="95903"/>
                  </a:lnTo>
                  <a:lnTo>
                    <a:pt x="90370" y="91501"/>
                  </a:lnTo>
                  <a:lnTo>
                    <a:pt x="85075" y="89775"/>
                  </a:lnTo>
                  <a:lnTo>
                    <a:pt x="58363" y="82636"/>
                  </a:lnTo>
                  <a:lnTo>
                    <a:pt x="54644" y="81476"/>
                  </a:lnTo>
                  <a:lnTo>
                    <a:pt x="26415" y="58065"/>
                  </a:lnTo>
                  <a:lnTo>
                    <a:pt x="26415" y="47356"/>
                  </a:lnTo>
                  <a:lnTo>
                    <a:pt x="58660" y="22845"/>
                  </a:lnTo>
                  <a:lnTo>
                    <a:pt x="117397" y="22845"/>
                  </a:lnTo>
                  <a:lnTo>
                    <a:pt x="116280" y="21529"/>
                  </a:lnTo>
                  <a:lnTo>
                    <a:pt x="76055" y="3608"/>
                  </a:lnTo>
                  <a:lnTo>
                    <a:pt x="67465" y="3212"/>
                  </a:lnTo>
                  <a:close/>
                  <a:moveTo>
                    <a:pt x="117397" y="22845"/>
                  </a:moveTo>
                  <a:lnTo>
                    <a:pt x="66751" y="22845"/>
                  </a:lnTo>
                  <a:lnTo>
                    <a:pt x="74727" y="23314"/>
                  </a:lnTo>
                  <a:lnTo>
                    <a:pt x="82056" y="24719"/>
                  </a:lnTo>
                  <a:lnTo>
                    <a:pt x="107802" y="51402"/>
                  </a:lnTo>
                  <a:lnTo>
                    <a:pt x="129220" y="51402"/>
                  </a:lnTo>
                  <a:lnTo>
                    <a:pt x="128517" y="44670"/>
                  </a:lnTo>
                  <a:lnTo>
                    <a:pt x="126855" y="38306"/>
                  </a:lnTo>
                  <a:lnTo>
                    <a:pt x="124233" y="32310"/>
                  </a:lnTo>
                  <a:lnTo>
                    <a:pt x="120653" y="26682"/>
                  </a:lnTo>
                  <a:lnTo>
                    <a:pt x="117397" y="22845"/>
                  </a:lnTo>
                  <a:close/>
                  <a:moveTo>
                    <a:pt x="172361" y="51402"/>
                  </a:moveTo>
                  <a:lnTo>
                    <a:pt x="149516" y="51402"/>
                  </a:lnTo>
                  <a:lnTo>
                    <a:pt x="200204" y="188475"/>
                  </a:lnTo>
                  <a:lnTo>
                    <a:pt x="221622" y="188475"/>
                  </a:lnTo>
                  <a:lnTo>
                    <a:pt x="231918" y="160632"/>
                  </a:lnTo>
                  <a:lnTo>
                    <a:pt x="210199" y="160632"/>
                  </a:lnTo>
                  <a:lnTo>
                    <a:pt x="172361" y="51402"/>
                  </a:lnTo>
                  <a:close/>
                  <a:moveTo>
                    <a:pt x="272311" y="51402"/>
                  </a:moveTo>
                  <a:lnTo>
                    <a:pt x="249465" y="51402"/>
                  </a:lnTo>
                  <a:lnTo>
                    <a:pt x="211627" y="160632"/>
                  </a:lnTo>
                  <a:lnTo>
                    <a:pt x="231918" y="160632"/>
                  </a:lnTo>
                  <a:lnTo>
                    <a:pt x="272311" y="51402"/>
                  </a:lnTo>
                  <a:close/>
                  <a:moveTo>
                    <a:pt x="316144" y="51402"/>
                  </a:moveTo>
                  <a:lnTo>
                    <a:pt x="295083" y="51402"/>
                  </a:lnTo>
                  <a:lnTo>
                    <a:pt x="295083" y="188475"/>
                  </a:lnTo>
                  <a:lnTo>
                    <a:pt x="316144" y="188475"/>
                  </a:lnTo>
                  <a:lnTo>
                    <a:pt x="316144" y="51402"/>
                  </a:lnTo>
                  <a:close/>
                  <a:moveTo>
                    <a:pt x="309897" y="0"/>
                  </a:moveTo>
                  <a:lnTo>
                    <a:pt x="301687" y="0"/>
                  </a:lnTo>
                  <a:lnTo>
                    <a:pt x="298147" y="1398"/>
                  </a:lnTo>
                  <a:lnTo>
                    <a:pt x="295172" y="4194"/>
                  </a:lnTo>
                  <a:lnTo>
                    <a:pt x="292257" y="6990"/>
                  </a:lnTo>
                  <a:lnTo>
                    <a:pt x="290799" y="10351"/>
                  </a:lnTo>
                  <a:lnTo>
                    <a:pt x="290799" y="18205"/>
                  </a:lnTo>
                  <a:lnTo>
                    <a:pt x="292257" y="21566"/>
                  </a:lnTo>
                  <a:lnTo>
                    <a:pt x="295172" y="24362"/>
                  </a:lnTo>
                  <a:lnTo>
                    <a:pt x="298147" y="27158"/>
                  </a:lnTo>
                  <a:lnTo>
                    <a:pt x="301687" y="28556"/>
                  </a:lnTo>
                  <a:lnTo>
                    <a:pt x="309897" y="28556"/>
                  </a:lnTo>
                  <a:lnTo>
                    <a:pt x="313407" y="27158"/>
                  </a:lnTo>
                  <a:lnTo>
                    <a:pt x="316322" y="24362"/>
                  </a:lnTo>
                  <a:lnTo>
                    <a:pt x="319297" y="21566"/>
                  </a:lnTo>
                  <a:lnTo>
                    <a:pt x="320784" y="18205"/>
                  </a:lnTo>
                  <a:lnTo>
                    <a:pt x="320784" y="10351"/>
                  </a:lnTo>
                  <a:lnTo>
                    <a:pt x="319297" y="6990"/>
                  </a:lnTo>
                  <a:lnTo>
                    <a:pt x="316322" y="4194"/>
                  </a:lnTo>
                  <a:lnTo>
                    <a:pt x="313407" y="1398"/>
                  </a:lnTo>
                  <a:lnTo>
                    <a:pt x="309897" y="0"/>
                  </a:lnTo>
                  <a:close/>
                  <a:moveTo>
                    <a:pt x="450712" y="51402"/>
                  </a:moveTo>
                  <a:lnTo>
                    <a:pt x="348264" y="51402"/>
                  </a:lnTo>
                  <a:lnTo>
                    <a:pt x="348264" y="71035"/>
                  </a:lnTo>
                  <a:lnTo>
                    <a:pt x="423583" y="71035"/>
                  </a:lnTo>
                  <a:lnTo>
                    <a:pt x="423583" y="72463"/>
                  </a:lnTo>
                  <a:lnTo>
                    <a:pt x="345765" y="172412"/>
                  </a:lnTo>
                  <a:lnTo>
                    <a:pt x="345765" y="188475"/>
                  </a:lnTo>
                  <a:lnTo>
                    <a:pt x="453211" y="188475"/>
                  </a:lnTo>
                  <a:lnTo>
                    <a:pt x="453211" y="168843"/>
                  </a:lnTo>
                  <a:lnTo>
                    <a:pt x="375036" y="168843"/>
                  </a:lnTo>
                  <a:lnTo>
                    <a:pt x="375036" y="167415"/>
                  </a:lnTo>
                  <a:lnTo>
                    <a:pt x="450712" y="68179"/>
                  </a:lnTo>
                  <a:lnTo>
                    <a:pt x="450712" y="51402"/>
                  </a:lnTo>
                  <a:close/>
                  <a:moveTo>
                    <a:pt x="581644" y="51402"/>
                  </a:moveTo>
                  <a:lnTo>
                    <a:pt x="479196" y="51402"/>
                  </a:lnTo>
                  <a:lnTo>
                    <a:pt x="479196" y="71035"/>
                  </a:lnTo>
                  <a:lnTo>
                    <a:pt x="554515" y="71035"/>
                  </a:lnTo>
                  <a:lnTo>
                    <a:pt x="554515" y="72463"/>
                  </a:lnTo>
                  <a:lnTo>
                    <a:pt x="476697" y="172412"/>
                  </a:lnTo>
                  <a:lnTo>
                    <a:pt x="476697" y="188475"/>
                  </a:lnTo>
                  <a:lnTo>
                    <a:pt x="584143" y="188475"/>
                  </a:lnTo>
                  <a:lnTo>
                    <a:pt x="584143" y="168843"/>
                  </a:lnTo>
                  <a:lnTo>
                    <a:pt x="505968" y="168843"/>
                  </a:lnTo>
                  <a:lnTo>
                    <a:pt x="505968" y="167415"/>
                  </a:lnTo>
                  <a:lnTo>
                    <a:pt x="581644" y="68179"/>
                  </a:lnTo>
                  <a:lnTo>
                    <a:pt x="581644" y="51402"/>
                  </a:lnTo>
                  <a:close/>
                  <a:moveTo>
                    <a:pt x="670097" y="49617"/>
                  </a:moveTo>
                  <a:lnTo>
                    <a:pt x="662958" y="49617"/>
                  </a:lnTo>
                  <a:lnTo>
                    <a:pt x="653967" y="50186"/>
                  </a:lnTo>
                  <a:lnTo>
                    <a:pt x="618160" y="69518"/>
                  </a:lnTo>
                  <a:lnTo>
                    <a:pt x="601683" y="110792"/>
                  </a:lnTo>
                  <a:lnTo>
                    <a:pt x="601204" y="121010"/>
                  </a:lnTo>
                  <a:lnTo>
                    <a:pt x="601683" y="131217"/>
                  </a:lnTo>
                  <a:lnTo>
                    <a:pt x="618271" y="172011"/>
                  </a:lnTo>
                  <a:lnTo>
                    <a:pt x="655535" y="190785"/>
                  </a:lnTo>
                  <a:lnTo>
                    <a:pt x="665100" y="191331"/>
                  </a:lnTo>
                  <a:lnTo>
                    <a:pt x="671888" y="191063"/>
                  </a:lnTo>
                  <a:lnTo>
                    <a:pt x="708917" y="174911"/>
                  </a:lnTo>
                  <a:lnTo>
                    <a:pt x="711331" y="172412"/>
                  </a:lnTo>
                  <a:lnTo>
                    <a:pt x="656592" y="172412"/>
                  </a:lnTo>
                  <a:lnTo>
                    <a:pt x="649126" y="170568"/>
                  </a:lnTo>
                  <a:lnTo>
                    <a:pt x="623603" y="138568"/>
                  </a:lnTo>
                  <a:lnTo>
                    <a:pt x="622393" y="127078"/>
                  </a:lnTo>
                  <a:lnTo>
                    <a:pt x="616196" y="127078"/>
                  </a:lnTo>
                  <a:lnTo>
                    <a:pt x="616196" y="108873"/>
                  </a:lnTo>
                  <a:lnTo>
                    <a:pt x="622265" y="108873"/>
                  </a:lnTo>
                  <a:lnTo>
                    <a:pt x="622265" y="104530"/>
                  </a:lnTo>
                  <a:lnTo>
                    <a:pt x="647311" y="70618"/>
                  </a:lnTo>
                  <a:lnTo>
                    <a:pt x="654570" y="68536"/>
                  </a:lnTo>
                  <a:lnTo>
                    <a:pt x="707159" y="68536"/>
                  </a:lnTo>
                  <a:lnTo>
                    <a:pt x="703116" y="64788"/>
                  </a:lnTo>
                  <a:lnTo>
                    <a:pt x="697405" y="59434"/>
                  </a:lnTo>
                  <a:lnTo>
                    <a:pt x="691069" y="55567"/>
                  </a:lnTo>
                  <a:lnTo>
                    <a:pt x="677148" y="50807"/>
                  </a:lnTo>
                  <a:lnTo>
                    <a:pt x="670097" y="49617"/>
                  </a:lnTo>
                  <a:close/>
                  <a:moveTo>
                    <a:pt x="699368" y="150994"/>
                  </a:moveTo>
                  <a:lnTo>
                    <a:pt x="670633" y="172412"/>
                  </a:lnTo>
                  <a:lnTo>
                    <a:pt x="711331" y="172412"/>
                  </a:lnTo>
                  <a:lnTo>
                    <a:pt x="713974" y="169675"/>
                  </a:lnTo>
                  <a:lnTo>
                    <a:pt x="717573" y="163607"/>
                  </a:lnTo>
                  <a:lnTo>
                    <a:pt x="719715" y="156706"/>
                  </a:lnTo>
                  <a:lnTo>
                    <a:pt x="699368" y="150994"/>
                  </a:lnTo>
                  <a:close/>
                  <a:moveTo>
                    <a:pt x="622265" y="108873"/>
                  </a:moveTo>
                  <a:lnTo>
                    <a:pt x="616196" y="108873"/>
                  </a:lnTo>
                  <a:lnTo>
                    <a:pt x="616196" y="127078"/>
                  </a:lnTo>
                  <a:lnTo>
                    <a:pt x="622393" y="127078"/>
                  </a:lnTo>
                  <a:lnTo>
                    <a:pt x="622265" y="124222"/>
                  </a:lnTo>
                  <a:lnTo>
                    <a:pt x="622265" y="108873"/>
                  </a:lnTo>
                  <a:close/>
                  <a:moveTo>
                    <a:pt x="707159" y="68536"/>
                  </a:moveTo>
                  <a:lnTo>
                    <a:pt x="670573" y="68536"/>
                  </a:lnTo>
                  <a:lnTo>
                    <a:pt x="677177" y="70291"/>
                  </a:lnTo>
                  <a:lnTo>
                    <a:pt x="688422" y="77312"/>
                  </a:lnTo>
                  <a:lnTo>
                    <a:pt x="692765" y="82101"/>
                  </a:lnTo>
                  <a:lnTo>
                    <a:pt x="695799" y="88169"/>
                  </a:lnTo>
                  <a:lnTo>
                    <a:pt x="698892" y="94237"/>
                  </a:lnTo>
                  <a:lnTo>
                    <a:pt x="700439" y="101139"/>
                  </a:lnTo>
                  <a:lnTo>
                    <a:pt x="700439" y="108873"/>
                  </a:lnTo>
                  <a:lnTo>
                    <a:pt x="622265" y="108873"/>
                  </a:lnTo>
                  <a:lnTo>
                    <a:pt x="622265" y="124222"/>
                  </a:lnTo>
                  <a:lnTo>
                    <a:pt x="622393" y="127078"/>
                  </a:lnTo>
                  <a:lnTo>
                    <a:pt x="721857" y="127078"/>
                  </a:lnTo>
                  <a:lnTo>
                    <a:pt x="721857" y="118154"/>
                  </a:lnTo>
                  <a:lnTo>
                    <a:pt x="721531" y="108873"/>
                  </a:lnTo>
                  <a:lnTo>
                    <a:pt x="708828" y="70083"/>
                  </a:lnTo>
                  <a:lnTo>
                    <a:pt x="707159" y="68536"/>
                  </a:lnTo>
                  <a:close/>
                  <a:moveTo>
                    <a:pt x="769215" y="51402"/>
                  </a:moveTo>
                  <a:lnTo>
                    <a:pt x="748868" y="51402"/>
                  </a:lnTo>
                  <a:lnTo>
                    <a:pt x="748868" y="188475"/>
                  </a:lnTo>
                  <a:lnTo>
                    <a:pt x="769929" y="188475"/>
                  </a:lnTo>
                  <a:lnTo>
                    <a:pt x="769929" y="95546"/>
                  </a:lnTo>
                  <a:lnTo>
                    <a:pt x="771416" y="90043"/>
                  </a:lnTo>
                  <a:lnTo>
                    <a:pt x="777425" y="80346"/>
                  </a:lnTo>
                  <a:lnTo>
                    <a:pt x="781530" y="76538"/>
                  </a:lnTo>
                  <a:lnTo>
                    <a:pt x="789871" y="72106"/>
                  </a:lnTo>
                  <a:lnTo>
                    <a:pt x="769215" y="72106"/>
                  </a:lnTo>
                  <a:lnTo>
                    <a:pt x="769215" y="51402"/>
                  </a:lnTo>
                  <a:close/>
                  <a:moveTo>
                    <a:pt x="807886" y="49260"/>
                  </a:moveTo>
                  <a:lnTo>
                    <a:pt x="798129" y="49260"/>
                  </a:lnTo>
                  <a:lnTo>
                    <a:pt x="790752" y="51372"/>
                  </a:lnTo>
                  <a:lnTo>
                    <a:pt x="777663" y="59820"/>
                  </a:lnTo>
                  <a:lnTo>
                    <a:pt x="773142" y="65324"/>
                  </a:lnTo>
                  <a:lnTo>
                    <a:pt x="770643" y="72106"/>
                  </a:lnTo>
                  <a:lnTo>
                    <a:pt x="789871" y="72106"/>
                  </a:lnTo>
                  <a:lnTo>
                    <a:pt x="791942" y="71005"/>
                  </a:lnTo>
                  <a:lnTo>
                    <a:pt x="797891" y="69607"/>
                  </a:lnTo>
                  <a:lnTo>
                    <a:pt x="817405" y="69607"/>
                  </a:lnTo>
                  <a:lnTo>
                    <a:pt x="817405" y="49617"/>
                  </a:lnTo>
                  <a:lnTo>
                    <a:pt x="816215" y="49498"/>
                  </a:lnTo>
                  <a:lnTo>
                    <a:pt x="814460" y="49409"/>
                  </a:lnTo>
                  <a:lnTo>
                    <a:pt x="807886" y="49260"/>
                  </a:lnTo>
                  <a:close/>
                  <a:moveTo>
                    <a:pt x="817405" y="69607"/>
                  </a:moveTo>
                  <a:lnTo>
                    <a:pt x="807351" y="69607"/>
                  </a:lnTo>
                  <a:lnTo>
                    <a:pt x="809998" y="69815"/>
                  </a:lnTo>
                  <a:lnTo>
                    <a:pt x="812497" y="70232"/>
                  </a:lnTo>
                  <a:lnTo>
                    <a:pt x="815055" y="70589"/>
                  </a:lnTo>
                  <a:lnTo>
                    <a:pt x="816691" y="70856"/>
                  </a:lnTo>
                  <a:lnTo>
                    <a:pt x="817405" y="71035"/>
                  </a:lnTo>
                  <a:lnTo>
                    <a:pt x="817405" y="69607"/>
                  </a:lnTo>
                  <a:close/>
                  <a:moveTo>
                    <a:pt x="932990" y="68179"/>
                  </a:moveTo>
                  <a:lnTo>
                    <a:pt x="900229" y="68179"/>
                  </a:lnTo>
                  <a:lnTo>
                    <a:pt x="907457" y="70618"/>
                  </a:lnTo>
                  <a:lnTo>
                    <a:pt x="912217" y="75497"/>
                  </a:lnTo>
                  <a:lnTo>
                    <a:pt x="917036" y="80375"/>
                  </a:lnTo>
                  <a:lnTo>
                    <a:pt x="919445" y="87217"/>
                  </a:lnTo>
                  <a:lnTo>
                    <a:pt x="919445" y="100127"/>
                  </a:lnTo>
                  <a:lnTo>
                    <a:pt x="918226" y="102507"/>
                  </a:lnTo>
                  <a:lnTo>
                    <a:pt x="915786" y="103875"/>
                  </a:lnTo>
                  <a:lnTo>
                    <a:pt x="913407" y="105244"/>
                  </a:lnTo>
                  <a:lnTo>
                    <a:pt x="909599" y="106225"/>
                  </a:lnTo>
                  <a:lnTo>
                    <a:pt x="904364" y="106820"/>
                  </a:lnTo>
                  <a:lnTo>
                    <a:pt x="899188" y="107356"/>
                  </a:lnTo>
                  <a:lnTo>
                    <a:pt x="892435" y="108159"/>
                  </a:lnTo>
                  <a:lnTo>
                    <a:pt x="853140" y="116072"/>
                  </a:lnTo>
                  <a:lnTo>
                    <a:pt x="835559" y="130469"/>
                  </a:lnTo>
                  <a:lnTo>
                    <a:pt x="832466" y="135348"/>
                  </a:lnTo>
                  <a:lnTo>
                    <a:pt x="830919" y="141713"/>
                  </a:lnTo>
                  <a:lnTo>
                    <a:pt x="830919" y="158491"/>
                  </a:lnTo>
                  <a:lnTo>
                    <a:pt x="861112" y="190052"/>
                  </a:lnTo>
                  <a:lnTo>
                    <a:pt x="868995" y="191688"/>
                  </a:lnTo>
                  <a:lnTo>
                    <a:pt x="885653" y="191688"/>
                  </a:lnTo>
                  <a:lnTo>
                    <a:pt x="917004" y="172769"/>
                  </a:lnTo>
                  <a:lnTo>
                    <a:pt x="872505" y="172769"/>
                  </a:lnTo>
                  <a:lnTo>
                    <a:pt x="865574" y="170925"/>
                  </a:lnTo>
                  <a:lnTo>
                    <a:pt x="860100" y="167236"/>
                  </a:lnTo>
                  <a:lnTo>
                    <a:pt x="854686" y="163488"/>
                  </a:lnTo>
                  <a:lnTo>
                    <a:pt x="851979" y="157955"/>
                  </a:lnTo>
                  <a:lnTo>
                    <a:pt x="851979" y="145283"/>
                  </a:lnTo>
                  <a:lnTo>
                    <a:pt x="891870" y="126364"/>
                  </a:lnTo>
                  <a:lnTo>
                    <a:pt x="895559" y="125888"/>
                  </a:lnTo>
                  <a:lnTo>
                    <a:pt x="919445" y="119582"/>
                  </a:lnTo>
                  <a:lnTo>
                    <a:pt x="940506" y="119582"/>
                  </a:lnTo>
                  <a:lnTo>
                    <a:pt x="940506" y="98164"/>
                  </a:lnTo>
                  <a:lnTo>
                    <a:pt x="940171" y="90411"/>
                  </a:lnTo>
                  <a:lnTo>
                    <a:pt x="939167" y="83484"/>
                  </a:lnTo>
                  <a:lnTo>
                    <a:pt x="937494" y="77382"/>
                  </a:lnTo>
                  <a:lnTo>
                    <a:pt x="935152" y="72106"/>
                  </a:lnTo>
                  <a:lnTo>
                    <a:pt x="932990" y="68179"/>
                  </a:lnTo>
                  <a:close/>
                  <a:moveTo>
                    <a:pt x="940506" y="169913"/>
                  </a:moveTo>
                  <a:lnTo>
                    <a:pt x="919445" y="169913"/>
                  </a:lnTo>
                  <a:lnTo>
                    <a:pt x="919445" y="188475"/>
                  </a:lnTo>
                  <a:lnTo>
                    <a:pt x="940506" y="188475"/>
                  </a:lnTo>
                  <a:lnTo>
                    <a:pt x="940506" y="169913"/>
                  </a:lnTo>
                  <a:close/>
                  <a:moveTo>
                    <a:pt x="940506" y="119582"/>
                  </a:moveTo>
                  <a:lnTo>
                    <a:pt x="919445" y="119582"/>
                  </a:lnTo>
                  <a:lnTo>
                    <a:pt x="919445" y="144569"/>
                  </a:lnTo>
                  <a:lnTo>
                    <a:pt x="917958" y="150013"/>
                  </a:lnTo>
                  <a:lnTo>
                    <a:pt x="914983" y="155189"/>
                  </a:lnTo>
                  <a:lnTo>
                    <a:pt x="912068" y="160365"/>
                  </a:lnTo>
                  <a:lnTo>
                    <a:pt x="907725" y="164589"/>
                  </a:lnTo>
                  <a:lnTo>
                    <a:pt x="896243" y="171133"/>
                  </a:lnTo>
                  <a:lnTo>
                    <a:pt x="889222" y="172769"/>
                  </a:lnTo>
                  <a:lnTo>
                    <a:pt x="917004" y="172769"/>
                  </a:lnTo>
                  <a:lnTo>
                    <a:pt x="918374" y="169913"/>
                  </a:lnTo>
                  <a:lnTo>
                    <a:pt x="940506" y="169913"/>
                  </a:lnTo>
                  <a:lnTo>
                    <a:pt x="940506" y="119582"/>
                  </a:lnTo>
                  <a:close/>
                  <a:moveTo>
                    <a:pt x="894220" y="49617"/>
                  </a:moveTo>
                  <a:lnTo>
                    <a:pt x="882916" y="49617"/>
                  </a:lnTo>
                  <a:lnTo>
                    <a:pt x="875896" y="50569"/>
                  </a:lnTo>
                  <a:lnTo>
                    <a:pt x="838415" y="73415"/>
                  </a:lnTo>
                  <a:lnTo>
                    <a:pt x="834845" y="81744"/>
                  </a:lnTo>
                  <a:lnTo>
                    <a:pt x="854835" y="88883"/>
                  </a:lnTo>
                  <a:lnTo>
                    <a:pt x="857155" y="83886"/>
                  </a:lnTo>
                  <a:lnTo>
                    <a:pt x="861171" y="79186"/>
                  </a:lnTo>
                  <a:lnTo>
                    <a:pt x="872594" y="70381"/>
                  </a:lnTo>
                  <a:lnTo>
                    <a:pt x="880477" y="68179"/>
                  </a:lnTo>
                  <a:lnTo>
                    <a:pt x="932990" y="68179"/>
                  </a:lnTo>
                  <a:lnTo>
                    <a:pt x="931582" y="65621"/>
                  </a:lnTo>
                  <a:lnTo>
                    <a:pt x="927090" y="60772"/>
                  </a:lnTo>
                  <a:lnTo>
                    <a:pt x="921676" y="57560"/>
                  </a:lnTo>
                  <a:lnTo>
                    <a:pt x="916322" y="54347"/>
                  </a:lnTo>
                  <a:lnTo>
                    <a:pt x="910759" y="52235"/>
                  </a:lnTo>
                  <a:lnTo>
                    <a:pt x="904988" y="51224"/>
                  </a:lnTo>
                  <a:lnTo>
                    <a:pt x="899277" y="50153"/>
                  </a:lnTo>
                  <a:lnTo>
                    <a:pt x="894220" y="496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64" name="object 6" descr=""/>
            <p:cNvPicPr/>
            <p:nvPr/>
          </p:nvPicPr>
          <p:blipFill>
            <a:blip r:embed="rId72"/>
            <a:stretch/>
          </p:blipFill>
          <p:spPr>
            <a:xfrm>
              <a:off x="8714880" y="2873160"/>
              <a:ext cx="709200" cy="138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5" name="object 7" descr=""/>
            <p:cNvPicPr/>
            <p:nvPr/>
          </p:nvPicPr>
          <p:blipFill>
            <a:blip r:embed="rId73"/>
            <a:stretch/>
          </p:blipFill>
          <p:spPr>
            <a:xfrm>
              <a:off x="8719560" y="3664800"/>
              <a:ext cx="914400" cy="176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6" name="object 8" descr=""/>
            <p:cNvPicPr/>
            <p:nvPr/>
          </p:nvPicPr>
          <p:blipFill>
            <a:blip r:embed="rId74"/>
            <a:stretch/>
          </p:blipFill>
          <p:spPr>
            <a:xfrm>
              <a:off x="8714520" y="3271320"/>
              <a:ext cx="557640" cy="173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7" name="CustomShape 71"/>
            <p:cNvSpPr/>
            <p:nvPr/>
          </p:nvSpPr>
          <p:spPr>
            <a:xfrm>
              <a:off x="10155240" y="2035800"/>
              <a:ext cx="850320" cy="243360"/>
            </a:xfrm>
            <a:custGeom>
              <a:avLst/>
              <a:gdLst/>
              <a:ahLst/>
              <a:rect l="l" t="t" r="r" b="b"/>
              <a:pathLst>
                <a:path w="1277620" h="335279">
                  <a:moveTo>
                    <a:pt x="1109913" y="0"/>
                  </a:moveTo>
                  <a:lnTo>
                    <a:pt x="167534" y="0"/>
                  </a:lnTo>
                  <a:lnTo>
                    <a:pt x="122996" y="5984"/>
                  </a:lnTo>
                  <a:lnTo>
                    <a:pt x="82976" y="22873"/>
                  </a:lnTo>
                  <a:lnTo>
                    <a:pt x="49069" y="49069"/>
                  </a:lnTo>
                  <a:lnTo>
                    <a:pt x="22873" y="82976"/>
                  </a:lnTo>
                  <a:lnTo>
                    <a:pt x="5984" y="122996"/>
                  </a:lnTo>
                  <a:lnTo>
                    <a:pt x="0" y="167534"/>
                  </a:lnTo>
                  <a:lnTo>
                    <a:pt x="5984" y="212071"/>
                  </a:lnTo>
                  <a:lnTo>
                    <a:pt x="22873" y="252091"/>
                  </a:lnTo>
                  <a:lnTo>
                    <a:pt x="49069" y="285998"/>
                  </a:lnTo>
                  <a:lnTo>
                    <a:pt x="82976" y="312195"/>
                  </a:lnTo>
                  <a:lnTo>
                    <a:pt x="122996" y="329083"/>
                  </a:lnTo>
                  <a:lnTo>
                    <a:pt x="167534" y="335068"/>
                  </a:lnTo>
                  <a:lnTo>
                    <a:pt x="1109913" y="335068"/>
                  </a:lnTo>
                  <a:lnTo>
                    <a:pt x="1154451" y="329083"/>
                  </a:lnTo>
                  <a:lnTo>
                    <a:pt x="1194471" y="312195"/>
                  </a:lnTo>
                  <a:lnTo>
                    <a:pt x="1228378" y="285998"/>
                  </a:lnTo>
                  <a:lnTo>
                    <a:pt x="1254574" y="252091"/>
                  </a:lnTo>
                  <a:lnTo>
                    <a:pt x="1271463" y="212071"/>
                  </a:lnTo>
                  <a:lnTo>
                    <a:pt x="1277448" y="167534"/>
                  </a:lnTo>
                  <a:lnTo>
                    <a:pt x="1271463" y="122996"/>
                  </a:lnTo>
                  <a:lnTo>
                    <a:pt x="1254574" y="82976"/>
                  </a:lnTo>
                  <a:lnTo>
                    <a:pt x="1228378" y="49069"/>
                  </a:lnTo>
                  <a:lnTo>
                    <a:pt x="1194471" y="22873"/>
                  </a:lnTo>
                  <a:lnTo>
                    <a:pt x="1154451" y="5984"/>
                  </a:lnTo>
                  <a:lnTo>
                    <a:pt x="1109913" y="0"/>
                  </a:lnTo>
                  <a:close/>
                </a:path>
              </a:pathLst>
            </a:custGeom>
            <a:solidFill>
              <a:srgbClr val="e6007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72"/>
            <p:cNvSpPr/>
            <p:nvPr/>
          </p:nvSpPr>
          <p:spPr>
            <a:xfrm>
              <a:off x="10155240" y="2827440"/>
              <a:ext cx="550440" cy="243360"/>
            </a:xfrm>
            <a:custGeom>
              <a:avLst/>
              <a:gdLst/>
              <a:ahLst/>
              <a:rect l="l" t="t" r="r" b="b"/>
              <a:pathLst>
                <a:path w="827404" h="335279">
                  <a:moveTo>
                    <a:pt x="659665" y="0"/>
                  </a:moveTo>
                  <a:lnTo>
                    <a:pt x="167534" y="0"/>
                  </a:lnTo>
                  <a:lnTo>
                    <a:pt x="122996" y="5984"/>
                  </a:lnTo>
                  <a:lnTo>
                    <a:pt x="82976" y="22873"/>
                  </a:lnTo>
                  <a:lnTo>
                    <a:pt x="49069" y="49069"/>
                  </a:lnTo>
                  <a:lnTo>
                    <a:pt x="22873" y="82976"/>
                  </a:lnTo>
                  <a:lnTo>
                    <a:pt x="5984" y="122996"/>
                  </a:lnTo>
                  <a:lnTo>
                    <a:pt x="0" y="167534"/>
                  </a:lnTo>
                  <a:lnTo>
                    <a:pt x="5984" y="212071"/>
                  </a:lnTo>
                  <a:lnTo>
                    <a:pt x="22873" y="252091"/>
                  </a:lnTo>
                  <a:lnTo>
                    <a:pt x="49069" y="285998"/>
                  </a:lnTo>
                  <a:lnTo>
                    <a:pt x="82976" y="312195"/>
                  </a:lnTo>
                  <a:lnTo>
                    <a:pt x="122996" y="329083"/>
                  </a:lnTo>
                  <a:lnTo>
                    <a:pt x="167534" y="335068"/>
                  </a:lnTo>
                  <a:lnTo>
                    <a:pt x="659665" y="335068"/>
                  </a:lnTo>
                  <a:lnTo>
                    <a:pt x="704202" y="329083"/>
                  </a:lnTo>
                  <a:lnTo>
                    <a:pt x="744223" y="312195"/>
                  </a:lnTo>
                  <a:lnTo>
                    <a:pt x="778130" y="285998"/>
                  </a:lnTo>
                  <a:lnTo>
                    <a:pt x="804326" y="252091"/>
                  </a:lnTo>
                  <a:lnTo>
                    <a:pt x="821215" y="212071"/>
                  </a:lnTo>
                  <a:lnTo>
                    <a:pt x="827199" y="167534"/>
                  </a:lnTo>
                  <a:lnTo>
                    <a:pt x="821215" y="122996"/>
                  </a:lnTo>
                  <a:lnTo>
                    <a:pt x="804326" y="82976"/>
                  </a:lnTo>
                  <a:lnTo>
                    <a:pt x="778130" y="49069"/>
                  </a:lnTo>
                  <a:lnTo>
                    <a:pt x="744223" y="22873"/>
                  </a:lnTo>
                  <a:lnTo>
                    <a:pt x="704202" y="5984"/>
                  </a:lnTo>
                  <a:lnTo>
                    <a:pt x="659665" y="0"/>
                  </a:lnTo>
                  <a:close/>
                </a:path>
              </a:pathLst>
            </a:custGeom>
            <a:solidFill>
              <a:srgbClr val="e6007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73"/>
            <p:cNvSpPr/>
            <p:nvPr/>
          </p:nvSpPr>
          <p:spPr>
            <a:xfrm>
              <a:off x="10155240" y="3223080"/>
              <a:ext cx="446040" cy="243360"/>
            </a:xfrm>
            <a:custGeom>
              <a:avLst/>
              <a:gdLst/>
              <a:ahLst/>
              <a:rect l="l" t="t" r="r" b="b"/>
              <a:pathLst>
                <a:path w="670560" h="335279">
                  <a:moveTo>
                    <a:pt x="502602" y="0"/>
                  </a:moveTo>
                  <a:lnTo>
                    <a:pt x="167534" y="0"/>
                  </a:lnTo>
                  <a:lnTo>
                    <a:pt x="122996" y="5984"/>
                  </a:lnTo>
                  <a:lnTo>
                    <a:pt x="82976" y="22873"/>
                  </a:lnTo>
                  <a:lnTo>
                    <a:pt x="49069" y="49069"/>
                  </a:lnTo>
                  <a:lnTo>
                    <a:pt x="22873" y="82976"/>
                  </a:lnTo>
                  <a:lnTo>
                    <a:pt x="5984" y="122996"/>
                  </a:lnTo>
                  <a:lnTo>
                    <a:pt x="0" y="167534"/>
                  </a:lnTo>
                  <a:lnTo>
                    <a:pt x="5984" y="212071"/>
                  </a:lnTo>
                  <a:lnTo>
                    <a:pt x="22873" y="252091"/>
                  </a:lnTo>
                  <a:lnTo>
                    <a:pt x="49069" y="285998"/>
                  </a:lnTo>
                  <a:lnTo>
                    <a:pt x="82976" y="312195"/>
                  </a:lnTo>
                  <a:lnTo>
                    <a:pt x="122996" y="329083"/>
                  </a:lnTo>
                  <a:lnTo>
                    <a:pt x="167534" y="335068"/>
                  </a:lnTo>
                  <a:lnTo>
                    <a:pt x="502602" y="335068"/>
                  </a:lnTo>
                  <a:lnTo>
                    <a:pt x="547139" y="329083"/>
                  </a:lnTo>
                  <a:lnTo>
                    <a:pt x="587160" y="312195"/>
                  </a:lnTo>
                  <a:lnTo>
                    <a:pt x="621067" y="285998"/>
                  </a:lnTo>
                  <a:lnTo>
                    <a:pt x="647263" y="252091"/>
                  </a:lnTo>
                  <a:lnTo>
                    <a:pt x="664152" y="212071"/>
                  </a:lnTo>
                  <a:lnTo>
                    <a:pt x="670136" y="167534"/>
                  </a:lnTo>
                  <a:lnTo>
                    <a:pt x="664152" y="122996"/>
                  </a:lnTo>
                  <a:lnTo>
                    <a:pt x="647263" y="82976"/>
                  </a:lnTo>
                  <a:lnTo>
                    <a:pt x="621067" y="49069"/>
                  </a:lnTo>
                  <a:lnTo>
                    <a:pt x="587160" y="22873"/>
                  </a:lnTo>
                  <a:lnTo>
                    <a:pt x="547139" y="5984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e6007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74"/>
            <p:cNvSpPr/>
            <p:nvPr/>
          </p:nvSpPr>
          <p:spPr>
            <a:xfrm>
              <a:off x="10155240" y="3619080"/>
              <a:ext cx="404280" cy="243360"/>
            </a:xfrm>
            <a:custGeom>
              <a:avLst/>
              <a:gdLst/>
              <a:ahLst/>
              <a:rect l="l" t="t" r="r" b="b"/>
              <a:pathLst>
                <a:path w="607694" h="335279">
                  <a:moveTo>
                    <a:pt x="439777" y="0"/>
                  </a:moveTo>
                  <a:lnTo>
                    <a:pt x="167534" y="0"/>
                  </a:lnTo>
                  <a:lnTo>
                    <a:pt x="122996" y="5984"/>
                  </a:lnTo>
                  <a:lnTo>
                    <a:pt x="82976" y="22873"/>
                  </a:lnTo>
                  <a:lnTo>
                    <a:pt x="49069" y="49069"/>
                  </a:lnTo>
                  <a:lnTo>
                    <a:pt x="22873" y="82976"/>
                  </a:lnTo>
                  <a:lnTo>
                    <a:pt x="5984" y="122996"/>
                  </a:lnTo>
                  <a:lnTo>
                    <a:pt x="0" y="167534"/>
                  </a:lnTo>
                  <a:lnTo>
                    <a:pt x="5984" y="212071"/>
                  </a:lnTo>
                  <a:lnTo>
                    <a:pt x="22873" y="252091"/>
                  </a:lnTo>
                  <a:lnTo>
                    <a:pt x="49069" y="285998"/>
                  </a:lnTo>
                  <a:lnTo>
                    <a:pt x="82976" y="312195"/>
                  </a:lnTo>
                  <a:lnTo>
                    <a:pt x="122996" y="329083"/>
                  </a:lnTo>
                  <a:lnTo>
                    <a:pt x="167534" y="335068"/>
                  </a:lnTo>
                  <a:lnTo>
                    <a:pt x="439777" y="335068"/>
                  </a:lnTo>
                  <a:lnTo>
                    <a:pt x="484314" y="329083"/>
                  </a:lnTo>
                  <a:lnTo>
                    <a:pt x="524334" y="312195"/>
                  </a:lnTo>
                  <a:lnTo>
                    <a:pt x="558241" y="285998"/>
                  </a:lnTo>
                  <a:lnTo>
                    <a:pt x="584438" y="252091"/>
                  </a:lnTo>
                  <a:lnTo>
                    <a:pt x="601326" y="212071"/>
                  </a:lnTo>
                  <a:lnTo>
                    <a:pt x="607311" y="167534"/>
                  </a:lnTo>
                  <a:lnTo>
                    <a:pt x="601326" y="122996"/>
                  </a:lnTo>
                  <a:lnTo>
                    <a:pt x="584438" y="82976"/>
                  </a:lnTo>
                  <a:lnTo>
                    <a:pt x="558241" y="49069"/>
                  </a:lnTo>
                  <a:lnTo>
                    <a:pt x="524334" y="22873"/>
                  </a:lnTo>
                  <a:lnTo>
                    <a:pt x="484314" y="5984"/>
                  </a:lnTo>
                  <a:lnTo>
                    <a:pt x="439777" y="0"/>
                  </a:lnTo>
                  <a:close/>
                </a:path>
              </a:pathLst>
            </a:custGeom>
            <a:solidFill>
              <a:srgbClr val="e6007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75"/>
            <p:cNvSpPr/>
            <p:nvPr/>
          </p:nvSpPr>
          <p:spPr>
            <a:xfrm>
              <a:off x="10155240" y="2431800"/>
              <a:ext cx="696960" cy="243360"/>
            </a:xfrm>
            <a:custGeom>
              <a:avLst/>
              <a:gdLst/>
              <a:ahLst/>
              <a:rect l="l" t="t" r="r" b="b"/>
              <a:pathLst>
                <a:path w="1047114" h="335279">
                  <a:moveTo>
                    <a:pt x="879554" y="0"/>
                  </a:moveTo>
                  <a:lnTo>
                    <a:pt x="167534" y="0"/>
                  </a:lnTo>
                  <a:lnTo>
                    <a:pt x="122996" y="5984"/>
                  </a:lnTo>
                  <a:lnTo>
                    <a:pt x="82976" y="22873"/>
                  </a:lnTo>
                  <a:lnTo>
                    <a:pt x="49069" y="49069"/>
                  </a:lnTo>
                  <a:lnTo>
                    <a:pt x="22873" y="82976"/>
                  </a:lnTo>
                  <a:lnTo>
                    <a:pt x="5984" y="122996"/>
                  </a:lnTo>
                  <a:lnTo>
                    <a:pt x="0" y="167534"/>
                  </a:lnTo>
                  <a:lnTo>
                    <a:pt x="5984" y="212071"/>
                  </a:lnTo>
                  <a:lnTo>
                    <a:pt x="22873" y="252091"/>
                  </a:lnTo>
                  <a:lnTo>
                    <a:pt x="49069" y="285998"/>
                  </a:lnTo>
                  <a:lnTo>
                    <a:pt x="82976" y="312195"/>
                  </a:lnTo>
                  <a:lnTo>
                    <a:pt x="122996" y="329083"/>
                  </a:lnTo>
                  <a:lnTo>
                    <a:pt x="167534" y="335068"/>
                  </a:lnTo>
                  <a:lnTo>
                    <a:pt x="879554" y="335068"/>
                  </a:lnTo>
                  <a:lnTo>
                    <a:pt x="924091" y="329083"/>
                  </a:lnTo>
                  <a:lnTo>
                    <a:pt x="964112" y="312195"/>
                  </a:lnTo>
                  <a:lnTo>
                    <a:pt x="998018" y="285998"/>
                  </a:lnTo>
                  <a:lnTo>
                    <a:pt x="1024215" y="252091"/>
                  </a:lnTo>
                  <a:lnTo>
                    <a:pt x="1041104" y="212071"/>
                  </a:lnTo>
                  <a:lnTo>
                    <a:pt x="1047088" y="167534"/>
                  </a:lnTo>
                  <a:lnTo>
                    <a:pt x="1041104" y="122996"/>
                  </a:lnTo>
                  <a:lnTo>
                    <a:pt x="1024215" y="82976"/>
                  </a:lnTo>
                  <a:lnTo>
                    <a:pt x="998018" y="49069"/>
                  </a:lnTo>
                  <a:lnTo>
                    <a:pt x="964112" y="22873"/>
                  </a:lnTo>
                  <a:lnTo>
                    <a:pt x="924091" y="5984"/>
                  </a:lnTo>
                  <a:lnTo>
                    <a:pt x="879554" y="0"/>
                  </a:lnTo>
                  <a:close/>
                </a:path>
              </a:pathLst>
            </a:custGeom>
            <a:solidFill>
              <a:srgbClr val="e6007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72" name="Group 76"/>
            <p:cNvGrpSpPr/>
            <p:nvPr/>
          </p:nvGrpSpPr>
          <p:grpSpPr>
            <a:xfrm>
              <a:off x="8707320" y="4060440"/>
              <a:ext cx="1740240" cy="1430640"/>
              <a:chOff x="8707320" y="4060440"/>
              <a:chExt cx="1740240" cy="1430640"/>
            </a:xfrm>
          </p:grpSpPr>
          <p:sp>
            <p:nvSpPr>
              <p:cNvPr id="273" name="CustomShape 77"/>
              <p:cNvSpPr/>
              <p:nvPr/>
            </p:nvSpPr>
            <p:spPr>
              <a:xfrm>
                <a:off x="8712000" y="4106160"/>
                <a:ext cx="447480" cy="176400"/>
              </a:xfrm>
              <a:custGeom>
                <a:avLst/>
                <a:gdLst/>
                <a:ahLst/>
                <a:rect l="l" t="t" r="r" b="b"/>
                <a:pathLst>
                  <a:path w="672465" h="243204">
                    <a:moveTo>
                      <a:pt x="63896" y="5711"/>
                    </a:moveTo>
                    <a:lnTo>
                      <a:pt x="0" y="5711"/>
                    </a:lnTo>
                    <a:lnTo>
                      <a:pt x="0" y="188475"/>
                    </a:lnTo>
                    <a:lnTo>
                      <a:pt x="66037" y="188475"/>
                    </a:lnTo>
                    <a:lnTo>
                      <a:pt x="76328" y="188074"/>
                    </a:lnTo>
                    <a:lnTo>
                      <a:pt x="112777" y="174487"/>
                    </a:lnTo>
                    <a:lnTo>
                      <a:pt x="117950" y="168843"/>
                    </a:lnTo>
                    <a:lnTo>
                      <a:pt x="22131" y="168843"/>
                    </a:lnTo>
                    <a:lnTo>
                      <a:pt x="22131" y="105303"/>
                    </a:lnTo>
                    <a:lnTo>
                      <a:pt x="114314" y="105303"/>
                    </a:lnTo>
                    <a:lnTo>
                      <a:pt x="112829" y="103697"/>
                    </a:lnTo>
                    <a:lnTo>
                      <a:pt x="101525" y="96558"/>
                    </a:lnTo>
                    <a:lnTo>
                      <a:pt x="95903" y="94594"/>
                    </a:lnTo>
                    <a:lnTo>
                      <a:pt x="90311" y="94237"/>
                    </a:lnTo>
                    <a:lnTo>
                      <a:pt x="90311" y="92453"/>
                    </a:lnTo>
                    <a:lnTo>
                      <a:pt x="95546" y="91025"/>
                    </a:lnTo>
                    <a:lnTo>
                      <a:pt x="100395" y="88824"/>
                    </a:lnTo>
                    <a:lnTo>
                      <a:pt x="104589" y="86027"/>
                    </a:lnTo>
                    <a:lnTo>
                      <a:pt x="22131" y="86027"/>
                    </a:lnTo>
                    <a:lnTo>
                      <a:pt x="22131" y="25344"/>
                    </a:lnTo>
                    <a:lnTo>
                      <a:pt x="110896" y="25344"/>
                    </a:lnTo>
                    <a:lnTo>
                      <a:pt x="110440" y="24647"/>
                    </a:lnTo>
                    <a:lnTo>
                      <a:pt x="73026" y="6124"/>
                    </a:lnTo>
                    <a:lnTo>
                      <a:pt x="63896" y="5711"/>
                    </a:lnTo>
                    <a:close/>
                    <a:moveTo>
                      <a:pt x="114314" y="105303"/>
                    </a:moveTo>
                    <a:lnTo>
                      <a:pt x="75081" y="105303"/>
                    </a:lnTo>
                    <a:lnTo>
                      <a:pt x="81982" y="106910"/>
                    </a:lnTo>
                    <a:lnTo>
                      <a:pt x="87812" y="110122"/>
                    </a:lnTo>
                    <a:lnTo>
                      <a:pt x="93643" y="113275"/>
                    </a:lnTo>
                    <a:lnTo>
                      <a:pt x="98134" y="117499"/>
                    </a:lnTo>
                    <a:lnTo>
                      <a:pt x="101287" y="122794"/>
                    </a:lnTo>
                    <a:lnTo>
                      <a:pt x="104441" y="128030"/>
                    </a:lnTo>
                    <a:lnTo>
                      <a:pt x="106017" y="133741"/>
                    </a:lnTo>
                    <a:lnTo>
                      <a:pt x="106017" y="147960"/>
                    </a:lnTo>
                    <a:lnTo>
                      <a:pt x="66037" y="168843"/>
                    </a:lnTo>
                    <a:lnTo>
                      <a:pt x="117950" y="168843"/>
                    </a:lnTo>
                    <a:lnTo>
                      <a:pt x="127078" y="139929"/>
                    </a:lnTo>
                    <a:lnTo>
                      <a:pt x="127078" y="130291"/>
                    </a:lnTo>
                    <a:lnTo>
                      <a:pt x="125174" y="122140"/>
                    </a:lnTo>
                    <a:lnTo>
                      <a:pt x="117559" y="108813"/>
                    </a:lnTo>
                    <a:lnTo>
                      <a:pt x="114314" y="105303"/>
                    </a:lnTo>
                    <a:close/>
                    <a:moveTo>
                      <a:pt x="110896" y="25344"/>
                    </a:moveTo>
                    <a:lnTo>
                      <a:pt x="63896" y="25344"/>
                    </a:lnTo>
                    <a:lnTo>
                      <a:pt x="72385" y="25874"/>
                    </a:lnTo>
                    <a:lnTo>
                      <a:pt x="79647" y="27463"/>
                    </a:lnTo>
                    <a:lnTo>
                      <a:pt x="85682" y="30113"/>
                    </a:lnTo>
                    <a:lnTo>
                      <a:pt x="90489" y="33822"/>
                    </a:lnTo>
                    <a:lnTo>
                      <a:pt x="96082" y="39414"/>
                    </a:lnTo>
                    <a:lnTo>
                      <a:pt x="98878" y="46226"/>
                    </a:lnTo>
                    <a:lnTo>
                      <a:pt x="98878" y="60683"/>
                    </a:lnTo>
                    <a:lnTo>
                      <a:pt x="97272" y="66275"/>
                    </a:lnTo>
                    <a:lnTo>
                      <a:pt x="94059" y="71035"/>
                    </a:lnTo>
                    <a:lnTo>
                      <a:pt x="90906" y="75794"/>
                    </a:lnTo>
                    <a:lnTo>
                      <a:pt x="86622" y="79483"/>
                    </a:lnTo>
                    <a:lnTo>
                      <a:pt x="75854" y="84718"/>
                    </a:lnTo>
                    <a:lnTo>
                      <a:pt x="69845" y="86027"/>
                    </a:lnTo>
                    <a:lnTo>
                      <a:pt x="104589" y="86027"/>
                    </a:lnTo>
                    <a:lnTo>
                      <a:pt x="109379" y="82874"/>
                    </a:lnTo>
                    <a:lnTo>
                      <a:pt x="113008" y="78829"/>
                    </a:lnTo>
                    <a:lnTo>
                      <a:pt x="115744" y="73712"/>
                    </a:lnTo>
                    <a:lnTo>
                      <a:pt x="118541" y="68596"/>
                    </a:lnTo>
                    <a:lnTo>
                      <a:pt x="119939" y="62111"/>
                    </a:lnTo>
                    <a:lnTo>
                      <a:pt x="119939" y="45334"/>
                    </a:lnTo>
                    <a:lnTo>
                      <a:pt x="117916" y="37213"/>
                    </a:lnTo>
                    <a:lnTo>
                      <a:pt x="113870" y="29895"/>
                    </a:lnTo>
                    <a:lnTo>
                      <a:pt x="110896" y="25344"/>
                    </a:lnTo>
                    <a:close/>
                    <a:moveTo>
                      <a:pt x="218030" y="49617"/>
                    </a:moveTo>
                    <a:lnTo>
                      <a:pt x="210891" y="49617"/>
                    </a:lnTo>
                    <a:lnTo>
                      <a:pt x="201900" y="50186"/>
                    </a:lnTo>
                    <a:lnTo>
                      <a:pt x="166092" y="69518"/>
                    </a:lnTo>
                    <a:lnTo>
                      <a:pt x="149616" y="110792"/>
                    </a:lnTo>
                    <a:lnTo>
                      <a:pt x="149136" y="121010"/>
                    </a:lnTo>
                    <a:lnTo>
                      <a:pt x="149616" y="131217"/>
                    </a:lnTo>
                    <a:lnTo>
                      <a:pt x="166204" y="172011"/>
                    </a:lnTo>
                    <a:lnTo>
                      <a:pt x="203467" y="190785"/>
                    </a:lnTo>
                    <a:lnTo>
                      <a:pt x="213033" y="191331"/>
                    </a:lnTo>
                    <a:lnTo>
                      <a:pt x="219821" y="191063"/>
                    </a:lnTo>
                    <a:lnTo>
                      <a:pt x="256850" y="174911"/>
                    </a:lnTo>
                    <a:lnTo>
                      <a:pt x="259263" y="172412"/>
                    </a:lnTo>
                    <a:lnTo>
                      <a:pt x="204525" y="172412"/>
                    </a:lnTo>
                    <a:lnTo>
                      <a:pt x="197059" y="170568"/>
                    </a:lnTo>
                    <a:lnTo>
                      <a:pt x="171536" y="138568"/>
                    </a:lnTo>
                    <a:lnTo>
                      <a:pt x="170325" y="127078"/>
                    </a:lnTo>
                    <a:lnTo>
                      <a:pt x="164129" y="127078"/>
                    </a:lnTo>
                    <a:lnTo>
                      <a:pt x="164129" y="108873"/>
                    </a:lnTo>
                    <a:lnTo>
                      <a:pt x="170197" y="108873"/>
                    </a:lnTo>
                    <a:lnTo>
                      <a:pt x="170197" y="104530"/>
                    </a:lnTo>
                    <a:lnTo>
                      <a:pt x="195244" y="70618"/>
                    </a:lnTo>
                    <a:lnTo>
                      <a:pt x="202502" y="68536"/>
                    </a:lnTo>
                    <a:lnTo>
                      <a:pt x="255092" y="68536"/>
                    </a:lnTo>
                    <a:lnTo>
                      <a:pt x="251049" y="64788"/>
                    </a:lnTo>
                    <a:lnTo>
                      <a:pt x="245338" y="59434"/>
                    </a:lnTo>
                    <a:lnTo>
                      <a:pt x="239002" y="55567"/>
                    </a:lnTo>
                    <a:lnTo>
                      <a:pt x="225080" y="50807"/>
                    </a:lnTo>
                    <a:lnTo>
                      <a:pt x="218030" y="49617"/>
                    </a:lnTo>
                    <a:close/>
                    <a:moveTo>
                      <a:pt x="247301" y="150994"/>
                    </a:moveTo>
                    <a:lnTo>
                      <a:pt x="218566" y="172412"/>
                    </a:lnTo>
                    <a:lnTo>
                      <a:pt x="259263" y="172412"/>
                    </a:lnTo>
                    <a:lnTo>
                      <a:pt x="261907" y="169675"/>
                    </a:lnTo>
                    <a:lnTo>
                      <a:pt x="265506" y="163607"/>
                    </a:lnTo>
                    <a:lnTo>
                      <a:pt x="267648" y="156706"/>
                    </a:lnTo>
                    <a:lnTo>
                      <a:pt x="247301" y="150994"/>
                    </a:lnTo>
                    <a:close/>
                    <a:moveTo>
                      <a:pt x="170197" y="108873"/>
                    </a:moveTo>
                    <a:lnTo>
                      <a:pt x="164129" y="108873"/>
                    </a:lnTo>
                    <a:lnTo>
                      <a:pt x="164129" y="127078"/>
                    </a:lnTo>
                    <a:lnTo>
                      <a:pt x="170325" y="127078"/>
                    </a:lnTo>
                    <a:lnTo>
                      <a:pt x="170197" y="124222"/>
                    </a:lnTo>
                    <a:lnTo>
                      <a:pt x="170197" y="108873"/>
                    </a:lnTo>
                    <a:close/>
                    <a:moveTo>
                      <a:pt x="255092" y="68536"/>
                    </a:moveTo>
                    <a:lnTo>
                      <a:pt x="218506" y="68536"/>
                    </a:lnTo>
                    <a:lnTo>
                      <a:pt x="225110" y="70291"/>
                    </a:lnTo>
                    <a:lnTo>
                      <a:pt x="236354" y="77312"/>
                    </a:lnTo>
                    <a:lnTo>
                      <a:pt x="240697" y="82101"/>
                    </a:lnTo>
                    <a:lnTo>
                      <a:pt x="243731" y="88169"/>
                    </a:lnTo>
                    <a:lnTo>
                      <a:pt x="246825" y="94237"/>
                    </a:lnTo>
                    <a:lnTo>
                      <a:pt x="248372" y="101139"/>
                    </a:lnTo>
                    <a:lnTo>
                      <a:pt x="248372" y="108873"/>
                    </a:lnTo>
                    <a:lnTo>
                      <a:pt x="170197" y="108873"/>
                    </a:lnTo>
                    <a:lnTo>
                      <a:pt x="170197" y="124222"/>
                    </a:lnTo>
                    <a:lnTo>
                      <a:pt x="170325" y="127078"/>
                    </a:lnTo>
                    <a:lnTo>
                      <a:pt x="269790" y="127078"/>
                    </a:lnTo>
                    <a:lnTo>
                      <a:pt x="269790" y="118154"/>
                    </a:lnTo>
                    <a:lnTo>
                      <a:pt x="269464" y="108873"/>
                    </a:lnTo>
                    <a:lnTo>
                      <a:pt x="256760" y="70083"/>
                    </a:lnTo>
                    <a:lnTo>
                      <a:pt x="255092" y="68536"/>
                    </a:lnTo>
                    <a:close/>
                    <a:moveTo>
                      <a:pt x="317862" y="5711"/>
                    </a:moveTo>
                    <a:lnTo>
                      <a:pt x="296801" y="5711"/>
                    </a:lnTo>
                    <a:lnTo>
                      <a:pt x="296801" y="188475"/>
                    </a:lnTo>
                    <a:lnTo>
                      <a:pt x="317862" y="188475"/>
                    </a:lnTo>
                    <a:lnTo>
                      <a:pt x="317862" y="5711"/>
                    </a:lnTo>
                    <a:close/>
                    <a:moveTo>
                      <a:pt x="367473" y="203468"/>
                    </a:moveTo>
                    <a:lnTo>
                      <a:pt x="350775" y="215192"/>
                    </a:lnTo>
                    <a:lnTo>
                      <a:pt x="353552" y="220007"/>
                    </a:lnTo>
                    <a:lnTo>
                      <a:pt x="386258" y="240525"/>
                    </a:lnTo>
                    <a:lnTo>
                      <a:pt x="406739" y="242734"/>
                    </a:lnTo>
                    <a:lnTo>
                      <a:pt x="414759" y="242405"/>
                    </a:lnTo>
                    <a:lnTo>
                      <a:pt x="453646" y="226341"/>
                    </a:lnTo>
                    <a:lnTo>
                      <a:pt x="455446" y="224172"/>
                    </a:lnTo>
                    <a:lnTo>
                      <a:pt x="398469" y="224172"/>
                    </a:lnTo>
                    <a:lnTo>
                      <a:pt x="391776" y="222952"/>
                    </a:lnTo>
                    <a:lnTo>
                      <a:pt x="381603" y="218133"/>
                    </a:lnTo>
                    <a:lnTo>
                      <a:pt x="377617" y="215307"/>
                    </a:lnTo>
                    <a:lnTo>
                      <a:pt x="374702" y="212035"/>
                    </a:lnTo>
                    <a:lnTo>
                      <a:pt x="371786" y="208822"/>
                    </a:lnTo>
                    <a:lnTo>
                      <a:pt x="369275" y="205833"/>
                    </a:lnTo>
                    <a:lnTo>
                      <a:pt x="367473" y="203468"/>
                    </a:lnTo>
                    <a:close/>
                    <a:moveTo>
                      <a:pt x="465995" y="163131"/>
                    </a:moveTo>
                    <a:lnTo>
                      <a:pt x="444934" y="163131"/>
                    </a:lnTo>
                    <a:lnTo>
                      <a:pt x="444813" y="192402"/>
                    </a:lnTo>
                    <a:lnTo>
                      <a:pt x="444259" y="198972"/>
                    </a:lnTo>
                    <a:lnTo>
                      <a:pt x="414676" y="223670"/>
                    </a:lnTo>
                    <a:lnTo>
                      <a:pt x="406739" y="224172"/>
                    </a:lnTo>
                    <a:lnTo>
                      <a:pt x="455446" y="224172"/>
                    </a:lnTo>
                    <a:lnTo>
                      <a:pt x="465995" y="192402"/>
                    </a:lnTo>
                    <a:lnTo>
                      <a:pt x="465995" y="163131"/>
                    </a:lnTo>
                    <a:close/>
                    <a:moveTo>
                      <a:pt x="412450" y="49617"/>
                    </a:moveTo>
                    <a:lnTo>
                      <a:pt x="403526" y="49617"/>
                    </a:lnTo>
                    <a:lnTo>
                      <a:pt x="395127" y="50158"/>
                    </a:lnTo>
                    <a:lnTo>
                      <a:pt x="361249" y="68625"/>
                    </a:lnTo>
                    <a:lnTo>
                      <a:pt x="345447" y="109035"/>
                    </a:lnTo>
                    <a:lnTo>
                      <a:pt x="344985" y="119225"/>
                    </a:lnTo>
                    <a:lnTo>
                      <a:pt x="345459" y="129532"/>
                    </a:lnTo>
                    <a:lnTo>
                      <a:pt x="361606" y="168843"/>
                    </a:lnTo>
                    <a:lnTo>
                      <a:pt x="403169" y="186334"/>
                    </a:lnTo>
                    <a:lnTo>
                      <a:pt x="412093" y="186334"/>
                    </a:lnTo>
                    <a:lnTo>
                      <a:pt x="440332" y="167415"/>
                    </a:lnTo>
                    <a:lnTo>
                      <a:pt x="397220" y="167415"/>
                    </a:lnTo>
                    <a:lnTo>
                      <a:pt x="389843" y="165362"/>
                    </a:lnTo>
                    <a:lnTo>
                      <a:pt x="367161" y="132321"/>
                    </a:lnTo>
                    <a:lnTo>
                      <a:pt x="366045" y="118868"/>
                    </a:lnTo>
                    <a:lnTo>
                      <a:pt x="366319" y="112063"/>
                    </a:lnTo>
                    <a:lnTo>
                      <a:pt x="389664" y="70797"/>
                    </a:lnTo>
                    <a:lnTo>
                      <a:pt x="397101" y="68536"/>
                    </a:lnTo>
                    <a:lnTo>
                      <a:pt x="440319" y="68536"/>
                    </a:lnTo>
                    <a:lnTo>
                      <a:pt x="439758" y="67763"/>
                    </a:lnTo>
                    <a:lnTo>
                      <a:pt x="436902" y="64074"/>
                    </a:lnTo>
                    <a:lnTo>
                      <a:pt x="434106" y="60326"/>
                    </a:lnTo>
                    <a:lnTo>
                      <a:pt x="430060" y="56994"/>
                    </a:lnTo>
                    <a:lnTo>
                      <a:pt x="424766" y="54079"/>
                    </a:lnTo>
                    <a:lnTo>
                      <a:pt x="419530" y="51105"/>
                    </a:lnTo>
                    <a:lnTo>
                      <a:pt x="412450" y="49617"/>
                    </a:lnTo>
                    <a:close/>
                    <a:moveTo>
                      <a:pt x="440319" y="68536"/>
                    </a:moveTo>
                    <a:lnTo>
                      <a:pt x="414592" y="68536"/>
                    </a:lnTo>
                    <a:lnTo>
                      <a:pt x="421791" y="70678"/>
                    </a:lnTo>
                    <a:lnTo>
                      <a:pt x="433452" y="79245"/>
                    </a:lnTo>
                    <a:lnTo>
                      <a:pt x="445291" y="118868"/>
                    </a:lnTo>
                    <a:lnTo>
                      <a:pt x="445006" y="126186"/>
                    </a:lnTo>
                    <a:lnTo>
                      <a:pt x="421612" y="165481"/>
                    </a:lnTo>
                    <a:lnTo>
                      <a:pt x="414473" y="167415"/>
                    </a:lnTo>
                    <a:lnTo>
                      <a:pt x="440332" y="167415"/>
                    </a:lnTo>
                    <a:lnTo>
                      <a:pt x="441768" y="165362"/>
                    </a:lnTo>
                    <a:lnTo>
                      <a:pt x="443149" y="163131"/>
                    </a:lnTo>
                    <a:lnTo>
                      <a:pt x="465995" y="163131"/>
                    </a:lnTo>
                    <a:lnTo>
                      <a:pt x="465995" y="73177"/>
                    </a:lnTo>
                    <a:lnTo>
                      <a:pt x="443506" y="73177"/>
                    </a:lnTo>
                    <a:lnTo>
                      <a:pt x="441873" y="70678"/>
                    </a:lnTo>
                    <a:lnTo>
                      <a:pt x="440319" y="68536"/>
                    </a:lnTo>
                    <a:close/>
                    <a:moveTo>
                      <a:pt x="465995" y="51402"/>
                    </a:moveTo>
                    <a:lnTo>
                      <a:pt x="445648" y="51402"/>
                    </a:lnTo>
                    <a:lnTo>
                      <a:pt x="445648" y="73177"/>
                    </a:lnTo>
                    <a:lnTo>
                      <a:pt x="465995" y="73177"/>
                    </a:lnTo>
                    <a:lnTo>
                      <a:pt x="465995" y="51402"/>
                    </a:lnTo>
                    <a:close/>
                    <a:moveTo>
                      <a:pt x="520581" y="51402"/>
                    </a:moveTo>
                    <a:lnTo>
                      <a:pt x="499521" y="51402"/>
                    </a:lnTo>
                    <a:lnTo>
                      <a:pt x="499521" y="188475"/>
                    </a:lnTo>
                    <a:lnTo>
                      <a:pt x="520581" y="188475"/>
                    </a:lnTo>
                    <a:lnTo>
                      <a:pt x="520581" y="51402"/>
                    </a:lnTo>
                    <a:close/>
                    <a:moveTo>
                      <a:pt x="514334" y="0"/>
                    </a:moveTo>
                    <a:lnTo>
                      <a:pt x="506124" y="0"/>
                    </a:lnTo>
                    <a:lnTo>
                      <a:pt x="502584" y="1398"/>
                    </a:lnTo>
                    <a:lnTo>
                      <a:pt x="499610" y="4194"/>
                    </a:lnTo>
                    <a:lnTo>
                      <a:pt x="496695" y="6990"/>
                    </a:lnTo>
                    <a:lnTo>
                      <a:pt x="495237" y="10351"/>
                    </a:lnTo>
                    <a:lnTo>
                      <a:pt x="495237" y="18205"/>
                    </a:lnTo>
                    <a:lnTo>
                      <a:pt x="496695" y="21566"/>
                    </a:lnTo>
                    <a:lnTo>
                      <a:pt x="499610" y="24362"/>
                    </a:lnTo>
                    <a:lnTo>
                      <a:pt x="502584" y="27158"/>
                    </a:lnTo>
                    <a:lnTo>
                      <a:pt x="506124" y="28556"/>
                    </a:lnTo>
                    <a:lnTo>
                      <a:pt x="514334" y="28556"/>
                    </a:lnTo>
                    <a:lnTo>
                      <a:pt x="517845" y="27158"/>
                    </a:lnTo>
                    <a:lnTo>
                      <a:pt x="520760" y="24362"/>
                    </a:lnTo>
                    <a:lnTo>
                      <a:pt x="523734" y="21566"/>
                    </a:lnTo>
                    <a:lnTo>
                      <a:pt x="525222" y="18205"/>
                    </a:lnTo>
                    <a:lnTo>
                      <a:pt x="525222" y="10351"/>
                    </a:lnTo>
                    <a:lnTo>
                      <a:pt x="523734" y="6990"/>
                    </a:lnTo>
                    <a:lnTo>
                      <a:pt x="520760" y="4194"/>
                    </a:lnTo>
                    <a:lnTo>
                      <a:pt x="517845" y="1398"/>
                    </a:lnTo>
                    <a:lnTo>
                      <a:pt x="514334" y="0"/>
                    </a:lnTo>
                    <a:close/>
                    <a:moveTo>
                      <a:pt x="609816" y="49617"/>
                    </a:moveTo>
                    <a:lnTo>
                      <a:pt x="570661" y="63316"/>
                    </a:lnTo>
                    <a:lnTo>
                      <a:pt x="549645" y="100596"/>
                    </a:lnTo>
                    <a:lnTo>
                      <a:pt x="547704" y="120653"/>
                    </a:lnTo>
                    <a:lnTo>
                      <a:pt x="548189" y="130938"/>
                    </a:lnTo>
                    <a:lnTo>
                      <a:pt x="564838" y="171899"/>
                    </a:lnTo>
                    <a:lnTo>
                      <a:pt x="600819" y="190779"/>
                    </a:lnTo>
                    <a:lnTo>
                      <a:pt x="609816" y="191331"/>
                    </a:lnTo>
                    <a:lnTo>
                      <a:pt x="618807" y="190779"/>
                    </a:lnTo>
                    <a:lnTo>
                      <a:pt x="654227" y="172412"/>
                    </a:lnTo>
                    <a:lnTo>
                      <a:pt x="600416" y="172412"/>
                    </a:lnTo>
                    <a:lnTo>
                      <a:pt x="592681" y="170003"/>
                    </a:lnTo>
                    <a:lnTo>
                      <a:pt x="569858" y="133905"/>
                    </a:lnTo>
                    <a:lnTo>
                      <a:pt x="568765" y="120653"/>
                    </a:lnTo>
                    <a:lnTo>
                      <a:pt x="569038" y="113898"/>
                    </a:lnTo>
                    <a:lnTo>
                      <a:pt x="592681" y="70975"/>
                    </a:lnTo>
                    <a:lnTo>
                      <a:pt x="600416" y="68536"/>
                    </a:lnTo>
                    <a:lnTo>
                      <a:pt x="654205" y="68536"/>
                    </a:lnTo>
                    <a:lnTo>
                      <a:pt x="648914" y="63316"/>
                    </a:lnTo>
                    <a:lnTo>
                      <a:pt x="642299" y="58452"/>
                    </a:lnTo>
                    <a:lnTo>
                      <a:pt x="635048" y="54587"/>
                    </a:lnTo>
                    <a:lnTo>
                      <a:pt x="627217" y="51826"/>
                    </a:lnTo>
                    <a:lnTo>
                      <a:pt x="618807" y="50169"/>
                    </a:lnTo>
                    <a:lnTo>
                      <a:pt x="609816" y="49617"/>
                    </a:lnTo>
                    <a:close/>
                    <a:moveTo>
                      <a:pt x="654205" y="68536"/>
                    </a:moveTo>
                    <a:lnTo>
                      <a:pt x="619216" y="68536"/>
                    </a:lnTo>
                    <a:lnTo>
                      <a:pt x="626950" y="70975"/>
                    </a:lnTo>
                    <a:lnTo>
                      <a:pt x="639086" y="80732"/>
                    </a:lnTo>
                    <a:lnTo>
                      <a:pt x="650866" y="120653"/>
                    </a:lnTo>
                    <a:lnTo>
                      <a:pt x="650593" y="127401"/>
                    </a:lnTo>
                    <a:lnTo>
                      <a:pt x="626950" y="170003"/>
                    </a:lnTo>
                    <a:lnTo>
                      <a:pt x="619216" y="172412"/>
                    </a:lnTo>
                    <a:lnTo>
                      <a:pt x="654227" y="172412"/>
                    </a:lnTo>
                    <a:lnTo>
                      <a:pt x="671436" y="130938"/>
                    </a:lnTo>
                    <a:lnTo>
                      <a:pt x="671927" y="120653"/>
                    </a:lnTo>
                    <a:lnTo>
                      <a:pt x="671436" y="110284"/>
                    </a:lnTo>
                    <a:lnTo>
                      <a:pt x="654748" y="69072"/>
                    </a:lnTo>
                    <a:lnTo>
                      <a:pt x="654205" y="685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4" name="CustomShape 78"/>
              <p:cNvSpPr/>
              <p:nvPr/>
            </p:nvSpPr>
            <p:spPr>
              <a:xfrm>
                <a:off x="8712000" y="4504320"/>
                <a:ext cx="317880" cy="136800"/>
              </a:xfrm>
              <a:custGeom>
                <a:avLst/>
                <a:gdLst/>
                <a:ahLst/>
                <a:rect l="l" t="t" r="r" b="b"/>
                <a:pathLst>
                  <a:path w="478155" h="188595">
                    <a:moveTo>
                      <a:pt x="22131" y="2498"/>
                    </a:moveTo>
                    <a:lnTo>
                      <a:pt x="0" y="2498"/>
                    </a:lnTo>
                    <a:lnTo>
                      <a:pt x="0" y="123508"/>
                    </a:lnTo>
                    <a:lnTo>
                      <a:pt x="13609" y="163906"/>
                    </a:lnTo>
                    <a:lnTo>
                      <a:pt x="50911" y="186378"/>
                    </a:lnTo>
                    <a:lnTo>
                      <a:pt x="71035" y="188475"/>
                    </a:lnTo>
                    <a:lnTo>
                      <a:pt x="81443" y="187951"/>
                    </a:lnTo>
                    <a:lnTo>
                      <a:pt x="122683" y="170070"/>
                    </a:lnTo>
                    <a:lnTo>
                      <a:pt x="124819" y="167772"/>
                    </a:lnTo>
                    <a:lnTo>
                      <a:pt x="71035" y="167772"/>
                    </a:lnTo>
                    <a:lnTo>
                      <a:pt x="63673" y="167404"/>
                    </a:lnTo>
                    <a:lnTo>
                      <a:pt x="28021" y="145551"/>
                    </a:lnTo>
                    <a:lnTo>
                      <a:pt x="22131" y="130648"/>
                    </a:lnTo>
                    <a:lnTo>
                      <a:pt x="22131" y="2498"/>
                    </a:lnTo>
                    <a:close/>
                    <a:moveTo>
                      <a:pt x="142070" y="2498"/>
                    </a:moveTo>
                    <a:lnTo>
                      <a:pt x="119939" y="2498"/>
                    </a:lnTo>
                    <a:lnTo>
                      <a:pt x="119939" y="130648"/>
                    </a:lnTo>
                    <a:lnTo>
                      <a:pt x="117975" y="138590"/>
                    </a:lnTo>
                    <a:lnTo>
                      <a:pt x="85224" y="166299"/>
                    </a:lnTo>
                    <a:lnTo>
                      <a:pt x="71035" y="167772"/>
                    </a:lnTo>
                    <a:lnTo>
                      <a:pt x="124819" y="167772"/>
                    </a:lnTo>
                    <a:lnTo>
                      <a:pt x="141518" y="132628"/>
                    </a:lnTo>
                    <a:lnTo>
                      <a:pt x="142070" y="123508"/>
                    </a:lnTo>
                    <a:lnTo>
                      <a:pt x="142070" y="2498"/>
                    </a:lnTo>
                    <a:close/>
                    <a:moveTo>
                      <a:pt x="196233" y="138144"/>
                    </a:moveTo>
                    <a:lnTo>
                      <a:pt x="173388" y="138144"/>
                    </a:lnTo>
                    <a:lnTo>
                      <a:pt x="174364" y="145411"/>
                    </a:lnTo>
                    <a:lnTo>
                      <a:pt x="198308" y="178659"/>
                    </a:lnTo>
                    <a:lnTo>
                      <a:pt x="239069" y="188475"/>
                    </a:lnTo>
                    <a:lnTo>
                      <a:pt x="249203" y="188035"/>
                    </a:lnTo>
                    <a:lnTo>
                      <a:pt x="287883" y="173148"/>
                    </a:lnTo>
                    <a:lnTo>
                      <a:pt x="292654" y="168486"/>
                    </a:lnTo>
                    <a:lnTo>
                      <a:pt x="231810" y="168486"/>
                    </a:lnTo>
                    <a:lnTo>
                      <a:pt x="225028" y="167415"/>
                    </a:lnTo>
                    <a:lnTo>
                      <a:pt x="196828" y="145045"/>
                    </a:lnTo>
                    <a:lnTo>
                      <a:pt x="196233" y="138144"/>
                    </a:lnTo>
                    <a:close/>
                    <a:moveTo>
                      <a:pt x="240853" y="0"/>
                    </a:moveTo>
                    <a:lnTo>
                      <a:pt x="202480" y="9916"/>
                    </a:lnTo>
                    <a:lnTo>
                      <a:pt x="178904" y="43616"/>
                    </a:lnTo>
                    <a:lnTo>
                      <a:pt x="178385" y="51045"/>
                    </a:lnTo>
                    <a:lnTo>
                      <a:pt x="179166" y="59841"/>
                    </a:lnTo>
                    <a:lnTo>
                      <a:pt x="205603" y="91047"/>
                    </a:lnTo>
                    <a:lnTo>
                      <a:pt x="253704" y="106731"/>
                    </a:lnTo>
                    <a:lnTo>
                      <a:pt x="259683" y="108813"/>
                    </a:lnTo>
                    <a:lnTo>
                      <a:pt x="270749" y="113573"/>
                    </a:lnTo>
                    <a:lnTo>
                      <a:pt x="275211" y="116667"/>
                    </a:lnTo>
                    <a:lnTo>
                      <a:pt x="281993" y="124282"/>
                    </a:lnTo>
                    <a:lnTo>
                      <a:pt x="283689" y="129220"/>
                    </a:lnTo>
                    <a:lnTo>
                      <a:pt x="283689" y="141951"/>
                    </a:lnTo>
                    <a:lnTo>
                      <a:pt x="247517" y="168486"/>
                    </a:lnTo>
                    <a:lnTo>
                      <a:pt x="292654" y="168486"/>
                    </a:lnTo>
                    <a:lnTo>
                      <a:pt x="305107" y="135645"/>
                    </a:lnTo>
                    <a:lnTo>
                      <a:pt x="305107" y="127078"/>
                    </a:lnTo>
                    <a:lnTo>
                      <a:pt x="303351" y="119849"/>
                    </a:lnTo>
                    <a:lnTo>
                      <a:pt x="296331" y="108070"/>
                    </a:lnTo>
                    <a:lnTo>
                      <a:pt x="291869" y="103251"/>
                    </a:lnTo>
                    <a:lnTo>
                      <a:pt x="286455" y="99503"/>
                    </a:lnTo>
                    <a:lnTo>
                      <a:pt x="281101" y="95695"/>
                    </a:lnTo>
                    <a:lnTo>
                      <a:pt x="275479" y="92691"/>
                    </a:lnTo>
                    <a:lnTo>
                      <a:pt x="263758" y="88288"/>
                    </a:lnTo>
                    <a:lnTo>
                      <a:pt x="258464" y="86563"/>
                    </a:lnTo>
                    <a:lnTo>
                      <a:pt x="231751" y="79424"/>
                    </a:lnTo>
                    <a:lnTo>
                      <a:pt x="228032" y="78263"/>
                    </a:lnTo>
                    <a:lnTo>
                      <a:pt x="199803" y="54853"/>
                    </a:lnTo>
                    <a:lnTo>
                      <a:pt x="199803" y="44144"/>
                    </a:lnTo>
                    <a:lnTo>
                      <a:pt x="232048" y="19632"/>
                    </a:lnTo>
                    <a:lnTo>
                      <a:pt x="290785" y="19632"/>
                    </a:lnTo>
                    <a:lnTo>
                      <a:pt x="289668" y="18316"/>
                    </a:lnTo>
                    <a:lnTo>
                      <a:pt x="249443" y="396"/>
                    </a:lnTo>
                    <a:lnTo>
                      <a:pt x="240853" y="0"/>
                    </a:lnTo>
                    <a:close/>
                    <a:moveTo>
                      <a:pt x="290785" y="19632"/>
                    </a:moveTo>
                    <a:lnTo>
                      <a:pt x="240139" y="19632"/>
                    </a:lnTo>
                    <a:lnTo>
                      <a:pt x="248115" y="20101"/>
                    </a:lnTo>
                    <a:lnTo>
                      <a:pt x="255444" y="21506"/>
                    </a:lnTo>
                    <a:lnTo>
                      <a:pt x="281190" y="48189"/>
                    </a:lnTo>
                    <a:lnTo>
                      <a:pt x="302608" y="48189"/>
                    </a:lnTo>
                    <a:lnTo>
                      <a:pt x="301905" y="41457"/>
                    </a:lnTo>
                    <a:lnTo>
                      <a:pt x="300243" y="35093"/>
                    </a:lnTo>
                    <a:lnTo>
                      <a:pt x="297621" y="29097"/>
                    </a:lnTo>
                    <a:lnTo>
                      <a:pt x="294041" y="23470"/>
                    </a:lnTo>
                    <a:lnTo>
                      <a:pt x="290785" y="19632"/>
                    </a:lnTo>
                    <a:close/>
                    <a:moveTo>
                      <a:pt x="410716" y="2498"/>
                    </a:moveTo>
                    <a:lnTo>
                      <a:pt x="387871" y="2498"/>
                    </a:lnTo>
                    <a:lnTo>
                      <a:pt x="320762" y="185263"/>
                    </a:lnTo>
                    <a:lnTo>
                      <a:pt x="343965" y="185263"/>
                    </a:lnTo>
                    <a:lnTo>
                      <a:pt x="362339" y="133503"/>
                    </a:lnTo>
                    <a:lnTo>
                      <a:pt x="352532" y="133503"/>
                    </a:lnTo>
                    <a:lnTo>
                      <a:pt x="352532" y="113870"/>
                    </a:lnTo>
                    <a:lnTo>
                      <a:pt x="369308" y="113870"/>
                    </a:lnTo>
                    <a:lnTo>
                      <a:pt x="398580" y="31412"/>
                    </a:lnTo>
                    <a:lnTo>
                      <a:pt x="421333" y="31412"/>
                    </a:lnTo>
                    <a:lnTo>
                      <a:pt x="410716" y="2498"/>
                    </a:lnTo>
                    <a:close/>
                    <a:moveTo>
                      <a:pt x="421333" y="31412"/>
                    </a:moveTo>
                    <a:lnTo>
                      <a:pt x="400008" y="31412"/>
                    </a:lnTo>
                    <a:lnTo>
                      <a:pt x="454623" y="185263"/>
                    </a:lnTo>
                    <a:lnTo>
                      <a:pt x="477825" y="185263"/>
                    </a:lnTo>
                    <a:lnTo>
                      <a:pt x="458820" y="133503"/>
                    </a:lnTo>
                    <a:lnTo>
                      <a:pt x="446056" y="133503"/>
                    </a:lnTo>
                    <a:lnTo>
                      <a:pt x="446056" y="113870"/>
                    </a:lnTo>
                    <a:lnTo>
                      <a:pt x="451611" y="113870"/>
                    </a:lnTo>
                    <a:lnTo>
                      <a:pt x="421333" y="31412"/>
                    </a:lnTo>
                    <a:close/>
                    <a:moveTo>
                      <a:pt x="369308" y="113870"/>
                    </a:moveTo>
                    <a:lnTo>
                      <a:pt x="352532" y="113870"/>
                    </a:lnTo>
                    <a:lnTo>
                      <a:pt x="352532" y="133503"/>
                    </a:lnTo>
                    <a:lnTo>
                      <a:pt x="362339" y="133503"/>
                    </a:lnTo>
                    <a:lnTo>
                      <a:pt x="369308" y="113870"/>
                    </a:lnTo>
                    <a:close/>
                    <a:moveTo>
                      <a:pt x="429279" y="113870"/>
                    </a:moveTo>
                    <a:lnTo>
                      <a:pt x="369308" y="113870"/>
                    </a:lnTo>
                    <a:lnTo>
                      <a:pt x="362339" y="133503"/>
                    </a:lnTo>
                    <a:lnTo>
                      <a:pt x="436249" y="133503"/>
                    </a:lnTo>
                    <a:lnTo>
                      <a:pt x="429279" y="113870"/>
                    </a:lnTo>
                    <a:close/>
                    <a:moveTo>
                      <a:pt x="451611" y="113870"/>
                    </a:moveTo>
                    <a:lnTo>
                      <a:pt x="446056" y="113870"/>
                    </a:lnTo>
                    <a:lnTo>
                      <a:pt x="446056" y="133503"/>
                    </a:lnTo>
                    <a:lnTo>
                      <a:pt x="458820" y="133503"/>
                    </a:lnTo>
                    <a:lnTo>
                      <a:pt x="451611" y="1138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275" name="object 12" descr=""/>
              <p:cNvPicPr/>
              <p:nvPr/>
            </p:nvPicPr>
            <p:blipFill>
              <a:blip r:embed="rId75"/>
              <a:stretch/>
            </p:blipFill>
            <p:spPr>
              <a:xfrm>
                <a:off x="8712000" y="4897800"/>
                <a:ext cx="784440" cy="138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76" name="CustomShape 79"/>
              <p:cNvSpPr/>
              <p:nvPr/>
            </p:nvSpPr>
            <p:spPr>
              <a:xfrm>
                <a:off x="8707320" y="5293440"/>
                <a:ext cx="556920" cy="138960"/>
              </a:xfrm>
              <a:custGeom>
                <a:avLst/>
                <a:gdLst/>
                <a:ahLst/>
                <a:rect l="l" t="t" r="r" b="b"/>
                <a:pathLst>
                  <a:path w="836930" h="191770">
                    <a:moveTo>
                      <a:pt x="80673" y="3212"/>
                    </a:moveTo>
                    <a:lnTo>
                      <a:pt x="39087" y="14635"/>
                    </a:lnTo>
                    <a:lnTo>
                      <a:pt x="10441" y="47118"/>
                    </a:lnTo>
                    <a:lnTo>
                      <a:pt x="0" y="97093"/>
                    </a:lnTo>
                    <a:lnTo>
                      <a:pt x="652" y="111059"/>
                    </a:lnTo>
                    <a:lnTo>
                      <a:pt x="16175" y="157033"/>
                    </a:lnTo>
                    <a:lnTo>
                      <a:pt x="48513" y="184549"/>
                    </a:lnTo>
                    <a:lnTo>
                      <a:pt x="80673" y="190974"/>
                    </a:lnTo>
                    <a:lnTo>
                      <a:pt x="87483" y="190723"/>
                    </a:lnTo>
                    <a:lnTo>
                      <a:pt x="135003" y="170270"/>
                    </a:lnTo>
                    <a:lnTo>
                      <a:pt x="80673" y="170270"/>
                    </a:lnTo>
                    <a:lnTo>
                      <a:pt x="72569" y="169746"/>
                    </a:lnTo>
                    <a:lnTo>
                      <a:pt x="38574" y="151508"/>
                    </a:lnTo>
                    <a:lnTo>
                      <a:pt x="21908" y="108499"/>
                    </a:lnTo>
                    <a:lnTo>
                      <a:pt x="21417" y="97093"/>
                    </a:lnTo>
                    <a:lnTo>
                      <a:pt x="21908" y="85687"/>
                    </a:lnTo>
                    <a:lnTo>
                      <a:pt x="33582" y="49355"/>
                    </a:lnTo>
                    <a:lnTo>
                      <a:pt x="64855" y="26013"/>
                    </a:lnTo>
                    <a:lnTo>
                      <a:pt x="80673" y="23916"/>
                    </a:lnTo>
                    <a:lnTo>
                      <a:pt x="134962" y="23916"/>
                    </a:lnTo>
                    <a:lnTo>
                      <a:pt x="122140" y="13832"/>
                    </a:lnTo>
                    <a:lnTo>
                      <a:pt x="87483" y="3463"/>
                    </a:lnTo>
                    <a:lnTo>
                      <a:pt x="80673" y="3212"/>
                    </a:lnTo>
                    <a:close/>
                    <a:moveTo>
                      <a:pt x="154207" y="131362"/>
                    </a:moveTo>
                    <a:lnTo>
                      <a:pt x="132075" y="131362"/>
                    </a:lnTo>
                    <a:lnTo>
                      <a:pt x="130767" y="137668"/>
                    </a:lnTo>
                    <a:lnTo>
                      <a:pt x="128476" y="143260"/>
                    </a:lnTo>
                    <a:lnTo>
                      <a:pt x="92572" y="169437"/>
                    </a:lnTo>
                    <a:lnTo>
                      <a:pt x="86741" y="170270"/>
                    </a:lnTo>
                    <a:lnTo>
                      <a:pt x="135003" y="170270"/>
                    </a:lnTo>
                    <a:lnTo>
                      <a:pt x="152701" y="138183"/>
                    </a:lnTo>
                    <a:lnTo>
                      <a:pt x="154207" y="131362"/>
                    </a:lnTo>
                    <a:close/>
                    <a:moveTo>
                      <a:pt x="134962" y="23916"/>
                    </a:moveTo>
                    <a:lnTo>
                      <a:pt x="86741" y="23916"/>
                    </a:lnTo>
                    <a:lnTo>
                      <a:pt x="92572" y="24749"/>
                    </a:lnTo>
                    <a:lnTo>
                      <a:pt x="103756" y="28081"/>
                    </a:lnTo>
                    <a:lnTo>
                      <a:pt x="108843" y="30579"/>
                    </a:lnTo>
                    <a:lnTo>
                      <a:pt x="113424" y="33911"/>
                    </a:lnTo>
                    <a:lnTo>
                      <a:pt x="118072" y="37190"/>
                    </a:lnTo>
                    <a:lnTo>
                      <a:pt x="121991" y="41229"/>
                    </a:lnTo>
                    <a:lnTo>
                      <a:pt x="125204" y="46048"/>
                    </a:lnTo>
                    <a:lnTo>
                      <a:pt x="128476" y="50867"/>
                    </a:lnTo>
                    <a:lnTo>
                      <a:pt x="130767" y="56459"/>
                    </a:lnTo>
                    <a:lnTo>
                      <a:pt x="132075" y="62825"/>
                    </a:lnTo>
                    <a:lnTo>
                      <a:pt x="154207" y="62825"/>
                    </a:lnTo>
                    <a:lnTo>
                      <a:pt x="135229" y="24124"/>
                    </a:lnTo>
                    <a:lnTo>
                      <a:pt x="134962" y="23916"/>
                    </a:lnTo>
                    <a:close/>
                    <a:moveTo>
                      <a:pt x="202435" y="51402"/>
                    </a:moveTo>
                    <a:lnTo>
                      <a:pt x="182089" y="51402"/>
                    </a:lnTo>
                    <a:lnTo>
                      <a:pt x="182089" y="188475"/>
                    </a:lnTo>
                    <a:lnTo>
                      <a:pt x="203149" y="188475"/>
                    </a:lnTo>
                    <a:lnTo>
                      <a:pt x="203149" y="95546"/>
                    </a:lnTo>
                    <a:lnTo>
                      <a:pt x="204637" y="90043"/>
                    </a:lnTo>
                    <a:lnTo>
                      <a:pt x="210645" y="80346"/>
                    </a:lnTo>
                    <a:lnTo>
                      <a:pt x="214751" y="76538"/>
                    </a:lnTo>
                    <a:lnTo>
                      <a:pt x="223091" y="72106"/>
                    </a:lnTo>
                    <a:lnTo>
                      <a:pt x="202435" y="72106"/>
                    </a:lnTo>
                    <a:lnTo>
                      <a:pt x="202435" y="51402"/>
                    </a:lnTo>
                    <a:close/>
                    <a:moveTo>
                      <a:pt x="241106" y="49260"/>
                    </a:moveTo>
                    <a:lnTo>
                      <a:pt x="231349" y="49260"/>
                    </a:lnTo>
                    <a:lnTo>
                      <a:pt x="223972" y="51372"/>
                    </a:lnTo>
                    <a:lnTo>
                      <a:pt x="210883" y="59820"/>
                    </a:lnTo>
                    <a:lnTo>
                      <a:pt x="206362" y="65324"/>
                    </a:lnTo>
                    <a:lnTo>
                      <a:pt x="203863" y="72106"/>
                    </a:lnTo>
                    <a:lnTo>
                      <a:pt x="223091" y="72106"/>
                    </a:lnTo>
                    <a:lnTo>
                      <a:pt x="225162" y="71005"/>
                    </a:lnTo>
                    <a:lnTo>
                      <a:pt x="231111" y="69607"/>
                    </a:lnTo>
                    <a:lnTo>
                      <a:pt x="250625" y="69607"/>
                    </a:lnTo>
                    <a:lnTo>
                      <a:pt x="250625" y="49617"/>
                    </a:lnTo>
                    <a:lnTo>
                      <a:pt x="249435" y="49498"/>
                    </a:lnTo>
                    <a:lnTo>
                      <a:pt x="247680" y="49409"/>
                    </a:lnTo>
                    <a:lnTo>
                      <a:pt x="241106" y="49260"/>
                    </a:lnTo>
                    <a:close/>
                    <a:moveTo>
                      <a:pt x="250625" y="69607"/>
                    </a:moveTo>
                    <a:lnTo>
                      <a:pt x="240571" y="69607"/>
                    </a:lnTo>
                    <a:lnTo>
                      <a:pt x="243218" y="69815"/>
                    </a:lnTo>
                    <a:lnTo>
                      <a:pt x="245717" y="70232"/>
                    </a:lnTo>
                    <a:lnTo>
                      <a:pt x="248275" y="70589"/>
                    </a:lnTo>
                    <a:lnTo>
                      <a:pt x="249911" y="70856"/>
                    </a:lnTo>
                    <a:lnTo>
                      <a:pt x="250625" y="71035"/>
                    </a:lnTo>
                    <a:lnTo>
                      <a:pt x="250625" y="69607"/>
                    </a:lnTo>
                    <a:close/>
                    <a:moveTo>
                      <a:pt x="322078" y="49617"/>
                    </a:moveTo>
                    <a:lnTo>
                      <a:pt x="282924" y="63316"/>
                    </a:lnTo>
                    <a:lnTo>
                      <a:pt x="261908" y="100596"/>
                    </a:lnTo>
                    <a:lnTo>
                      <a:pt x="259967" y="120653"/>
                    </a:lnTo>
                    <a:lnTo>
                      <a:pt x="260452" y="130938"/>
                    </a:lnTo>
                    <a:lnTo>
                      <a:pt x="277101" y="171899"/>
                    </a:lnTo>
                    <a:lnTo>
                      <a:pt x="313082" y="190779"/>
                    </a:lnTo>
                    <a:lnTo>
                      <a:pt x="322078" y="191331"/>
                    </a:lnTo>
                    <a:lnTo>
                      <a:pt x="331069" y="190779"/>
                    </a:lnTo>
                    <a:lnTo>
                      <a:pt x="366489" y="172412"/>
                    </a:lnTo>
                    <a:lnTo>
                      <a:pt x="312678" y="172412"/>
                    </a:lnTo>
                    <a:lnTo>
                      <a:pt x="304944" y="170003"/>
                    </a:lnTo>
                    <a:lnTo>
                      <a:pt x="282121" y="133905"/>
                    </a:lnTo>
                    <a:lnTo>
                      <a:pt x="281028" y="120653"/>
                    </a:lnTo>
                    <a:lnTo>
                      <a:pt x="281301" y="113898"/>
                    </a:lnTo>
                    <a:lnTo>
                      <a:pt x="304944" y="70975"/>
                    </a:lnTo>
                    <a:lnTo>
                      <a:pt x="312678" y="68536"/>
                    </a:lnTo>
                    <a:lnTo>
                      <a:pt x="366468" y="68536"/>
                    </a:lnTo>
                    <a:lnTo>
                      <a:pt x="361177" y="63316"/>
                    </a:lnTo>
                    <a:lnTo>
                      <a:pt x="354562" y="58452"/>
                    </a:lnTo>
                    <a:lnTo>
                      <a:pt x="347311" y="54587"/>
                    </a:lnTo>
                    <a:lnTo>
                      <a:pt x="339480" y="51826"/>
                    </a:lnTo>
                    <a:lnTo>
                      <a:pt x="331069" y="50169"/>
                    </a:lnTo>
                    <a:lnTo>
                      <a:pt x="322078" y="49617"/>
                    </a:lnTo>
                    <a:close/>
                    <a:moveTo>
                      <a:pt x="366468" y="68536"/>
                    </a:moveTo>
                    <a:lnTo>
                      <a:pt x="331478" y="68536"/>
                    </a:lnTo>
                    <a:lnTo>
                      <a:pt x="339212" y="70975"/>
                    </a:lnTo>
                    <a:lnTo>
                      <a:pt x="351349" y="80732"/>
                    </a:lnTo>
                    <a:lnTo>
                      <a:pt x="363129" y="120653"/>
                    </a:lnTo>
                    <a:lnTo>
                      <a:pt x="362856" y="127401"/>
                    </a:lnTo>
                    <a:lnTo>
                      <a:pt x="339212" y="170003"/>
                    </a:lnTo>
                    <a:lnTo>
                      <a:pt x="331478" y="172412"/>
                    </a:lnTo>
                    <a:lnTo>
                      <a:pt x="366489" y="172412"/>
                    </a:lnTo>
                    <a:lnTo>
                      <a:pt x="383699" y="130938"/>
                    </a:lnTo>
                    <a:lnTo>
                      <a:pt x="384190" y="120653"/>
                    </a:lnTo>
                    <a:lnTo>
                      <a:pt x="383699" y="110284"/>
                    </a:lnTo>
                    <a:lnTo>
                      <a:pt x="367011" y="69072"/>
                    </a:lnTo>
                    <a:lnTo>
                      <a:pt x="366468" y="68536"/>
                    </a:lnTo>
                    <a:close/>
                    <a:moveTo>
                      <a:pt x="506959" y="68179"/>
                    </a:moveTo>
                    <a:lnTo>
                      <a:pt x="474197" y="68179"/>
                    </a:lnTo>
                    <a:lnTo>
                      <a:pt x="481426" y="70618"/>
                    </a:lnTo>
                    <a:lnTo>
                      <a:pt x="486185" y="75497"/>
                    </a:lnTo>
                    <a:lnTo>
                      <a:pt x="491004" y="80375"/>
                    </a:lnTo>
                    <a:lnTo>
                      <a:pt x="493414" y="87217"/>
                    </a:lnTo>
                    <a:lnTo>
                      <a:pt x="493414" y="100127"/>
                    </a:lnTo>
                    <a:lnTo>
                      <a:pt x="492194" y="102507"/>
                    </a:lnTo>
                    <a:lnTo>
                      <a:pt x="489755" y="103875"/>
                    </a:lnTo>
                    <a:lnTo>
                      <a:pt x="487375" y="105244"/>
                    </a:lnTo>
                    <a:lnTo>
                      <a:pt x="483568" y="106225"/>
                    </a:lnTo>
                    <a:lnTo>
                      <a:pt x="478332" y="106820"/>
                    </a:lnTo>
                    <a:lnTo>
                      <a:pt x="473156" y="107356"/>
                    </a:lnTo>
                    <a:lnTo>
                      <a:pt x="466404" y="108159"/>
                    </a:lnTo>
                    <a:lnTo>
                      <a:pt x="427108" y="116072"/>
                    </a:lnTo>
                    <a:lnTo>
                      <a:pt x="409528" y="130469"/>
                    </a:lnTo>
                    <a:lnTo>
                      <a:pt x="406434" y="135348"/>
                    </a:lnTo>
                    <a:lnTo>
                      <a:pt x="404887" y="141713"/>
                    </a:lnTo>
                    <a:lnTo>
                      <a:pt x="404887" y="158491"/>
                    </a:lnTo>
                    <a:lnTo>
                      <a:pt x="435080" y="190052"/>
                    </a:lnTo>
                    <a:lnTo>
                      <a:pt x="442963" y="191688"/>
                    </a:lnTo>
                    <a:lnTo>
                      <a:pt x="459621" y="191688"/>
                    </a:lnTo>
                    <a:lnTo>
                      <a:pt x="490972" y="172769"/>
                    </a:lnTo>
                    <a:lnTo>
                      <a:pt x="446473" y="172769"/>
                    </a:lnTo>
                    <a:lnTo>
                      <a:pt x="439542" y="170925"/>
                    </a:lnTo>
                    <a:lnTo>
                      <a:pt x="434069" y="167236"/>
                    </a:lnTo>
                    <a:lnTo>
                      <a:pt x="428655" y="163488"/>
                    </a:lnTo>
                    <a:lnTo>
                      <a:pt x="425948" y="157955"/>
                    </a:lnTo>
                    <a:lnTo>
                      <a:pt x="425948" y="145283"/>
                    </a:lnTo>
                    <a:lnTo>
                      <a:pt x="465839" y="126364"/>
                    </a:lnTo>
                    <a:lnTo>
                      <a:pt x="469527" y="125888"/>
                    </a:lnTo>
                    <a:lnTo>
                      <a:pt x="493414" y="119582"/>
                    </a:lnTo>
                    <a:lnTo>
                      <a:pt x="514475" y="119582"/>
                    </a:lnTo>
                    <a:lnTo>
                      <a:pt x="514475" y="98164"/>
                    </a:lnTo>
                    <a:lnTo>
                      <a:pt x="514140" y="90411"/>
                    </a:lnTo>
                    <a:lnTo>
                      <a:pt x="513136" y="83484"/>
                    </a:lnTo>
                    <a:lnTo>
                      <a:pt x="511463" y="77382"/>
                    </a:lnTo>
                    <a:lnTo>
                      <a:pt x="509120" y="72106"/>
                    </a:lnTo>
                    <a:lnTo>
                      <a:pt x="506959" y="68179"/>
                    </a:lnTo>
                    <a:close/>
                    <a:moveTo>
                      <a:pt x="514475" y="169913"/>
                    </a:moveTo>
                    <a:lnTo>
                      <a:pt x="493414" y="169913"/>
                    </a:lnTo>
                    <a:lnTo>
                      <a:pt x="493414" y="188475"/>
                    </a:lnTo>
                    <a:lnTo>
                      <a:pt x="514475" y="188475"/>
                    </a:lnTo>
                    <a:lnTo>
                      <a:pt x="514475" y="169913"/>
                    </a:lnTo>
                    <a:close/>
                    <a:moveTo>
                      <a:pt x="514475" y="119582"/>
                    </a:moveTo>
                    <a:lnTo>
                      <a:pt x="493414" y="119582"/>
                    </a:lnTo>
                    <a:lnTo>
                      <a:pt x="493414" y="144569"/>
                    </a:lnTo>
                    <a:lnTo>
                      <a:pt x="491926" y="150013"/>
                    </a:lnTo>
                    <a:lnTo>
                      <a:pt x="488952" y="155189"/>
                    </a:lnTo>
                    <a:lnTo>
                      <a:pt x="486037" y="160365"/>
                    </a:lnTo>
                    <a:lnTo>
                      <a:pt x="481694" y="164589"/>
                    </a:lnTo>
                    <a:lnTo>
                      <a:pt x="470211" y="171133"/>
                    </a:lnTo>
                    <a:lnTo>
                      <a:pt x="463191" y="172769"/>
                    </a:lnTo>
                    <a:lnTo>
                      <a:pt x="490972" y="172769"/>
                    </a:lnTo>
                    <a:lnTo>
                      <a:pt x="492343" y="169913"/>
                    </a:lnTo>
                    <a:lnTo>
                      <a:pt x="514475" y="169913"/>
                    </a:lnTo>
                    <a:lnTo>
                      <a:pt x="514475" y="119582"/>
                    </a:lnTo>
                    <a:close/>
                    <a:moveTo>
                      <a:pt x="468189" y="49617"/>
                    </a:moveTo>
                    <a:lnTo>
                      <a:pt x="456885" y="49617"/>
                    </a:lnTo>
                    <a:lnTo>
                      <a:pt x="449864" y="50569"/>
                    </a:lnTo>
                    <a:lnTo>
                      <a:pt x="412383" y="73415"/>
                    </a:lnTo>
                    <a:lnTo>
                      <a:pt x="408814" y="81744"/>
                    </a:lnTo>
                    <a:lnTo>
                      <a:pt x="428804" y="88883"/>
                    </a:lnTo>
                    <a:lnTo>
                      <a:pt x="431124" y="83886"/>
                    </a:lnTo>
                    <a:lnTo>
                      <a:pt x="435140" y="79186"/>
                    </a:lnTo>
                    <a:lnTo>
                      <a:pt x="446563" y="70381"/>
                    </a:lnTo>
                    <a:lnTo>
                      <a:pt x="454445" y="68179"/>
                    </a:lnTo>
                    <a:lnTo>
                      <a:pt x="506959" y="68179"/>
                    </a:lnTo>
                    <a:lnTo>
                      <a:pt x="505551" y="65621"/>
                    </a:lnTo>
                    <a:lnTo>
                      <a:pt x="501059" y="60772"/>
                    </a:lnTo>
                    <a:lnTo>
                      <a:pt x="495645" y="57560"/>
                    </a:lnTo>
                    <a:lnTo>
                      <a:pt x="490290" y="54347"/>
                    </a:lnTo>
                    <a:lnTo>
                      <a:pt x="484728" y="52235"/>
                    </a:lnTo>
                    <a:lnTo>
                      <a:pt x="478957" y="51224"/>
                    </a:lnTo>
                    <a:lnTo>
                      <a:pt x="473245" y="50153"/>
                    </a:lnTo>
                    <a:lnTo>
                      <a:pt x="468189" y="49617"/>
                    </a:lnTo>
                    <a:close/>
                    <a:moveTo>
                      <a:pt x="648909" y="51402"/>
                    </a:moveTo>
                    <a:lnTo>
                      <a:pt x="546461" y="51402"/>
                    </a:lnTo>
                    <a:lnTo>
                      <a:pt x="546461" y="71035"/>
                    </a:lnTo>
                    <a:lnTo>
                      <a:pt x="621780" y="71035"/>
                    </a:lnTo>
                    <a:lnTo>
                      <a:pt x="621780" y="72463"/>
                    </a:lnTo>
                    <a:lnTo>
                      <a:pt x="543962" y="172412"/>
                    </a:lnTo>
                    <a:lnTo>
                      <a:pt x="543962" y="188475"/>
                    </a:lnTo>
                    <a:lnTo>
                      <a:pt x="651408" y="188475"/>
                    </a:lnTo>
                    <a:lnTo>
                      <a:pt x="651408" y="168843"/>
                    </a:lnTo>
                    <a:lnTo>
                      <a:pt x="573233" y="168843"/>
                    </a:lnTo>
                    <a:lnTo>
                      <a:pt x="573233" y="167415"/>
                    </a:lnTo>
                    <a:lnTo>
                      <a:pt x="648909" y="68179"/>
                    </a:lnTo>
                    <a:lnTo>
                      <a:pt x="648909" y="51402"/>
                    </a:lnTo>
                    <a:close/>
                    <a:moveTo>
                      <a:pt x="699881" y="51402"/>
                    </a:moveTo>
                    <a:lnTo>
                      <a:pt x="678821" y="51402"/>
                    </a:lnTo>
                    <a:lnTo>
                      <a:pt x="678821" y="188475"/>
                    </a:lnTo>
                    <a:lnTo>
                      <a:pt x="699881" y="188475"/>
                    </a:lnTo>
                    <a:lnTo>
                      <a:pt x="699881" y="51402"/>
                    </a:lnTo>
                    <a:close/>
                    <a:moveTo>
                      <a:pt x="693635" y="0"/>
                    </a:moveTo>
                    <a:lnTo>
                      <a:pt x="685425" y="0"/>
                    </a:lnTo>
                    <a:lnTo>
                      <a:pt x="681885" y="1398"/>
                    </a:lnTo>
                    <a:lnTo>
                      <a:pt x="678910" y="4194"/>
                    </a:lnTo>
                    <a:lnTo>
                      <a:pt x="675995" y="6990"/>
                    </a:lnTo>
                    <a:lnTo>
                      <a:pt x="674537" y="10351"/>
                    </a:lnTo>
                    <a:lnTo>
                      <a:pt x="674537" y="18205"/>
                    </a:lnTo>
                    <a:lnTo>
                      <a:pt x="675995" y="21566"/>
                    </a:lnTo>
                    <a:lnTo>
                      <a:pt x="678910" y="24362"/>
                    </a:lnTo>
                    <a:lnTo>
                      <a:pt x="681885" y="27158"/>
                    </a:lnTo>
                    <a:lnTo>
                      <a:pt x="685425" y="28556"/>
                    </a:lnTo>
                    <a:lnTo>
                      <a:pt x="693635" y="28556"/>
                    </a:lnTo>
                    <a:lnTo>
                      <a:pt x="697145" y="27158"/>
                    </a:lnTo>
                    <a:lnTo>
                      <a:pt x="700060" y="24362"/>
                    </a:lnTo>
                    <a:lnTo>
                      <a:pt x="703035" y="21566"/>
                    </a:lnTo>
                    <a:lnTo>
                      <a:pt x="704522" y="18205"/>
                    </a:lnTo>
                    <a:lnTo>
                      <a:pt x="704522" y="10351"/>
                    </a:lnTo>
                    <a:lnTo>
                      <a:pt x="703035" y="6990"/>
                    </a:lnTo>
                    <a:lnTo>
                      <a:pt x="700060" y="4194"/>
                    </a:lnTo>
                    <a:lnTo>
                      <a:pt x="697145" y="1398"/>
                    </a:lnTo>
                    <a:lnTo>
                      <a:pt x="693635" y="0"/>
                    </a:lnTo>
                    <a:close/>
                    <a:moveTo>
                      <a:pt x="829076" y="68179"/>
                    </a:moveTo>
                    <a:lnTo>
                      <a:pt x="796315" y="68179"/>
                    </a:lnTo>
                    <a:lnTo>
                      <a:pt x="803543" y="70618"/>
                    </a:lnTo>
                    <a:lnTo>
                      <a:pt x="808303" y="75497"/>
                    </a:lnTo>
                    <a:lnTo>
                      <a:pt x="813122" y="80375"/>
                    </a:lnTo>
                    <a:lnTo>
                      <a:pt x="815531" y="87217"/>
                    </a:lnTo>
                    <a:lnTo>
                      <a:pt x="815531" y="100127"/>
                    </a:lnTo>
                    <a:lnTo>
                      <a:pt x="814311" y="102507"/>
                    </a:lnTo>
                    <a:lnTo>
                      <a:pt x="811872" y="103875"/>
                    </a:lnTo>
                    <a:lnTo>
                      <a:pt x="809492" y="105244"/>
                    </a:lnTo>
                    <a:lnTo>
                      <a:pt x="805685" y="106225"/>
                    </a:lnTo>
                    <a:lnTo>
                      <a:pt x="800449" y="106820"/>
                    </a:lnTo>
                    <a:lnTo>
                      <a:pt x="795273" y="107356"/>
                    </a:lnTo>
                    <a:lnTo>
                      <a:pt x="788521" y="108159"/>
                    </a:lnTo>
                    <a:lnTo>
                      <a:pt x="749225" y="116072"/>
                    </a:lnTo>
                    <a:lnTo>
                      <a:pt x="731645" y="130469"/>
                    </a:lnTo>
                    <a:lnTo>
                      <a:pt x="728551" y="135348"/>
                    </a:lnTo>
                    <a:lnTo>
                      <a:pt x="727004" y="141713"/>
                    </a:lnTo>
                    <a:lnTo>
                      <a:pt x="727004" y="158491"/>
                    </a:lnTo>
                    <a:lnTo>
                      <a:pt x="757197" y="190052"/>
                    </a:lnTo>
                    <a:lnTo>
                      <a:pt x="765080" y="191688"/>
                    </a:lnTo>
                    <a:lnTo>
                      <a:pt x="781739" y="191688"/>
                    </a:lnTo>
                    <a:lnTo>
                      <a:pt x="813089" y="172769"/>
                    </a:lnTo>
                    <a:lnTo>
                      <a:pt x="768590" y="172769"/>
                    </a:lnTo>
                    <a:lnTo>
                      <a:pt x="761659" y="170925"/>
                    </a:lnTo>
                    <a:lnTo>
                      <a:pt x="756186" y="167236"/>
                    </a:lnTo>
                    <a:lnTo>
                      <a:pt x="750772" y="163488"/>
                    </a:lnTo>
                    <a:lnTo>
                      <a:pt x="748065" y="157955"/>
                    </a:lnTo>
                    <a:lnTo>
                      <a:pt x="748065" y="145283"/>
                    </a:lnTo>
                    <a:lnTo>
                      <a:pt x="787956" y="126364"/>
                    </a:lnTo>
                    <a:lnTo>
                      <a:pt x="791644" y="125888"/>
                    </a:lnTo>
                    <a:lnTo>
                      <a:pt x="815531" y="119582"/>
                    </a:lnTo>
                    <a:lnTo>
                      <a:pt x="836592" y="119582"/>
                    </a:lnTo>
                    <a:lnTo>
                      <a:pt x="836592" y="98164"/>
                    </a:lnTo>
                    <a:lnTo>
                      <a:pt x="836257" y="90411"/>
                    </a:lnTo>
                    <a:lnTo>
                      <a:pt x="835253" y="83484"/>
                    </a:lnTo>
                    <a:lnTo>
                      <a:pt x="833580" y="77382"/>
                    </a:lnTo>
                    <a:lnTo>
                      <a:pt x="831237" y="72106"/>
                    </a:lnTo>
                    <a:lnTo>
                      <a:pt x="829076" y="68179"/>
                    </a:lnTo>
                    <a:close/>
                    <a:moveTo>
                      <a:pt x="836592" y="169913"/>
                    </a:moveTo>
                    <a:lnTo>
                      <a:pt x="815531" y="169913"/>
                    </a:lnTo>
                    <a:lnTo>
                      <a:pt x="815531" y="188475"/>
                    </a:lnTo>
                    <a:lnTo>
                      <a:pt x="836592" y="188475"/>
                    </a:lnTo>
                    <a:lnTo>
                      <a:pt x="836592" y="169913"/>
                    </a:lnTo>
                    <a:close/>
                    <a:moveTo>
                      <a:pt x="836592" y="119582"/>
                    </a:moveTo>
                    <a:lnTo>
                      <a:pt x="815531" y="119582"/>
                    </a:lnTo>
                    <a:lnTo>
                      <a:pt x="815531" y="144569"/>
                    </a:lnTo>
                    <a:lnTo>
                      <a:pt x="814044" y="150013"/>
                    </a:lnTo>
                    <a:lnTo>
                      <a:pt x="811069" y="155189"/>
                    </a:lnTo>
                    <a:lnTo>
                      <a:pt x="808154" y="160365"/>
                    </a:lnTo>
                    <a:lnTo>
                      <a:pt x="803811" y="164589"/>
                    </a:lnTo>
                    <a:lnTo>
                      <a:pt x="792328" y="171133"/>
                    </a:lnTo>
                    <a:lnTo>
                      <a:pt x="785308" y="172769"/>
                    </a:lnTo>
                    <a:lnTo>
                      <a:pt x="813089" y="172769"/>
                    </a:lnTo>
                    <a:lnTo>
                      <a:pt x="814460" y="169913"/>
                    </a:lnTo>
                    <a:lnTo>
                      <a:pt x="836592" y="169913"/>
                    </a:lnTo>
                    <a:lnTo>
                      <a:pt x="836592" y="119582"/>
                    </a:lnTo>
                    <a:close/>
                    <a:moveTo>
                      <a:pt x="790306" y="49617"/>
                    </a:moveTo>
                    <a:lnTo>
                      <a:pt x="779002" y="49617"/>
                    </a:lnTo>
                    <a:lnTo>
                      <a:pt x="771982" y="50569"/>
                    </a:lnTo>
                    <a:lnTo>
                      <a:pt x="734501" y="73415"/>
                    </a:lnTo>
                    <a:lnTo>
                      <a:pt x="730931" y="81744"/>
                    </a:lnTo>
                    <a:lnTo>
                      <a:pt x="750921" y="88883"/>
                    </a:lnTo>
                    <a:lnTo>
                      <a:pt x="753241" y="83886"/>
                    </a:lnTo>
                    <a:lnTo>
                      <a:pt x="757257" y="79186"/>
                    </a:lnTo>
                    <a:lnTo>
                      <a:pt x="768680" y="70381"/>
                    </a:lnTo>
                    <a:lnTo>
                      <a:pt x="776563" y="68179"/>
                    </a:lnTo>
                    <a:lnTo>
                      <a:pt x="829076" y="68179"/>
                    </a:lnTo>
                    <a:lnTo>
                      <a:pt x="827668" y="65621"/>
                    </a:lnTo>
                    <a:lnTo>
                      <a:pt x="823176" y="60772"/>
                    </a:lnTo>
                    <a:lnTo>
                      <a:pt x="817762" y="57560"/>
                    </a:lnTo>
                    <a:lnTo>
                      <a:pt x="812408" y="54347"/>
                    </a:lnTo>
                    <a:lnTo>
                      <a:pt x="806845" y="52235"/>
                    </a:lnTo>
                    <a:lnTo>
                      <a:pt x="801074" y="51224"/>
                    </a:lnTo>
                    <a:lnTo>
                      <a:pt x="795363" y="50153"/>
                    </a:lnTo>
                    <a:lnTo>
                      <a:pt x="790306" y="496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7" name="CustomShape 80"/>
              <p:cNvSpPr/>
              <p:nvPr/>
            </p:nvSpPr>
            <p:spPr>
              <a:xfrm>
                <a:off x="10147680" y="4060440"/>
                <a:ext cx="299880" cy="243360"/>
              </a:xfrm>
              <a:custGeom>
                <a:avLst/>
                <a:gdLst/>
                <a:ahLst/>
                <a:rect l="l" t="t" r="r" b="b"/>
                <a:pathLst>
                  <a:path w="450850" h="335279">
                    <a:moveTo>
                      <a:pt x="282713" y="0"/>
                    </a:moveTo>
                    <a:lnTo>
                      <a:pt x="167534" y="0"/>
                    </a:lnTo>
                    <a:lnTo>
                      <a:pt x="122996" y="5984"/>
                    </a:lnTo>
                    <a:lnTo>
                      <a:pt x="82976" y="22873"/>
                    </a:lnTo>
                    <a:lnTo>
                      <a:pt x="49069" y="49069"/>
                    </a:lnTo>
                    <a:lnTo>
                      <a:pt x="22873" y="82976"/>
                    </a:lnTo>
                    <a:lnTo>
                      <a:pt x="5984" y="122996"/>
                    </a:lnTo>
                    <a:lnTo>
                      <a:pt x="0" y="167534"/>
                    </a:lnTo>
                    <a:lnTo>
                      <a:pt x="5984" y="212071"/>
                    </a:lnTo>
                    <a:lnTo>
                      <a:pt x="22873" y="252091"/>
                    </a:lnTo>
                    <a:lnTo>
                      <a:pt x="49069" y="285998"/>
                    </a:lnTo>
                    <a:lnTo>
                      <a:pt x="82976" y="312195"/>
                    </a:lnTo>
                    <a:lnTo>
                      <a:pt x="122996" y="329083"/>
                    </a:lnTo>
                    <a:lnTo>
                      <a:pt x="167534" y="335068"/>
                    </a:lnTo>
                    <a:lnTo>
                      <a:pt x="282713" y="335068"/>
                    </a:lnTo>
                    <a:lnTo>
                      <a:pt x="327251" y="329083"/>
                    </a:lnTo>
                    <a:lnTo>
                      <a:pt x="367271" y="312195"/>
                    </a:lnTo>
                    <a:lnTo>
                      <a:pt x="401178" y="285998"/>
                    </a:lnTo>
                    <a:lnTo>
                      <a:pt x="427374" y="252091"/>
                    </a:lnTo>
                    <a:lnTo>
                      <a:pt x="444263" y="212071"/>
                    </a:lnTo>
                    <a:lnTo>
                      <a:pt x="450248" y="167534"/>
                    </a:lnTo>
                    <a:lnTo>
                      <a:pt x="444263" y="122996"/>
                    </a:lnTo>
                    <a:lnTo>
                      <a:pt x="427374" y="82976"/>
                    </a:lnTo>
                    <a:lnTo>
                      <a:pt x="401178" y="49069"/>
                    </a:lnTo>
                    <a:lnTo>
                      <a:pt x="367271" y="22873"/>
                    </a:lnTo>
                    <a:lnTo>
                      <a:pt x="327251" y="5984"/>
                    </a:lnTo>
                    <a:lnTo>
                      <a:pt x="282713" y="0"/>
                    </a:lnTo>
                    <a:close/>
                  </a:path>
                </a:pathLst>
              </a:custGeom>
              <a:solidFill>
                <a:srgbClr val="e60077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8" name="CustomShape 81"/>
              <p:cNvSpPr/>
              <p:nvPr/>
            </p:nvSpPr>
            <p:spPr>
              <a:xfrm>
                <a:off x="10147680" y="4456080"/>
                <a:ext cx="278640" cy="243360"/>
              </a:xfrm>
              <a:custGeom>
                <a:avLst/>
                <a:gdLst/>
                <a:ahLst/>
                <a:rect l="l" t="t" r="r" b="b"/>
                <a:pathLst>
                  <a:path w="419100" h="335279">
                    <a:moveTo>
                      <a:pt x="251301" y="0"/>
                    </a:moveTo>
                    <a:lnTo>
                      <a:pt x="167534" y="0"/>
                    </a:lnTo>
                    <a:lnTo>
                      <a:pt x="122996" y="5984"/>
                    </a:lnTo>
                    <a:lnTo>
                      <a:pt x="82976" y="22873"/>
                    </a:lnTo>
                    <a:lnTo>
                      <a:pt x="49069" y="49069"/>
                    </a:lnTo>
                    <a:lnTo>
                      <a:pt x="22873" y="82976"/>
                    </a:lnTo>
                    <a:lnTo>
                      <a:pt x="5984" y="122996"/>
                    </a:lnTo>
                    <a:lnTo>
                      <a:pt x="0" y="167534"/>
                    </a:lnTo>
                    <a:lnTo>
                      <a:pt x="5984" y="212071"/>
                    </a:lnTo>
                    <a:lnTo>
                      <a:pt x="22873" y="252091"/>
                    </a:lnTo>
                    <a:lnTo>
                      <a:pt x="49069" y="285998"/>
                    </a:lnTo>
                    <a:lnTo>
                      <a:pt x="82976" y="312195"/>
                    </a:lnTo>
                    <a:lnTo>
                      <a:pt x="122996" y="329083"/>
                    </a:lnTo>
                    <a:lnTo>
                      <a:pt x="167534" y="335068"/>
                    </a:lnTo>
                    <a:lnTo>
                      <a:pt x="251301" y="335068"/>
                    </a:lnTo>
                    <a:lnTo>
                      <a:pt x="295838" y="329083"/>
                    </a:lnTo>
                    <a:lnTo>
                      <a:pt x="335858" y="312195"/>
                    </a:lnTo>
                    <a:lnTo>
                      <a:pt x="369765" y="285998"/>
                    </a:lnTo>
                    <a:lnTo>
                      <a:pt x="395962" y="252091"/>
                    </a:lnTo>
                    <a:lnTo>
                      <a:pt x="412850" y="212071"/>
                    </a:lnTo>
                    <a:lnTo>
                      <a:pt x="418835" y="167534"/>
                    </a:lnTo>
                    <a:lnTo>
                      <a:pt x="412850" y="122996"/>
                    </a:lnTo>
                    <a:lnTo>
                      <a:pt x="395962" y="82976"/>
                    </a:lnTo>
                    <a:lnTo>
                      <a:pt x="369765" y="49069"/>
                    </a:lnTo>
                    <a:lnTo>
                      <a:pt x="335858" y="22873"/>
                    </a:lnTo>
                    <a:lnTo>
                      <a:pt x="295838" y="5984"/>
                    </a:lnTo>
                    <a:lnTo>
                      <a:pt x="251301" y="0"/>
                    </a:lnTo>
                    <a:close/>
                  </a:path>
                </a:pathLst>
              </a:custGeom>
              <a:solidFill>
                <a:srgbClr val="e60077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9" name="CustomShape 82"/>
              <p:cNvSpPr/>
              <p:nvPr/>
            </p:nvSpPr>
            <p:spPr>
              <a:xfrm>
                <a:off x="10147680" y="4852080"/>
                <a:ext cx="278640" cy="243360"/>
              </a:xfrm>
              <a:custGeom>
                <a:avLst/>
                <a:gdLst/>
                <a:ahLst/>
                <a:rect l="l" t="t" r="r" b="b"/>
                <a:pathLst>
                  <a:path w="419100" h="335279">
                    <a:moveTo>
                      <a:pt x="251301" y="0"/>
                    </a:moveTo>
                    <a:lnTo>
                      <a:pt x="167534" y="0"/>
                    </a:lnTo>
                    <a:lnTo>
                      <a:pt x="122996" y="5984"/>
                    </a:lnTo>
                    <a:lnTo>
                      <a:pt x="82976" y="22873"/>
                    </a:lnTo>
                    <a:lnTo>
                      <a:pt x="49069" y="49069"/>
                    </a:lnTo>
                    <a:lnTo>
                      <a:pt x="22873" y="82976"/>
                    </a:lnTo>
                    <a:lnTo>
                      <a:pt x="5984" y="122996"/>
                    </a:lnTo>
                    <a:lnTo>
                      <a:pt x="0" y="167534"/>
                    </a:lnTo>
                    <a:lnTo>
                      <a:pt x="5984" y="212071"/>
                    </a:lnTo>
                    <a:lnTo>
                      <a:pt x="22873" y="252091"/>
                    </a:lnTo>
                    <a:lnTo>
                      <a:pt x="49069" y="285998"/>
                    </a:lnTo>
                    <a:lnTo>
                      <a:pt x="82976" y="312195"/>
                    </a:lnTo>
                    <a:lnTo>
                      <a:pt x="122996" y="329083"/>
                    </a:lnTo>
                    <a:lnTo>
                      <a:pt x="167534" y="335068"/>
                    </a:lnTo>
                    <a:lnTo>
                      <a:pt x="251301" y="335068"/>
                    </a:lnTo>
                    <a:lnTo>
                      <a:pt x="295838" y="329083"/>
                    </a:lnTo>
                    <a:lnTo>
                      <a:pt x="335858" y="312195"/>
                    </a:lnTo>
                    <a:lnTo>
                      <a:pt x="369765" y="285998"/>
                    </a:lnTo>
                    <a:lnTo>
                      <a:pt x="395962" y="252091"/>
                    </a:lnTo>
                    <a:lnTo>
                      <a:pt x="412850" y="212071"/>
                    </a:lnTo>
                    <a:lnTo>
                      <a:pt x="418835" y="167534"/>
                    </a:lnTo>
                    <a:lnTo>
                      <a:pt x="412850" y="122996"/>
                    </a:lnTo>
                    <a:lnTo>
                      <a:pt x="395962" y="82976"/>
                    </a:lnTo>
                    <a:lnTo>
                      <a:pt x="369765" y="49069"/>
                    </a:lnTo>
                    <a:lnTo>
                      <a:pt x="335858" y="22873"/>
                    </a:lnTo>
                    <a:lnTo>
                      <a:pt x="295838" y="5984"/>
                    </a:lnTo>
                    <a:lnTo>
                      <a:pt x="251301" y="0"/>
                    </a:lnTo>
                    <a:close/>
                  </a:path>
                </a:pathLst>
              </a:custGeom>
              <a:solidFill>
                <a:srgbClr val="e60077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0" name="CustomShape 83"/>
              <p:cNvSpPr/>
              <p:nvPr/>
            </p:nvSpPr>
            <p:spPr>
              <a:xfrm>
                <a:off x="10147680" y="5247720"/>
                <a:ext cx="230040" cy="243360"/>
              </a:xfrm>
              <a:custGeom>
                <a:avLst/>
                <a:gdLst/>
                <a:ahLst/>
                <a:rect l="l" t="t" r="r" b="b"/>
                <a:pathLst>
                  <a:path w="346075" h="335279">
                    <a:moveTo>
                      <a:pt x="178005" y="0"/>
                    </a:moveTo>
                    <a:lnTo>
                      <a:pt x="167534" y="0"/>
                    </a:lnTo>
                    <a:lnTo>
                      <a:pt x="122996" y="5984"/>
                    </a:lnTo>
                    <a:lnTo>
                      <a:pt x="82976" y="22873"/>
                    </a:lnTo>
                    <a:lnTo>
                      <a:pt x="49069" y="49069"/>
                    </a:lnTo>
                    <a:lnTo>
                      <a:pt x="22873" y="82976"/>
                    </a:lnTo>
                    <a:lnTo>
                      <a:pt x="5984" y="122996"/>
                    </a:lnTo>
                    <a:lnTo>
                      <a:pt x="0" y="167534"/>
                    </a:lnTo>
                    <a:lnTo>
                      <a:pt x="5984" y="212071"/>
                    </a:lnTo>
                    <a:lnTo>
                      <a:pt x="22873" y="252091"/>
                    </a:lnTo>
                    <a:lnTo>
                      <a:pt x="49069" y="285998"/>
                    </a:lnTo>
                    <a:lnTo>
                      <a:pt x="82976" y="312195"/>
                    </a:lnTo>
                    <a:lnTo>
                      <a:pt x="122996" y="329083"/>
                    </a:lnTo>
                    <a:lnTo>
                      <a:pt x="167534" y="335068"/>
                    </a:lnTo>
                    <a:lnTo>
                      <a:pt x="178005" y="335068"/>
                    </a:lnTo>
                    <a:lnTo>
                      <a:pt x="222542" y="329083"/>
                    </a:lnTo>
                    <a:lnTo>
                      <a:pt x="262562" y="312195"/>
                    </a:lnTo>
                    <a:lnTo>
                      <a:pt x="296469" y="285998"/>
                    </a:lnTo>
                    <a:lnTo>
                      <a:pt x="322665" y="252091"/>
                    </a:lnTo>
                    <a:lnTo>
                      <a:pt x="339554" y="212071"/>
                    </a:lnTo>
                    <a:lnTo>
                      <a:pt x="345539" y="167534"/>
                    </a:lnTo>
                    <a:lnTo>
                      <a:pt x="339554" y="122996"/>
                    </a:lnTo>
                    <a:lnTo>
                      <a:pt x="322665" y="82976"/>
                    </a:lnTo>
                    <a:lnTo>
                      <a:pt x="296469" y="49069"/>
                    </a:lnTo>
                    <a:lnTo>
                      <a:pt x="262562" y="22873"/>
                    </a:lnTo>
                    <a:lnTo>
                      <a:pt x="222542" y="5984"/>
                    </a:lnTo>
                    <a:lnTo>
                      <a:pt x="178005" y="0"/>
                    </a:lnTo>
                    <a:close/>
                  </a:path>
                </a:pathLst>
              </a:custGeom>
              <a:solidFill>
                <a:srgbClr val="e60077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81" name="CustomShape 84"/>
          <p:cNvSpPr/>
          <p:nvPr/>
        </p:nvSpPr>
        <p:spPr>
          <a:xfrm>
            <a:off x="3153600" y="3276360"/>
            <a:ext cx="43732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orbel"/>
              </a:rPr>
              <a:t>Distribuzione atleti per provincia</a:t>
            </a:r>
            <a:endParaRPr b="0" lang="it-IT" sz="1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magine 26" descr=""/>
          <p:cNvPicPr/>
          <p:nvPr/>
        </p:nvPicPr>
        <p:blipFill>
          <a:blip r:embed="rId1"/>
          <a:srcRect l="0" t="0" r="48895" b="0"/>
          <a:stretch/>
        </p:blipFill>
        <p:spPr>
          <a:xfrm>
            <a:off x="8041320" y="1513800"/>
            <a:ext cx="4176000" cy="4574160"/>
          </a:xfrm>
          <a:prstGeom prst="rect">
            <a:avLst/>
          </a:prstGeom>
          <a:ln>
            <a:noFill/>
          </a:ln>
        </p:spPr>
      </p:pic>
      <p:grpSp>
        <p:nvGrpSpPr>
          <p:cNvPr id="283" name="Group 1"/>
          <p:cNvGrpSpPr/>
          <p:nvPr/>
        </p:nvGrpSpPr>
        <p:grpSpPr>
          <a:xfrm>
            <a:off x="0" y="0"/>
            <a:ext cx="10547640" cy="6857640"/>
            <a:chOff x="0" y="0"/>
            <a:chExt cx="10547640" cy="6857640"/>
          </a:xfrm>
        </p:grpSpPr>
        <p:sp>
          <p:nvSpPr>
            <p:cNvPr id="284" name="CustomShape 2"/>
            <p:cNvSpPr/>
            <p:nvPr/>
          </p:nvSpPr>
          <p:spPr>
            <a:xfrm>
              <a:off x="0" y="0"/>
              <a:ext cx="4264560" cy="68576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5" name="CustomShape 3"/>
            <p:cNvSpPr/>
            <p:nvPr/>
          </p:nvSpPr>
          <p:spPr>
            <a:xfrm rot="5400000">
              <a:off x="3977640" y="287280"/>
              <a:ext cx="6857640" cy="6282360"/>
            </a:xfrm>
            <a:prstGeom prst="rtTriangl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86" name="Immagine 10" descr=""/>
          <p:cNvPicPr/>
          <p:nvPr/>
        </p:nvPicPr>
        <p:blipFill>
          <a:blip r:embed="rId2"/>
          <a:stretch/>
        </p:blipFill>
        <p:spPr>
          <a:xfrm>
            <a:off x="4629960" y="5648400"/>
            <a:ext cx="7587000" cy="4262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grpSp>
        <p:nvGrpSpPr>
          <p:cNvPr id="287" name="Group 4"/>
          <p:cNvGrpSpPr/>
          <p:nvPr/>
        </p:nvGrpSpPr>
        <p:grpSpPr>
          <a:xfrm>
            <a:off x="0" y="1623600"/>
            <a:ext cx="9906120" cy="3384000"/>
            <a:chOff x="0" y="1623600"/>
            <a:chExt cx="9906120" cy="3384000"/>
          </a:xfrm>
        </p:grpSpPr>
        <p:sp>
          <p:nvSpPr>
            <p:cNvPr id="288" name="CustomShape 5"/>
            <p:cNvSpPr/>
            <p:nvPr/>
          </p:nvSpPr>
          <p:spPr>
            <a:xfrm>
              <a:off x="0" y="2028960"/>
              <a:ext cx="9906120" cy="2978640"/>
            </a:xfrm>
            <a:custGeom>
              <a:avLst/>
              <a:gdLst/>
              <a:ahLst/>
              <a:rect l="l" t="t" r="r" b="b"/>
              <a:pathLst>
                <a:path w="9878290" h="2968826">
                  <a:moveTo>
                    <a:pt x="0" y="0"/>
                  </a:moveTo>
                  <a:lnTo>
                    <a:pt x="9878290" y="20781"/>
                  </a:lnTo>
                  <a:lnTo>
                    <a:pt x="6948053" y="2968826"/>
                  </a:lnTo>
                  <a:lnTo>
                    <a:pt x="0" y="2961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" name="CustomShape 6"/>
            <p:cNvSpPr/>
            <p:nvPr/>
          </p:nvSpPr>
          <p:spPr>
            <a:xfrm>
              <a:off x="8642160" y="1623600"/>
              <a:ext cx="1263960" cy="429120"/>
            </a:xfrm>
            <a:custGeom>
              <a:avLst/>
              <a:gdLst/>
              <a:ahLst/>
              <a:rect l="l" t="t" r="r" b="b"/>
              <a:pathLst>
                <a:path w="1264226" h="429492">
                  <a:moveTo>
                    <a:pt x="0" y="422565"/>
                  </a:moveTo>
                  <a:lnTo>
                    <a:pt x="407660" y="0"/>
                  </a:lnTo>
                  <a:lnTo>
                    <a:pt x="1264226" y="429492"/>
                  </a:lnTo>
                  <a:lnTo>
                    <a:pt x="0" y="42256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algn="br" blurRad="50800" dir="13500000" dist="38100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90" name="CustomShape 7"/>
          <p:cNvSpPr/>
          <p:nvPr/>
        </p:nvSpPr>
        <p:spPr>
          <a:xfrm>
            <a:off x="0" y="2298600"/>
            <a:ext cx="845928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2f5597"/>
                </a:solidFill>
                <a:latin typeface="Corbel"/>
              </a:rPr>
              <a:t>Sondaggio on-line «Hey tu che sportivo sei?»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e20778"/>
                </a:solidFill>
                <a:latin typeface="Corbel"/>
              </a:rPr>
              <a:t>Indagine qualitativa sulla pratica sportiva </a:t>
            </a:r>
            <a:endParaRPr b="0" lang="it-IT" sz="3200" spc="-1" strike="noStrike">
              <a:latin typeface="Arial"/>
            </a:endParaRPr>
          </a:p>
        </p:txBody>
      </p:sp>
      <p:pic>
        <p:nvPicPr>
          <p:cNvPr id="291" name="Immagine 24" descr=""/>
          <p:cNvPicPr/>
          <p:nvPr/>
        </p:nvPicPr>
        <p:blipFill>
          <a:blip r:embed="rId3"/>
          <a:stretch/>
        </p:blipFill>
        <p:spPr>
          <a:xfrm>
            <a:off x="173520" y="0"/>
            <a:ext cx="3186000" cy="1783440"/>
          </a:xfrm>
          <a:prstGeom prst="rect">
            <a:avLst/>
          </a:prstGeom>
          <a:ln>
            <a:noFill/>
          </a:ln>
        </p:spPr>
      </p:pic>
      <p:pic>
        <p:nvPicPr>
          <p:cNvPr id="292" name="Picture 2" descr=""/>
          <p:cNvPicPr/>
          <p:nvPr/>
        </p:nvPicPr>
        <p:blipFill>
          <a:blip r:embed="rId4"/>
          <a:stretch/>
        </p:blipFill>
        <p:spPr>
          <a:xfrm>
            <a:off x="8155080" y="6186960"/>
            <a:ext cx="882720" cy="639720"/>
          </a:xfrm>
          <a:prstGeom prst="rect">
            <a:avLst/>
          </a:prstGeom>
          <a:ln>
            <a:noFill/>
          </a:ln>
        </p:spPr>
      </p:pic>
      <p:pic>
        <p:nvPicPr>
          <p:cNvPr id="293" name="Immagine 12" descr=""/>
          <p:cNvPicPr/>
          <p:nvPr/>
        </p:nvPicPr>
        <p:blipFill>
          <a:blip r:embed="rId5"/>
          <a:stretch/>
        </p:blipFill>
        <p:spPr>
          <a:xfrm>
            <a:off x="9274320" y="6337440"/>
            <a:ext cx="981720" cy="399600"/>
          </a:xfrm>
          <a:prstGeom prst="rect">
            <a:avLst/>
          </a:prstGeom>
          <a:ln>
            <a:noFill/>
          </a:ln>
        </p:spPr>
      </p:pic>
      <p:pic>
        <p:nvPicPr>
          <p:cNvPr id="294" name="Immagine 16" descr=""/>
          <p:cNvPicPr/>
          <p:nvPr/>
        </p:nvPicPr>
        <p:blipFill>
          <a:blip r:embed="rId6"/>
          <a:stretch/>
        </p:blipFill>
        <p:spPr>
          <a:xfrm>
            <a:off x="10492560" y="6301800"/>
            <a:ext cx="1391400" cy="440280"/>
          </a:xfrm>
          <a:prstGeom prst="rect">
            <a:avLst/>
          </a:prstGeom>
          <a:ln>
            <a:noFill/>
          </a:ln>
        </p:spPr>
      </p:pic>
      <p:sp>
        <p:nvSpPr>
          <p:cNvPr id="295" name="TextShape 8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6F0059E-1104-4A12-A6F0-5546FF134D1F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0"/>
            <a:ext cx="6805080" cy="132660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0" y="10000"/>
                </a:moveTo>
                <a:cubicBezTo>
                  <a:pt x="1" y="6667"/>
                  <a:pt x="1" y="3333"/>
                  <a:pt x="2" y="0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97" name="Group 2"/>
          <p:cNvGrpSpPr/>
          <p:nvPr/>
        </p:nvGrpSpPr>
        <p:grpSpPr>
          <a:xfrm>
            <a:off x="-25200" y="108360"/>
            <a:ext cx="7183440" cy="1056960"/>
            <a:chOff x="-25200" y="108360"/>
            <a:chExt cx="7183440" cy="1056960"/>
          </a:xfrm>
        </p:grpSpPr>
        <p:sp>
          <p:nvSpPr>
            <p:cNvPr id="298" name="CustomShape 3"/>
            <p:cNvSpPr/>
            <p:nvPr/>
          </p:nvSpPr>
          <p:spPr>
            <a:xfrm>
              <a:off x="-25200" y="322200"/>
              <a:ext cx="7183440" cy="84312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0" y="6667"/>
                    <a:pt x="19" y="3333"/>
                    <a:pt x="29" y="0"/>
                  </a:cubicBezTo>
                  <a:lnTo>
                    <a:pt x="10000" y="211"/>
                  </a:lnTo>
                  <a:lnTo>
                    <a:pt x="8705" y="989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" name="CustomShape 4"/>
            <p:cNvSpPr/>
            <p:nvPr/>
          </p:nvSpPr>
          <p:spPr>
            <a:xfrm>
              <a:off x="6458040" y="108360"/>
              <a:ext cx="700200" cy="238320"/>
            </a:xfrm>
            <a:custGeom>
              <a:avLst/>
              <a:gdLst/>
              <a:ahLst/>
              <a:rect l="l" t="t" r="r" b="b"/>
              <a:pathLst>
                <a:path w="717402" h="238826">
                  <a:moveTo>
                    <a:pt x="0" y="238826"/>
                  </a:moveTo>
                  <a:lnTo>
                    <a:pt x="236891" y="0"/>
                  </a:lnTo>
                  <a:lnTo>
                    <a:pt x="717402" y="238826"/>
                  </a:lnTo>
                  <a:lnTo>
                    <a:pt x="0" y="23882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0" name="Immagine 8" descr=""/>
          <p:cNvPicPr/>
          <p:nvPr/>
        </p:nvPicPr>
        <p:blipFill>
          <a:blip r:embed="rId1"/>
          <a:srcRect l="0" t="0" r="47604" b="0"/>
          <a:stretch/>
        </p:blipFill>
        <p:spPr>
          <a:xfrm>
            <a:off x="0" y="280800"/>
            <a:ext cx="866160" cy="925560"/>
          </a:xfrm>
          <a:prstGeom prst="rect">
            <a:avLst/>
          </a:prstGeom>
          <a:ln>
            <a:noFill/>
          </a:ln>
        </p:spPr>
      </p:pic>
      <p:sp>
        <p:nvSpPr>
          <p:cNvPr id="301" name="CustomShape 5"/>
          <p:cNvSpPr/>
          <p:nvPr/>
        </p:nvSpPr>
        <p:spPr>
          <a:xfrm>
            <a:off x="866520" y="270000"/>
            <a:ext cx="617184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2f5597"/>
                </a:solidFill>
                <a:latin typeface="Corbel"/>
              </a:rPr>
              <a:t>Regione Europea dello Sport 2022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e20778"/>
                </a:solidFill>
                <a:latin typeface="Corbel"/>
              </a:rPr>
              <a:t>HEY TU CHE SPORTIVO SEI?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302" name="Picture 2" descr=""/>
          <p:cNvPicPr/>
          <p:nvPr/>
        </p:nvPicPr>
        <p:blipFill>
          <a:blip r:embed="rId2"/>
          <a:stretch/>
        </p:blipFill>
        <p:spPr>
          <a:xfrm>
            <a:off x="8155080" y="6186960"/>
            <a:ext cx="882720" cy="639720"/>
          </a:xfrm>
          <a:prstGeom prst="rect">
            <a:avLst/>
          </a:prstGeom>
          <a:ln>
            <a:noFill/>
          </a:ln>
        </p:spPr>
      </p:pic>
      <p:pic>
        <p:nvPicPr>
          <p:cNvPr id="303" name="Immagine 18" descr=""/>
          <p:cNvPicPr/>
          <p:nvPr/>
        </p:nvPicPr>
        <p:blipFill>
          <a:blip r:embed="rId3"/>
          <a:stretch/>
        </p:blipFill>
        <p:spPr>
          <a:xfrm>
            <a:off x="9274320" y="6337440"/>
            <a:ext cx="981720" cy="399600"/>
          </a:xfrm>
          <a:prstGeom prst="rect">
            <a:avLst/>
          </a:prstGeom>
          <a:ln>
            <a:noFill/>
          </a:ln>
        </p:spPr>
      </p:pic>
      <p:pic>
        <p:nvPicPr>
          <p:cNvPr id="304" name="Immagine 19" descr=""/>
          <p:cNvPicPr/>
          <p:nvPr/>
        </p:nvPicPr>
        <p:blipFill>
          <a:blip r:embed="rId4"/>
          <a:stretch/>
        </p:blipFill>
        <p:spPr>
          <a:xfrm>
            <a:off x="10492560" y="6301800"/>
            <a:ext cx="1391400" cy="440280"/>
          </a:xfrm>
          <a:prstGeom prst="rect">
            <a:avLst/>
          </a:prstGeom>
          <a:ln>
            <a:noFill/>
          </a:ln>
        </p:spPr>
      </p:pic>
      <p:sp>
        <p:nvSpPr>
          <p:cNvPr id="305" name="TextShape 6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3311B37-7381-4D93-896A-33EFC4BF4ADE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pic>
        <p:nvPicPr>
          <p:cNvPr id="306" name="Immagine 21" descr=""/>
          <p:cNvPicPr/>
          <p:nvPr/>
        </p:nvPicPr>
        <p:blipFill>
          <a:blip r:embed="rId5"/>
          <a:stretch/>
        </p:blipFill>
        <p:spPr>
          <a:xfrm>
            <a:off x="7625880" y="5865480"/>
            <a:ext cx="4565880" cy="4262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307" name="CustomShape 7"/>
          <p:cNvSpPr/>
          <p:nvPr/>
        </p:nvSpPr>
        <p:spPr>
          <a:xfrm>
            <a:off x="866520" y="1595880"/>
            <a:ext cx="78112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Sondaggio on line condotto su un campione rappresentativo di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più di 5000 piemontesi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Obiettivo: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 panoramica su chi pratica sport in Piemonte e chi ama seguire le attività sportive.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Il sondaggio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è stato strutturato per individuare: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e20778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e20778"/>
                </a:solidFill>
                <a:latin typeface="Calibri"/>
              </a:rPr>
              <a:t>PROTAGONISTA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=chi pratica sport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e20778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e20778"/>
                </a:solidFill>
                <a:latin typeface="Calibri"/>
              </a:rPr>
              <a:t>SPETTATORE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=chi segue le attività sportive ma non pratica sport 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e20778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e20778"/>
                </a:solidFill>
                <a:latin typeface="Calibri"/>
              </a:rPr>
              <a:t>AMANTE DEL RELAX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=chi non segue e non pratica sport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08" name="CustomShape 8"/>
          <p:cNvSpPr/>
          <p:nvPr/>
        </p:nvSpPr>
        <p:spPr>
          <a:xfrm>
            <a:off x="806400" y="4275720"/>
            <a:ext cx="69397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CAMPIONE RAPPRESENTATIVO SONDAGGIO: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it-IT" sz="3600" spc="-1" strike="noStrike">
                <a:solidFill>
                  <a:srgbClr val="000000"/>
                </a:solidFill>
                <a:latin typeface="Calibri"/>
              </a:rPr>
              <a:t>5012 INTERVISTE ON-LINE 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309" name="Immagine 13" descr=""/>
          <p:cNvPicPr/>
          <p:nvPr/>
        </p:nvPicPr>
        <p:blipFill>
          <a:blip r:embed="rId6"/>
          <a:srcRect l="64850" t="29942" r="22244" b="30194"/>
          <a:stretch/>
        </p:blipFill>
        <p:spPr>
          <a:xfrm>
            <a:off x="8566560" y="280800"/>
            <a:ext cx="3093840" cy="537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magine 15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92520" y="2377800"/>
            <a:ext cx="3900600" cy="1675800"/>
          </a:xfrm>
          <a:prstGeom prst="rect">
            <a:avLst/>
          </a:prstGeom>
          <a:ln>
            <a:noFill/>
          </a:ln>
        </p:spPr>
      </p:pic>
      <p:sp>
        <p:nvSpPr>
          <p:cNvPr id="311" name="CustomShape 1"/>
          <p:cNvSpPr/>
          <p:nvPr/>
        </p:nvSpPr>
        <p:spPr>
          <a:xfrm>
            <a:off x="517320" y="2810520"/>
            <a:ext cx="1176840" cy="731160"/>
          </a:xfrm>
          <a:prstGeom prst="ellipse">
            <a:avLst/>
          </a:prstGeom>
          <a:solidFill>
            <a:srgbClr val="fad6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latin typeface="Calibri"/>
              </a:rPr>
              <a:t>60%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312" name="Immagine 32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14760" y="5048640"/>
            <a:ext cx="4259880" cy="1271880"/>
          </a:xfrm>
          <a:prstGeom prst="rect">
            <a:avLst/>
          </a:prstGeom>
          <a:ln>
            <a:noFill/>
          </a:ln>
        </p:spPr>
      </p:pic>
      <p:pic>
        <p:nvPicPr>
          <p:cNvPr id="313" name="Immagine 33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78840" y="3885480"/>
            <a:ext cx="3421080" cy="1004760"/>
          </a:xfrm>
          <a:prstGeom prst="rect">
            <a:avLst/>
          </a:prstGeom>
          <a:ln>
            <a:noFill/>
          </a:ln>
        </p:spPr>
      </p:pic>
      <p:sp>
        <p:nvSpPr>
          <p:cNvPr id="314" name="CustomShape 2"/>
          <p:cNvSpPr/>
          <p:nvPr/>
        </p:nvSpPr>
        <p:spPr>
          <a:xfrm>
            <a:off x="619920" y="5402880"/>
            <a:ext cx="663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Calibri"/>
              </a:rPr>
              <a:t>22%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674280" y="4250520"/>
            <a:ext cx="726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Calibri"/>
              </a:rPr>
              <a:t>18%</a:t>
            </a:r>
            <a:endParaRPr b="0" lang="it-IT" sz="1800" spc="-1" strike="noStrike">
              <a:latin typeface="Arial"/>
            </a:endParaRPr>
          </a:p>
        </p:txBody>
      </p:sp>
      <p:grpSp>
        <p:nvGrpSpPr>
          <p:cNvPr id="316" name="Group 4"/>
          <p:cNvGrpSpPr/>
          <p:nvPr/>
        </p:nvGrpSpPr>
        <p:grpSpPr>
          <a:xfrm>
            <a:off x="3704040" y="2291760"/>
            <a:ext cx="4046400" cy="1672920"/>
            <a:chOff x="3704040" y="2291760"/>
            <a:chExt cx="4046400" cy="1672920"/>
          </a:xfrm>
        </p:grpSpPr>
        <p:grpSp>
          <p:nvGrpSpPr>
            <p:cNvPr id="317" name="Group 5"/>
            <p:cNvGrpSpPr/>
            <p:nvPr/>
          </p:nvGrpSpPr>
          <p:grpSpPr>
            <a:xfrm>
              <a:off x="3704040" y="2291760"/>
              <a:ext cx="4046400" cy="1672920"/>
              <a:chOff x="3704040" y="2291760"/>
              <a:chExt cx="4046400" cy="1672920"/>
            </a:xfrm>
          </p:grpSpPr>
          <p:pic>
            <p:nvPicPr>
              <p:cNvPr id="318" name="Immagine 43" descr=""/>
              <p:cNvPicPr/>
              <p:nvPr/>
            </p:nvPicPr>
            <p:blipFill>
              <a:blip r:embed=""/>
              <a:srcRect l="-2147483648" t="-2147483648" r="-2147483648" b="-2147483648"/>
              <a:stretch/>
            </p:blipFill>
            <p:spPr>
              <a:xfrm>
                <a:off x="3704040" y="2291760"/>
                <a:ext cx="4046400" cy="1672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19" name="CustomShape 6"/>
              <p:cNvSpPr/>
              <p:nvPr/>
            </p:nvSpPr>
            <p:spPr>
              <a:xfrm>
                <a:off x="4484520" y="2977920"/>
                <a:ext cx="470880" cy="399600"/>
              </a:xfrm>
              <a:prstGeom prst="ellipse">
                <a:avLst/>
              </a:prstGeom>
              <a:solidFill>
                <a:srgbClr val="fad687"/>
              </a:solidFill>
              <a:ln>
                <a:solidFill>
                  <a:srgbClr val="fad6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20" name="CustomShape 7"/>
            <p:cNvSpPr/>
            <p:nvPr/>
          </p:nvSpPr>
          <p:spPr>
            <a:xfrm>
              <a:off x="5568120" y="3187800"/>
              <a:ext cx="741600" cy="23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21" name="CustomShape 8"/>
          <p:cNvSpPr/>
          <p:nvPr/>
        </p:nvSpPr>
        <p:spPr>
          <a:xfrm>
            <a:off x="0" y="0"/>
            <a:ext cx="6805080" cy="132660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0" y="10000"/>
                </a:moveTo>
                <a:cubicBezTo>
                  <a:pt x="1" y="6667"/>
                  <a:pt x="1" y="3333"/>
                  <a:pt x="2" y="0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22" name="Group 9"/>
          <p:cNvGrpSpPr/>
          <p:nvPr/>
        </p:nvGrpSpPr>
        <p:grpSpPr>
          <a:xfrm>
            <a:off x="-25200" y="108360"/>
            <a:ext cx="7183440" cy="1056960"/>
            <a:chOff x="-25200" y="108360"/>
            <a:chExt cx="7183440" cy="1056960"/>
          </a:xfrm>
        </p:grpSpPr>
        <p:sp>
          <p:nvSpPr>
            <p:cNvPr id="323" name="CustomShape 10"/>
            <p:cNvSpPr/>
            <p:nvPr/>
          </p:nvSpPr>
          <p:spPr>
            <a:xfrm>
              <a:off x="-25200" y="322200"/>
              <a:ext cx="7183440" cy="84312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0" y="6667"/>
                    <a:pt x="19" y="3333"/>
                    <a:pt x="29" y="0"/>
                  </a:cubicBezTo>
                  <a:lnTo>
                    <a:pt x="10000" y="211"/>
                  </a:lnTo>
                  <a:lnTo>
                    <a:pt x="8705" y="989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" name="CustomShape 11"/>
            <p:cNvSpPr/>
            <p:nvPr/>
          </p:nvSpPr>
          <p:spPr>
            <a:xfrm>
              <a:off x="6458040" y="108360"/>
              <a:ext cx="700200" cy="238320"/>
            </a:xfrm>
            <a:custGeom>
              <a:avLst/>
              <a:gdLst/>
              <a:ahLst/>
              <a:rect l="l" t="t" r="r" b="b"/>
              <a:pathLst>
                <a:path w="717402" h="238826">
                  <a:moveTo>
                    <a:pt x="0" y="238826"/>
                  </a:moveTo>
                  <a:lnTo>
                    <a:pt x="236891" y="0"/>
                  </a:lnTo>
                  <a:lnTo>
                    <a:pt x="717402" y="238826"/>
                  </a:lnTo>
                  <a:lnTo>
                    <a:pt x="0" y="23882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25" name="Immagine 8" descr=""/>
          <p:cNvPicPr/>
          <p:nvPr/>
        </p:nvPicPr>
        <p:blipFill>
          <a:blip r:embed="rId1"/>
          <a:srcRect l="0" t="0" r="47604" b="0"/>
          <a:stretch/>
        </p:blipFill>
        <p:spPr>
          <a:xfrm>
            <a:off x="0" y="280800"/>
            <a:ext cx="866160" cy="925560"/>
          </a:xfrm>
          <a:prstGeom prst="rect">
            <a:avLst/>
          </a:prstGeom>
          <a:ln>
            <a:noFill/>
          </a:ln>
        </p:spPr>
      </p:pic>
      <p:sp>
        <p:nvSpPr>
          <p:cNvPr id="326" name="CustomShape 12"/>
          <p:cNvSpPr/>
          <p:nvPr/>
        </p:nvSpPr>
        <p:spPr>
          <a:xfrm>
            <a:off x="866520" y="270000"/>
            <a:ext cx="617184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2f5597"/>
                </a:solidFill>
                <a:latin typeface="Corbel"/>
              </a:rPr>
              <a:t>Regione Europea dello Sport 2022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e20778"/>
                </a:solidFill>
                <a:latin typeface="Corbel"/>
              </a:rPr>
              <a:t>HEY TU CHE SPORTIVO SEI?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327" name="Picture 2" descr=""/>
          <p:cNvPicPr/>
          <p:nvPr/>
        </p:nvPicPr>
        <p:blipFill>
          <a:blip r:embed="rId2"/>
          <a:stretch/>
        </p:blipFill>
        <p:spPr>
          <a:xfrm>
            <a:off x="8155080" y="6186960"/>
            <a:ext cx="882720" cy="639720"/>
          </a:xfrm>
          <a:prstGeom prst="rect">
            <a:avLst/>
          </a:prstGeom>
          <a:ln>
            <a:noFill/>
          </a:ln>
        </p:spPr>
      </p:pic>
      <p:pic>
        <p:nvPicPr>
          <p:cNvPr id="328" name="Immagine 18" descr=""/>
          <p:cNvPicPr/>
          <p:nvPr/>
        </p:nvPicPr>
        <p:blipFill>
          <a:blip r:embed="rId3"/>
          <a:stretch/>
        </p:blipFill>
        <p:spPr>
          <a:xfrm>
            <a:off x="9274320" y="6337440"/>
            <a:ext cx="981720" cy="399600"/>
          </a:xfrm>
          <a:prstGeom prst="rect">
            <a:avLst/>
          </a:prstGeom>
          <a:ln>
            <a:noFill/>
          </a:ln>
        </p:spPr>
      </p:pic>
      <p:pic>
        <p:nvPicPr>
          <p:cNvPr id="329" name="Immagine 19" descr=""/>
          <p:cNvPicPr/>
          <p:nvPr/>
        </p:nvPicPr>
        <p:blipFill>
          <a:blip r:embed="rId4"/>
          <a:stretch/>
        </p:blipFill>
        <p:spPr>
          <a:xfrm>
            <a:off x="10492560" y="6301800"/>
            <a:ext cx="1391400" cy="440280"/>
          </a:xfrm>
          <a:prstGeom prst="rect">
            <a:avLst/>
          </a:prstGeom>
          <a:ln>
            <a:noFill/>
          </a:ln>
        </p:spPr>
      </p:pic>
      <p:sp>
        <p:nvSpPr>
          <p:cNvPr id="330" name="TextShape 1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11D0017-2C96-42E5-AF66-4C55F660FDC7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pic>
        <p:nvPicPr>
          <p:cNvPr id="331" name="Immagine 21" descr=""/>
          <p:cNvPicPr/>
          <p:nvPr/>
        </p:nvPicPr>
        <p:blipFill>
          <a:blip r:embed="rId5"/>
          <a:stretch/>
        </p:blipFill>
        <p:spPr>
          <a:xfrm>
            <a:off x="7625880" y="5865480"/>
            <a:ext cx="4565880" cy="4262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332" name="CustomShape 14"/>
          <p:cNvSpPr/>
          <p:nvPr/>
        </p:nvSpPr>
        <p:spPr>
          <a:xfrm>
            <a:off x="1098720" y="1455120"/>
            <a:ext cx="6351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</a:rPr>
              <a:t>5.012 INTERVISTE ON-LINE 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333" name="Immagine 31" descr=""/>
          <p:cNvPicPr/>
          <p:nvPr/>
        </p:nvPicPr>
        <p:blipFill>
          <a:blip r:embed="rId6"/>
          <a:srcRect l="49170" t="11790" r="31952" b="33857"/>
          <a:stretch/>
        </p:blipFill>
        <p:spPr>
          <a:xfrm>
            <a:off x="8427240" y="757800"/>
            <a:ext cx="3530160" cy="5492520"/>
          </a:xfrm>
          <a:prstGeom prst="rect">
            <a:avLst/>
          </a:prstGeom>
          <a:ln>
            <a:noFill/>
          </a:ln>
        </p:spPr>
      </p:pic>
      <p:sp>
        <p:nvSpPr>
          <p:cNvPr id="334" name="CustomShape 15"/>
          <p:cNvSpPr/>
          <p:nvPr/>
        </p:nvSpPr>
        <p:spPr>
          <a:xfrm>
            <a:off x="5471640" y="3089880"/>
            <a:ext cx="3900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Montserrat Extra Bold"/>
              </a:rPr>
              <a:t>Gli sport più praticati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35" name="Line 16"/>
          <p:cNvSpPr/>
          <p:nvPr/>
        </p:nvSpPr>
        <p:spPr>
          <a:xfrm>
            <a:off x="7056720" y="2559240"/>
            <a:ext cx="1450080" cy="662760"/>
          </a:xfrm>
          <a:prstGeom prst="line">
            <a:avLst/>
          </a:prstGeom>
          <a:ln w="7632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336" name="Line 17"/>
          <p:cNvSpPr/>
          <p:nvPr/>
        </p:nvSpPr>
        <p:spPr>
          <a:xfrm flipV="1">
            <a:off x="7142760" y="3222000"/>
            <a:ext cx="1364040" cy="756360"/>
          </a:xfrm>
          <a:prstGeom prst="line">
            <a:avLst/>
          </a:prstGeom>
          <a:ln w="7632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337" name="CustomShape 18"/>
          <p:cNvSpPr/>
          <p:nvPr/>
        </p:nvSpPr>
        <p:spPr>
          <a:xfrm>
            <a:off x="8705520" y="1053000"/>
            <a:ext cx="39006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Montserrat Extra Bold"/>
              </a:rPr>
              <a:t>La classifica dei primi 10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38" name="CustomShape 19"/>
          <p:cNvSpPr/>
          <p:nvPr/>
        </p:nvSpPr>
        <p:spPr>
          <a:xfrm>
            <a:off x="10492560" y="5473080"/>
            <a:ext cx="15526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Montserrat Extra Bold"/>
              </a:rPr>
              <a:t>…</a:t>
            </a:r>
            <a:r>
              <a:rPr b="1" lang="it-IT" sz="1400" spc="-1" strike="noStrike">
                <a:solidFill>
                  <a:srgbClr val="000000"/>
                </a:solidFill>
                <a:latin typeface="Montserrat Extra Bold"/>
              </a:rPr>
              <a:t>+ altri sport</a:t>
            </a:r>
            <a:endParaRPr b="0" lang="it-IT" sz="14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0" y="0"/>
            <a:ext cx="6805080" cy="132660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0" y="10000"/>
                </a:moveTo>
                <a:cubicBezTo>
                  <a:pt x="1" y="6667"/>
                  <a:pt x="1" y="3333"/>
                  <a:pt x="2" y="0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0" name="Group 2"/>
          <p:cNvGrpSpPr/>
          <p:nvPr/>
        </p:nvGrpSpPr>
        <p:grpSpPr>
          <a:xfrm>
            <a:off x="-25200" y="108360"/>
            <a:ext cx="7183440" cy="1056960"/>
            <a:chOff x="-25200" y="108360"/>
            <a:chExt cx="7183440" cy="1056960"/>
          </a:xfrm>
        </p:grpSpPr>
        <p:sp>
          <p:nvSpPr>
            <p:cNvPr id="341" name="CustomShape 3"/>
            <p:cNvSpPr/>
            <p:nvPr/>
          </p:nvSpPr>
          <p:spPr>
            <a:xfrm>
              <a:off x="-25200" y="322200"/>
              <a:ext cx="7183440" cy="84312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0" y="6667"/>
                    <a:pt x="19" y="3333"/>
                    <a:pt x="29" y="0"/>
                  </a:cubicBezTo>
                  <a:lnTo>
                    <a:pt x="10000" y="211"/>
                  </a:lnTo>
                  <a:lnTo>
                    <a:pt x="8705" y="989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" name="CustomShape 4"/>
            <p:cNvSpPr/>
            <p:nvPr/>
          </p:nvSpPr>
          <p:spPr>
            <a:xfrm>
              <a:off x="6458040" y="108360"/>
              <a:ext cx="700200" cy="238320"/>
            </a:xfrm>
            <a:custGeom>
              <a:avLst/>
              <a:gdLst/>
              <a:ahLst/>
              <a:rect l="l" t="t" r="r" b="b"/>
              <a:pathLst>
                <a:path w="717402" h="238826">
                  <a:moveTo>
                    <a:pt x="0" y="238826"/>
                  </a:moveTo>
                  <a:lnTo>
                    <a:pt x="236891" y="0"/>
                  </a:lnTo>
                  <a:lnTo>
                    <a:pt x="717402" y="238826"/>
                  </a:lnTo>
                  <a:lnTo>
                    <a:pt x="0" y="23882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43" name="Immagine 8" descr=""/>
          <p:cNvPicPr/>
          <p:nvPr/>
        </p:nvPicPr>
        <p:blipFill>
          <a:blip r:embed="rId1"/>
          <a:srcRect l="0" t="0" r="47604" b="0"/>
          <a:stretch/>
        </p:blipFill>
        <p:spPr>
          <a:xfrm>
            <a:off x="0" y="280800"/>
            <a:ext cx="866160" cy="925560"/>
          </a:xfrm>
          <a:prstGeom prst="rect">
            <a:avLst/>
          </a:prstGeom>
          <a:ln>
            <a:noFill/>
          </a:ln>
        </p:spPr>
      </p:pic>
      <p:sp>
        <p:nvSpPr>
          <p:cNvPr id="344" name="CustomShape 5"/>
          <p:cNvSpPr/>
          <p:nvPr/>
        </p:nvSpPr>
        <p:spPr>
          <a:xfrm>
            <a:off x="866520" y="270000"/>
            <a:ext cx="617184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2f5597"/>
                </a:solidFill>
                <a:latin typeface="Corbel"/>
              </a:rPr>
              <a:t>Regione Europea dello Sport 2022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e20778"/>
                </a:solidFill>
                <a:latin typeface="Corbel"/>
              </a:rPr>
              <a:t>Dettaglio: il protagonista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345" name="Picture 2" descr=""/>
          <p:cNvPicPr/>
          <p:nvPr/>
        </p:nvPicPr>
        <p:blipFill>
          <a:blip r:embed="rId2"/>
          <a:stretch/>
        </p:blipFill>
        <p:spPr>
          <a:xfrm>
            <a:off x="8155080" y="6186960"/>
            <a:ext cx="882720" cy="639720"/>
          </a:xfrm>
          <a:prstGeom prst="rect">
            <a:avLst/>
          </a:prstGeom>
          <a:ln>
            <a:noFill/>
          </a:ln>
        </p:spPr>
      </p:pic>
      <p:pic>
        <p:nvPicPr>
          <p:cNvPr id="346" name="Immagine 18" descr=""/>
          <p:cNvPicPr/>
          <p:nvPr/>
        </p:nvPicPr>
        <p:blipFill>
          <a:blip r:embed="rId3"/>
          <a:stretch/>
        </p:blipFill>
        <p:spPr>
          <a:xfrm>
            <a:off x="9274320" y="6337440"/>
            <a:ext cx="981720" cy="399600"/>
          </a:xfrm>
          <a:prstGeom prst="rect">
            <a:avLst/>
          </a:prstGeom>
          <a:ln>
            <a:noFill/>
          </a:ln>
        </p:spPr>
      </p:pic>
      <p:pic>
        <p:nvPicPr>
          <p:cNvPr id="347" name="Immagine 19" descr=""/>
          <p:cNvPicPr/>
          <p:nvPr/>
        </p:nvPicPr>
        <p:blipFill>
          <a:blip r:embed="rId4"/>
          <a:stretch/>
        </p:blipFill>
        <p:spPr>
          <a:xfrm>
            <a:off x="10492560" y="6301800"/>
            <a:ext cx="1391400" cy="440280"/>
          </a:xfrm>
          <a:prstGeom prst="rect">
            <a:avLst/>
          </a:prstGeom>
          <a:ln>
            <a:noFill/>
          </a:ln>
        </p:spPr>
      </p:pic>
      <p:sp>
        <p:nvSpPr>
          <p:cNvPr id="348" name="TextShape 6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21CD505-3558-4827-BCDB-87454838E38F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pic>
        <p:nvPicPr>
          <p:cNvPr id="349" name="Immagine 21" descr=""/>
          <p:cNvPicPr/>
          <p:nvPr/>
        </p:nvPicPr>
        <p:blipFill>
          <a:blip r:embed="rId5"/>
          <a:stretch/>
        </p:blipFill>
        <p:spPr>
          <a:xfrm>
            <a:off x="7625880" y="5865480"/>
            <a:ext cx="4565880" cy="4262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350" name="CustomShape 7"/>
          <p:cNvSpPr/>
          <p:nvPr/>
        </p:nvSpPr>
        <p:spPr>
          <a:xfrm>
            <a:off x="5529600" y="2787480"/>
            <a:ext cx="39006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Montserrat Extra Bold"/>
              </a:rPr>
              <a:t>Gli sport più praticati</a:t>
            </a:r>
            <a:endParaRPr b="0" lang="it-IT" sz="1400" spc="-1" strike="noStrike">
              <a:latin typeface="Arial"/>
            </a:endParaRPr>
          </a:p>
        </p:txBody>
      </p:sp>
      <p:grpSp>
        <p:nvGrpSpPr>
          <p:cNvPr id="351" name="Group 8"/>
          <p:cNvGrpSpPr/>
          <p:nvPr/>
        </p:nvGrpSpPr>
        <p:grpSpPr>
          <a:xfrm>
            <a:off x="6858360" y="2074320"/>
            <a:ext cx="1450080" cy="1419120"/>
            <a:chOff x="6858360" y="2074320"/>
            <a:chExt cx="1450080" cy="1419120"/>
          </a:xfrm>
        </p:grpSpPr>
        <p:sp>
          <p:nvSpPr>
            <p:cNvPr id="352" name="Line 9"/>
            <p:cNvSpPr/>
            <p:nvPr/>
          </p:nvSpPr>
          <p:spPr>
            <a:xfrm>
              <a:off x="6858360" y="2074320"/>
              <a:ext cx="1450080" cy="662760"/>
            </a:xfrm>
            <a:prstGeom prst="line">
              <a:avLst/>
            </a:prstGeom>
            <a:ln w="7632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353" name="Line 10"/>
            <p:cNvSpPr/>
            <p:nvPr/>
          </p:nvSpPr>
          <p:spPr>
            <a:xfrm flipV="1">
              <a:off x="6944400" y="2737080"/>
              <a:ext cx="1364040" cy="756360"/>
            </a:xfrm>
            <a:prstGeom prst="line">
              <a:avLst/>
            </a:prstGeom>
            <a:ln w="7632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</p:grpSp>
      <p:pic>
        <p:nvPicPr>
          <p:cNvPr id="354" name="Immagine 36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21600" y="1366200"/>
            <a:ext cx="4912560" cy="5460480"/>
          </a:xfrm>
          <a:prstGeom prst="rect">
            <a:avLst/>
          </a:prstGeom>
          <a:ln>
            <a:noFill/>
          </a:ln>
        </p:spPr>
      </p:pic>
      <p:sp>
        <p:nvSpPr>
          <p:cNvPr id="355" name="CustomShape 11"/>
          <p:cNvSpPr/>
          <p:nvPr/>
        </p:nvSpPr>
        <p:spPr>
          <a:xfrm>
            <a:off x="1058400" y="2631600"/>
            <a:ext cx="835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39%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356" name="CustomShape 12"/>
          <p:cNvSpPr/>
          <p:nvPr/>
        </p:nvSpPr>
        <p:spPr>
          <a:xfrm>
            <a:off x="989280" y="4312800"/>
            <a:ext cx="822960" cy="516960"/>
          </a:xfrm>
          <a:prstGeom prst="rect">
            <a:avLst/>
          </a:prstGeom>
          <a:solidFill>
            <a:srgbClr val="ef854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latin typeface="Calibri"/>
              </a:rPr>
              <a:t>56%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357" name="CustomShape 13"/>
          <p:cNvSpPr/>
          <p:nvPr/>
        </p:nvSpPr>
        <p:spPr>
          <a:xfrm>
            <a:off x="1137240" y="5932440"/>
            <a:ext cx="46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Calibri"/>
              </a:rPr>
              <a:t>5%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58" name="CustomShape 14"/>
          <p:cNvSpPr/>
          <p:nvPr/>
        </p:nvSpPr>
        <p:spPr>
          <a:xfrm>
            <a:off x="4863960" y="5116680"/>
            <a:ext cx="646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Calibri"/>
              </a:rPr>
              <a:t>5%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359" name="Immagine 59" descr=""/>
          <p:cNvPicPr/>
          <p:nvPr/>
        </p:nvPicPr>
        <p:blipFill>
          <a:blip r:embed="rId6"/>
          <a:srcRect l="27330" t="15897" r="50397" b="67420"/>
          <a:stretch/>
        </p:blipFill>
        <p:spPr>
          <a:xfrm>
            <a:off x="4345920" y="2145240"/>
            <a:ext cx="2781360" cy="1171440"/>
          </a:xfrm>
          <a:prstGeom prst="rect">
            <a:avLst/>
          </a:prstGeom>
          <a:ln>
            <a:noFill/>
          </a:ln>
        </p:spPr>
      </p:pic>
      <p:pic>
        <p:nvPicPr>
          <p:cNvPr id="360" name="Immagine 3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8348760" y="1028520"/>
            <a:ext cx="3814560" cy="2533680"/>
          </a:xfrm>
          <a:prstGeom prst="rect">
            <a:avLst/>
          </a:prstGeom>
          <a:ln>
            <a:noFill/>
          </a:ln>
        </p:spPr>
      </p:pic>
      <p:pic>
        <p:nvPicPr>
          <p:cNvPr id="361" name="Immagine 22" descr=""/>
          <p:cNvPicPr/>
          <p:nvPr/>
        </p:nvPicPr>
        <p:blipFill>
          <a:blip r:embed="rId7"/>
          <a:srcRect l="28209" t="16738" r="49511" b="66486"/>
          <a:stretch/>
        </p:blipFill>
        <p:spPr>
          <a:xfrm>
            <a:off x="4485240" y="4012560"/>
            <a:ext cx="2902320" cy="1228680"/>
          </a:xfrm>
          <a:prstGeom prst="rect">
            <a:avLst/>
          </a:prstGeom>
          <a:ln>
            <a:noFill/>
          </a:ln>
        </p:spPr>
      </p:pic>
      <p:sp>
        <p:nvSpPr>
          <p:cNvPr id="362" name="CustomShape 15"/>
          <p:cNvSpPr/>
          <p:nvPr/>
        </p:nvSpPr>
        <p:spPr>
          <a:xfrm>
            <a:off x="5590440" y="4574160"/>
            <a:ext cx="39006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Montserrat Extra Bold"/>
              </a:rPr>
              <a:t>Gli sport più praticati</a:t>
            </a:r>
            <a:endParaRPr b="0" lang="it-IT" sz="1400" spc="-1" strike="noStrike">
              <a:latin typeface="Arial"/>
            </a:endParaRPr>
          </a:p>
        </p:txBody>
      </p:sp>
      <p:grpSp>
        <p:nvGrpSpPr>
          <p:cNvPr id="363" name="Group 16"/>
          <p:cNvGrpSpPr/>
          <p:nvPr/>
        </p:nvGrpSpPr>
        <p:grpSpPr>
          <a:xfrm>
            <a:off x="6930720" y="3918960"/>
            <a:ext cx="1450080" cy="1419120"/>
            <a:chOff x="6930720" y="3918960"/>
            <a:chExt cx="1450080" cy="1419120"/>
          </a:xfrm>
        </p:grpSpPr>
        <p:sp>
          <p:nvSpPr>
            <p:cNvPr id="364" name="Line 17"/>
            <p:cNvSpPr/>
            <p:nvPr/>
          </p:nvSpPr>
          <p:spPr>
            <a:xfrm>
              <a:off x="6930720" y="3918960"/>
              <a:ext cx="1450080" cy="662400"/>
            </a:xfrm>
            <a:prstGeom prst="line">
              <a:avLst/>
            </a:prstGeom>
            <a:ln w="7632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365" name="Line 18"/>
            <p:cNvSpPr/>
            <p:nvPr/>
          </p:nvSpPr>
          <p:spPr>
            <a:xfrm flipV="1">
              <a:off x="7016400" y="4581360"/>
              <a:ext cx="1364400" cy="756720"/>
            </a:xfrm>
            <a:prstGeom prst="line">
              <a:avLst/>
            </a:prstGeom>
            <a:ln w="7632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</p:grpSp>
      <p:pic>
        <p:nvPicPr>
          <p:cNvPr id="366" name="Immagine 25" descr=""/>
          <p:cNvPicPr/>
          <p:nvPr/>
        </p:nvPicPr>
        <p:blipFill>
          <a:blip r:embed="rId8"/>
          <a:srcRect l="49004" t="12082" r="34463" b="68875"/>
          <a:stretch/>
        </p:blipFill>
        <p:spPr>
          <a:xfrm>
            <a:off x="8141760" y="3517560"/>
            <a:ext cx="3748320" cy="2428200"/>
          </a:xfrm>
          <a:prstGeom prst="rect">
            <a:avLst/>
          </a:prstGeom>
          <a:ln>
            <a:noFill/>
          </a:ln>
        </p:spPr>
      </p:pic>
      <p:sp>
        <p:nvSpPr>
          <p:cNvPr id="367" name="CustomShape 19"/>
          <p:cNvSpPr/>
          <p:nvPr/>
        </p:nvSpPr>
        <p:spPr>
          <a:xfrm>
            <a:off x="2552760" y="4231800"/>
            <a:ext cx="1884240" cy="58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8" name="Immagine 27" descr=""/>
          <p:cNvPicPr/>
          <p:nvPr/>
        </p:nvPicPr>
        <p:blipFill>
          <a:blip r:embed="rId9"/>
          <a:srcRect l="49233" t="63171" r="35874" b="30246"/>
          <a:stretch/>
        </p:blipFill>
        <p:spPr>
          <a:xfrm>
            <a:off x="2633400" y="4284000"/>
            <a:ext cx="1420920" cy="352800"/>
          </a:xfrm>
          <a:prstGeom prst="rect">
            <a:avLst/>
          </a:prstGeom>
          <a:ln>
            <a:noFill/>
          </a:ln>
        </p:spPr>
      </p:pic>
      <p:sp>
        <p:nvSpPr>
          <p:cNvPr id="369" name="CustomShape 20"/>
          <p:cNvSpPr/>
          <p:nvPr/>
        </p:nvSpPr>
        <p:spPr>
          <a:xfrm>
            <a:off x="2697480" y="4747320"/>
            <a:ext cx="14209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Montserrat Extra Bold"/>
              </a:rPr>
              <a:t>1.705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0" y="0"/>
            <a:ext cx="6805080" cy="132660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0" y="10000"/>
                </a:moveTo>
                <a:cubicBezTo>
                  <a:pt x="1" y="6667"/>
                  <a:pt x="1" y="3333"/>
                  <a:pt x="2" y="0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71" name="Group 2"/>
          <p:cNvGrpSpPr/>
          <p:nvPr/>
        </p:nvGrpSpPr>
        <p:grpSpPr>
          <a:xfrm>
            <a:off x="-25200" y="108360"/>
            <a:ext cx="7183440" cy="1056960"/>
            <a:chOff x="-25200" y="108360"/>
            <a:chExt cx="7183440" cy="1056960"/>
          </a:xfrm>
        </p:grpSpPr>
        <p:sp>
          <p:nvSpPr>
            <p:cNvPr id="372" name="CustomShape 3"/>
            <p:cNvSpPr/>
            <p:nvPr/>
          </p:nvSpPr>
          <p:spPr>
            <a:xfrm>
              <a:off x="-25200" y="322200"/>
              <a:ext cx="7183440" cy="84312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0" y="6667"/>
                    <a:pt x="19" y="3333"/>
                    <a:pt x="29" y="0"/>
                  </a:cubicBezTo>
                  <a:lnTo>
                    <a:pt x="10000" y="211"/>
                  </a:lnTo>
                  <a:lnTo>
                    <a:pt x="8705" y="989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" name="CustomShape 4"/>
            <p:cNvSpPr/>
            <p:nvPr/>
          </p:nvSpPr>
          <p:spPr>
            <a:xfrm>
              <a:off x="6458040" y="108360"/>
              <a:ext cx="700200" cy="238320"/>
            </a:xfrm>
            <a:custGeom>
              <a:avLst/>
              <a:gdLst/>
              <a:ahLst/>
              <a:rect l="l" t="t" r="r" b="b"/>
              <a:pathLst>
                <a:path w="717402" h="238826">
                  <a:moveTo>
                    <a:pt x="0" y="238826"/>
                  </a:moveTo>
                  <a:lnTo>
                    <a:pt x="236891" y="0"/>
                  </a:lnTo>
                  <a:lnTo>
                    <a:pt x="717402" y="238826"/>
                  </a:lnTo>
                  <a:lnTo>
                    <a:pt x="0" y="23882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74" name="Immagine 8" descr=""/>
          <p:cNvPicPr/>
          <p:nvPr/>
        </p:nvPicPr>
        <p:blipFill>
          <a:blip r:embed="rId1"/>
          <a:srcRect l="0" t="0" r="47604" b="0"/>
          <a:stretch/>
        </p:blipFill>
        <p:spPr>
          <a:xfrm>
            <a:off x="0" y="280800"/>
            <a:ext cx="866160" cy="925560"/>
          </a:xfrm>
          <a:prstGeom prst="rect">
            <a:avLst/>
          </a:prstGeom>
          <a:ln>
            <a:noFill/>
          </a:ln>
        </p:spPr>
      </p:pic>
      <p:sp>
        <p:nvSpPr>
          <p:cNvPr id="375" name="CustomShape 5"/>
          <p:cNvSpPr/>
          <p:nvPr/>
        </p:nvSpPr>
        <p:spPr>
          <a:xfrm>
            <a:off x="866520" y="270000"/>
            <a:ext cx="617184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2f5597"/>
                </a:solidFill>
                <a:latin typeface="Corbel"/>
              </a:rPr>
              <a:t>Regione Europea dello Sport 2022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it-IT" sz="1800" spc="-1" strike="noStrike">
                <a:solidFill>
                  <a:srgbClr val="e20778"/>
                </a:solidFill>
                <a:latin typeface="Corbel"/>
              </a:rPr>
              <a:t>Prossimi passi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376" name="Picture 2" descr=""/>
          <p:cNvPicPr/>
          <p:nvPr/>
        </p:nvPicPr>
        <p:blipFill>
          <a:blip r:embed="rId2"/>
          <a:stretch/>
        </p:blipFill>
        <p:spPr>
          <a:xfrm>
            <a:off x="8155080" y="6186960"/>
            <a:ext cx="882720" cy="639720"/>
          </a:xfrm>
          <a:prstGeom prst="rect">
            <a:avLst/>
          </a:prstGeom>
          <a:ln>
            <a:noFill/>
          </a:ln>
        </p:spPr>
      </p:pic>
      <p:pic>
        <p:nvPicPr>
          <p:cNvPr id="377" name="Immagine 18" descr=""/>
          <p:cNvPicPr/>
          <p:nvPr/>
        </p:nvPicPr>
        <p:blipFill>
          <a:blip r:embed="rId3"/>
          <a:stretch/>
        </p:blipFill>
        <p:spPr>
          <a:xfrm>
            <a:off x="9274320" y="6337440"/>
            <a:ext cx="981720" cy="399600"/>
          </a:xfrm>
          <a:prstGeom prst="rect">
            <a:avLst/>
          </a:prstGeom>
          <a:ln>
            <a:noFill/>
          </a:ln>
        </p:spPr>
      </p:pic>
      <p:pic>
        <p:nvPicPr>
          <p:cNvPr id="378" name="Immagine 19" descr=""/>
          <p:cNvPicPr/>
          <p:nvPr/>
        </p:nvPicPr>
        <p:blipFill>
          <a:blip r:embed="rId4"/>
          <a:stretch/>
        </p:blipFill>
        <p:spPr>
          <a:xfrm>
            <a:off x="10492560" y="6301800"/>
            <a:ext cx="1391400" cy="440280"/>
          </a:xfrm>
          <a:prstGeom prst="rect">
            <a:avLst/>
          </a:prstGeom>
          <a:ln>
            <a:noFill/>
          </a:ln>
        </p:spPr>
      </p:pic>
      <p:sp>
        <p:nvSpPr>
          <p:cNvPr id="379" name="TextShape 6"/>
          <p:cNvSpPr txBox="1"/>
          <p:nvPr/>
        </p:nvSpPr>
        <p:spPr>
          <a:xfrm>
            <a:off x="573120" y="1560240"/>
            <a:ext cx="11045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</a:rPr>
              <a:t>Rafforzamento del </a:t>
            </a:r>
            <a:r>
              <a:rPr b="1" lang="it-IT" sz="4000" spc="-1" strike="noStrike">
                <a:solidFill>
                  <a:srgbClr val="e20778"/>
                </a:solidFill>
                <a:latin typeface="Calibri"/>
              </a:rPr>
              <a:t>portale piemontesport.org</a:t>
            </a:r>
            <a:endParaRPr b="0" lang="it-IT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</a:rPr>
              <a:t>Organizzazione di seminari sul tema:</a:t>
            </a:r>
            <a:endParaRPr b="0" lang="it-IT" sz="4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50000"/>
              </a:lnSpc>
              <a:spcBef>
                <a:spcPts val="1001"/>
              </a:spcBef>
            </a:pPr>
            <a:r>
              <a:rPr b="1" lang="it-IT" sz="4800" spc="-1" strike="noStrike">
                <a:solidFill>
                  <a:srgbClr val="e20778"/>
                </a:solidFill>
                <a:latin typeface="Calibri"/>
              </a:rPr>
              <a:t>«sport come medicina preventiva»</a:t>
            </a:r>
            <a:r>
              <a:rPr b="0" lang="it-IT" sz="4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4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</a:rPr>
              <a:t>coinvolgendo esperti e cittadini piemontesi</a:t>
            </a:r>
            <a:endParaRPr b="0" lang="it-IT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</a:rPr>
              <a:t>Ulteriori </a:t>
            </a:r>
            <a:r>
              <a:rPr b="1" lang="it-IT" sz="4000" spc="-1" strike="noStrike">
                <a:solidFill>
                  <a:srgbClr val="e20778"/>
                </a:solidFill>
                <a:latin typeface="Calibri"/>
              </a:rPr>
              <a:t>attrattività di iniziative sportive</a:t>
            </a:r>
            <a:endParaRPr b="0" lang="it-IT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TextShape 7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8146212-7C3C-4216-9F2E-4208B495341E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pic>
        <p:nvPicPr>
          <p:cNvPr id="381" name="Immagine 21" descr=""/>
          <p:cNvPicPr/>
          <p:nvPr/>
        </p:nvPicPr>
        <p:blipFill>
          <a:blip r:embed="rId5"/>
          <a:stretch/>
        </p:blipFill>
        <p:spPr>
          <a:xfrm>
            <a:off x="7625880" y="5865480"/>
            <a:ext cx="4565880" cy="4262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382" name="CustomShape 8"/>
          <p:cNvSpPr/>
          <p:nvPr/>
        </p:nvSpPr>
        <p:spPr>
          <a:xfrm>
            <a:off x="1137240" y="5932440"/>
            <a:ext cx="46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Calibri"/>
              </a:rPr>
              <a:t>5%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83" name="CustomShape 9"/>
          <p:cNvSpPr/>
          <p:nvPr/>
        </p:nvSpPr>
        <p:spPr>
          <a:xfrm>
            <a:off x="4863960" y="5116680"/>
            <a:ext cx="646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Calibri"/>
              </a:rPr>
              <a:t>5%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2" descr=""/>
          <p:cNvPicPr/>
          <p:nvPr/>
        </p:nvPicPr>
        <p:blipFill>
          <a:blip r:embed="rId1"/>
          <a:stretch/>
        </p:blipFill>
        <p:spPr>
          <a:xfrm>
            <a:off x="8155080" y="6186960"/>
            <a:ext cx="882720" cy="639720"/>
          </a:xfrm>
          <a:prstGeom prst="rect">
            <a:avLst/>
          </a:prstGeom>
          <a:ln>
            <a:noFill/>
          </a:ln>
        </p:spPr>
      </p:pic>
      <p:pic>
        <p:nvPicPr>
          <p:cNvPr id="385" name="Immagine 26" descr=""/>
          <p:cNvPicPr/>
          <p:nvPr/>
        </p:nvPicPr>
        <p:blipFill>
          <a:blip r:embed="rId2"/>
          <a:srcRect l="0" t="0" r="48895" b="0"/>
          <a:stretch/>
        </p:blipFill>
        <p:spPr>
          <a:xfrm>
            <a:off x="8041320" y="1513800"/>
            <a:ext cx="4176000" cy="4574160"/>
          </a:xfrm>
          <a:prstGeom prst="rect">
            <a:avLst/>
          </a:prstGeom>
          <a:ln>
            <a:noFill/>
          </a:ln>
        </p:spPr>
      </p:pic>
      <p:grpSp>
        <p:nvGrpSpPr>
          <p:cNvPr id="386" name="Group 1"/>
          <p:cNvGrpSpPr/>
          <p:nvPr/>
        </p:nvGrpSpPr>
        <p:grpSpPr>
          <a:xfrm>
            <a:off x="0" y="0"/>
            <a:ext cx="10547640" cy="6857640"/>
            <a:chOff x="0" y="0"/>
            <a:chExt cx="10547640" cy="6857640"/>
          </a:xfrm>
        </p:grpSpPr>
        <p:sp>
          <p:nvSpPr>
            <p:cNvPr id="387" name="CustomShape 2"/>
            <p:cNvSpPr/>
            <p:nvPr/>
          </p:nvSpPr>
          <p:spPr>
            <a:xfrm>
              <a:off x="0" y="0"/>
              <a:ext cx="4264560" cy="68576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" name="CustomShape 3"/>
            <p:cNvSpPr/>
            <p:nvPr/>
          </p:nvSpPr>
          <p:spPr>
            <a:xfrm rot="5400000">
              <a:off x="3977640" y="287280"/>
              <a:ext cx="6857640" cy="6282360"/>
            </a:xfrm>
            <a:prstGeom prst="rtTriangl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89" name="Immagine 10" descr=""/>
          <p:cNvPicPr/>
          <p:nvPr/>
        </p:nvPicPr>
        <p:blipFill>
          <a:blip r:embed="rId3"/>
          <a:stretch/>
        </p:blipFill>
        <p:spPr>
          <a:xfrm>
            <a:off x="4629960" y="5648400"/>
            <a:ext cx="7587000" cy="4262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grpSp>
        <p:nvGrpSpPr>
          <p:cNvPr id="390" name="Group 4"/>
          <p:cNvGrpSpPr/>
          <p:nvPr/>
        </p:nvGrpSpPr>
        <p:grpSpPr>
          <a:xfrm>
            <a:off x="0" y="1623600"/>
            <a:ext cx="9906120" cy="3384000"/>
            <a:chOff x="0" y="1623600"/>
            <a:chExt cx="9906120" cy="3384000"/>
          </a:xfrm>
        </p:grpSpPr>
        <p:sp>
          <p:nvSpPr>
            <p:cNvPr id="391" name="CustomShape 5"/>
            <p:cNvSpPr/>
            <p:nvPr/>
          </p:nvSpPr>
          <p:spPr>
            <a:xfrm>
              <a:off x="0" y="2028960"/>
              <a:ext cx="9906120" cy="2978640"/>
            </a:xfrm>
            <a:custGeom>
              <a:avLst/>
              <a:gdLst/>
              <a:ahLst/>
              <a:rect l="l" t="t" r="r" b="b"/>
              <a:pathLst>
                <a:path w="9878290" h="2968826">
                  <a:moveTo>
                    <a:pt x="0" y="0"/>
                  </a:moveTo>
                  <a:lnTo>
                    <a:pt x="9878290" y="20781"/>
                  </a:lnTo>
                  <a:lnTo>
                    <a:pt x="6948053" y="2968826"/>
                  </a:lnTo>
                  <a:lnTo>
                    <a:pt x="0" y="2961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2" name="CustomShape 6"/>
            <p:cNvSpPr/>
            <p:nvPr/>
          </p:nvSpPr>
          <p:spPr>
            <a:xfrm>
              <a:off x="8642160" y="1623600"/>
              <a:ext cx="1263960" cy="429120"/>
            </a:xfrm>
            <a:custGeom>
              <a:avLst/>
              <a:gdLst/>
              <a:ahLst/>
              <a:rect l="l" t="t" r="r" b="b"/>
              <a:pathLst>
                <a:path w="1264226" h="429492">
                  <a:moveTo>
                    <a:pt x="0" y="422565"/>
                  </a:moveTo>
                  <a:lnTo>
                    <a:pt x="407660" y="0"/>
                  </a:lnTo>
                  <a:lnTo>
                    <a:pt x="1264226" y="429492"/>
                  </a:lnTo>
                  <a:lnTo>
                    <a:pt x="0" y="42256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algn="br" blurRad="50800" dir="13500000" dist="38100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3" name="CustomShape 7"/>
          <p:cNvSpPr/>
          <p:nvPr/>
        </p:nvSpPr>
        <p:spPr>
          <a:xfrm>
            <a:off x="173520" y="2028960"/>
            <a:ext cx="835596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2f5597"/>
                </a:solidFill>
                <a:latin typeface="Corbel"/>
              </a:rPr>
              <a:t>Piemonte 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2f5597"/>
                </a:solidFill>
                <a:latin typeface="Corbel"/>
              </a:rPr>
              <a:t>Regione Europea dello Sport 2022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e20778"/>
                </a:solidFill>
                <a:latin typeface="Corbel"/>
              </a:rPr>
              <a:t>Grazie!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394" name="Immagine 24" descr=""/>
          <p:cNvPicPr/>
          <p:nvPr/>
        </p:nvPicPr>
        <p:blipFill>
          <a:blip r:embed="rId4"/>
          <a:stretch/>
        </p:blipFill>
        <p:spPr>
          <a:xfrm>
            <a:off x="173520" y="0"/>
            <a:ext cx="3186000" cy="1783440"/>
          </a:xfrm>
          <a:prstGeom prst="rect">
            <a:avLst/>
          </a:prstGeom>
          <a:ln>
            <a:noFill/>
          </a:ln>
        </p:spPr>
      </p:pic>
      <p:pic>
        <p:nvPicPr>
          <p:cNvPr id="395" name="Immagine 29" descr=""/>
          <p:cNvPicPr/>
          <p:nvPr/>
        </p:nvPicPr>
        <p:blipFill>
          <a:blip r:embed="rId5"/>
          <a:stretch/>
        </p:blipFill>
        <p:spPr>
          <a:xfrm>
            <a:off x="9274320" y="6337440"/>
            <a:ext cx="981720" cy="399600"/>
          </a:xfrm>
          <a:prstGeom prst="rect">
            <a:avLst/>
          </a:prstGeom>
          <a:ln>
            <a:noFill/>
          </a:ln>
        </p:spPr>
      </p:pic>
      <p:pic>
        <p:nvPicPr>
          <p:cNvPr id="396" name="Immagine 30" descr=""/>
          <p:cNvPicPr/>
          <p:nvPr/>
        </p:nvPicPr>
        <p:blipFill>
          <a:blip r:embed="rId6"/>
          <a:stretch/>
        </p:blipFill>
        <p:spPr>
          <a:xfrm>
            <a:off x="10492560" y="6301800"/>
            <a:ext cx="1391400" cy="440280"/>
          </a:xfrm>
          <a:prstGeom prst="rect">
            <a:avLst/>
          </a:prstGeom>
          <a:ln>
            <a:noFill/>
          </a:ln>
        </p:spPr>
      </p:pic>
      <p:sp>
        <p:nvSpPr>
          <p:cNvPr id="397" name="TextShape 8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CB81B41-0962-447E-AE6E-207C4E2803F8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398" name="CustomShape 9"/>
          <p:cNvSpPr/>
          <p:nvPr/>
        </p:nvSpPr>
        <p:spPr>
          <a:xfrm>
            <a:off x="8710200" y="5587200"/>
            <a:ext cx="2543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</a:rPr>
              <a:t>TORINO, 3 marzo 2023</a:t>
            </a:r>
            <a:endParaRPr b="0" lang="it-IT" sz="18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Application>LibreOffice/6.0.3.2$Windows_x86 LibreOffice_project/8f48d515416608e3a835360314dac7e47fd0b821</Application>
  <Words>372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2023-02-28T10:15:12Z</dcterms:created>
  <dc:creator>smolinario</dc:creator>
  <dc:description/>
  <dc:language>it-IT</dc:language>
  <cp:lastModifiedBy>smolinario</cp:lastModifiedBy>
  <cp:lastPrinted>2023-02-28T15:45:07Z</cp:lastPrinted>
  <dcterms:modified xsi:type="dcterms:W3CDTF">2023-02-28T15:54:44Z</dcterms:modified>
  <cp:revision>5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