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59EACCA-4F2F-40B2-94FE-0B2CED2CA4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74015811-67C7-4744-8059-359E4DCC48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975B83D-E0D9-4B62-BC6D-0A7B2D877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6DE7B-E3C7-4533-8121-4959DEC303BE}" type="datetimeFigureOut">
              <a:rPr lang="it-IT" smtClean="0"/>
              <a:t>14/01/2019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18A3BFE-8FAB-42A7-810A-48F83B1AD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B4CCF40-6E29-485B-A45E-33381B057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C8A23-2DFC-4615-B5C1-E39C1B375F9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5842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70D8C53-2D81-44F5-BE1F-938C8BCF9A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0A2522A-0A98-44C6-80DC-EB2AE77229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D704F74-81F8-4D06-88B5-69ED912AF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6DE7B-E3C7-4533-8121-4959DEC303BE}" type="datetimeFigureOut">
              <a:rPr lang="it-IT" smtClean="0"/>
              <a:t>14/01/2019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B045254-F8A4-474A-B6A8-BDC315FBA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347E83E-E47B-4300-87DF-7EB3C9CD3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C8A23-2DFC-4615-B5C1-E39C1B375F9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8911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A2A9A7DC-4109-4782-B7D1-6A3B088BCA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BF818C1-1D74-4395-9146-2D2C585132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C36683C-3A5A-452C-9BBD-AFD0BC1F5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6DE7B-E3C7-4533-8121-4959DEC303BE}" type="datetimeFigureOut">
              <a:rPr lang="it-IT" smtClean="0"/>
              <a:t>14/01/2019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7E49AA3-253D-4310-8D4F-9AA82B163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47ADEFE-5375-4BFB-BA62-693004F18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C8A23-2DFC-4615-B5C1-E39C1B375F9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38122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5A993B7-37EF-4938-85D5-AD90E0EE7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1F0A3CE-2BC4-4FAB-B68E-E07591A2C2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5169341-EFE8-41A0-8FC1-D52A7CCE2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6DE7B-E3C7-4533-8121-4959DEC303BE}" type="datetimeFigureOut">
              <a:rPr lang="it-IT" smtClean="0"/>
              <a:t>14/01/2019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898E083-98BA-4BCF-BAB2-C6ADB20B0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48BC484-7289-43A5-B28A-7F6910DEF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C8A23-2DFC-4615-B5C1-E39C1B375F9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83498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E1F21DC-43CD-4966-8E8A-E0D24A95E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F9AA023-3951-4CF7-B38B-CB0303CCF2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B7EBE68-29EC-4A1A-92DC-DC06F657D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6DE7B-E3C7-4533-8121-4959DEC303BE}" type="datetimeFigureOut">
              <a:rPr lang="it-IT" smtClean="0"/>
              <a:t>14/01/2019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7946C87-3445-4DAE-B7F7-551DBEEDF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690FD7D-5FEA-4D92-A317-5AE33E844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C8A23-2DFC-4615-B5C1-E39C1B375F9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1224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3B659F-8B5C-429D-8EF1-CA501A747D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9D49C1C-7E4F-4179-88AF-D27BBEED4A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B2C8DD6-F696-45B3-9461-678ECA238C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B84F3CE-6F94-45F9-90EF-5983514AC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6DE7B-E3C7-4533-8121-4959DEC303BE}" type="datetimeFigureOut">
              <a:rPr lang="it-IT" smtClean="0"/>
              <a:t>14/01/2019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FE11906-B278-4EA8-99A2-7C0D90E8D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F2673AF-7032-415C-917C-025313EAE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C8A23-2DFC-4615-B5C1-E39C1B375F9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08151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036C653-53E1-4E38-990E-2AC6CE4113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B5BAEF9-4EB4-44CC-83CD-19CE740384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54E94138-3318-47CB-BFB6-631B90FC84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271DAB73-51B7-447C-936C-CF535C76F2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9D05A67-8079-44E8-BB0C-6AADAF99C0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7DED3DC2-872A-41E9-946B-84A9A9F5A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6DE7B-E3C7-4533-8121-4959DEC303BE}" type="datetimeFigureOut">
              <a:rPr lang="it-IT" smtClean="0"/>
              <a:t>14/01/2019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07238DB-1FB6-48D1-8590-CBE4E8B95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3F82F98A-8874-4DDF-A5A7-60B44E8D9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C8A23-2DFC-4615-B5C1-E39C1B375F9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04538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922A73A-AB76-41C5-90F9-F6A4B2562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1781EE7-206D-4018-A0BB-30721F338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6DE7B-E3C7-4533-8121-4959DEC303BE}" type="datetimeFigureOut">
              <a:rPr lang="it-IT" smtClean="0"/>
              <a:t>14/01/2019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6ABE685-68F8-45FA-BC6F-B8985CB49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C3C4C4CC-E90E-46B6-AD91-2B8558F40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C8A23-2DFC-4615-B5C1-E39C1B375F9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3323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BF4234A2-5370-4463-9294-138DCE408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6DE7B-E3C7-4533-8121-4959DEC303BE}" type="datetimeFigureOut">
              <a:rPr lang="it-IT" smtClean="0"/>
              <a:t>14/01/2019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42102FA0-42F5-4401-B313-532807D5B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14A6E22-8848-4B14-A714-24F4C494E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C8A23-2DFC-4615-B5C1-E39C1B375F9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2288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EE3BA68-410F-424E-A8DA-3FD5E1F03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FA6C50F-9407-4057-9F0C-B1115E91CB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79EFDC7-2C9F-4E59-8915-81C3903971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873AE86-583C-4576-B826-9CA11D7BE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6DE7B-E3C7-4533-8121-4959DEC303BE}" type="datetimeFigureOut">
              <a:rPr lang="it-IT" smtClean="0"/>
              <a:t>14/01/2019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C11060B-3B93-4829-B5CF-B03B83DF5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763BFE2-4752-41E0-AD26-01F5B5B11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C8A23-2DFC-4615-B5C1-E39C1B375F9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44078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DAE762C-2F27-430A-8DF1-B89334F41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CEE32C39-CDB0-4CC7-8511-1449494132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D8CEC13-2583-4FD1-BE00-04DD52CFCA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36FAF56-E0F3-4DCC-88F5-9E63FC0F1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6DE7B-E3C7-4533-8121-4959DEC303BE}" type="datetimeFigureOut">
              <a:rPr lang="it-IT" smtClean="0"/>
              <a:t>14/01/2019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1950BB4-C31B-4FAD-8BA5-506B3CD85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285D5D3-F57E-44ED-934D-D05F45EFB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C8A23-2DFC-4615-B5C1-E39C1B375F9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60485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78EC1EC-9095-480F-AB89-F552E0C2A1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73281EF-E491-405B-B3D6-2B32FB4DAD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C1CD3CD-1289-449F-88F2-34674594B7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C6DE7B-E3C7-4533-8121-4959DEC303BE}" type="datetimeFigureOut">
              <a:rPr lang="it-IT" smtClean="0"/>
              <a:t>14/01/2019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D5C03BA-14C2-448B-8880-F0F7D384E2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A5834DB-85B4-4ABD-ABB6-F725F3F0A1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C8A23-2DFC-4615-B5C1-E39C1B375F9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02136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458961-495C-42D2-B144-0697B48814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AAA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34B5E234-983B-44E7-A143-E162551A173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/>
              <a:t>aaaaaaaaaaaaaaaaaaaaa</a:t>
            </a:r>
          </a:p>
        </p:txBody>
      </p:sp>
    </p:spTree>
    <p:extLst>
      <p:ext uri="{BB962C8B-B14F-4D97-AF65-F5344CB8AC3E}">
        <p14:creationId xmlns:p14="http://schemas.microsoft.com/office/powerpoint/2010/main" val="35507598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AAA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AAA</dc:title>
  <dc:creator>Claudio Salzedo</dc:creator>
  <cp:lastModifiedBy>Claudio Salzedo</cp:lastModifiedBy>
  <cp:revision>1</cp:revision>
  <dcterms:created xsi:type="dcterms:W3CDTF">2019-01-14T14:03:10Z</dcterms:created>
  <dcterms:modified xsi:type="dcterms:W3CDTF">2019-01-14T14:03:52Z</dcterms:modified>
</cp:coreProperties>
</file>