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11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4.xml" ContentType="application/vnd.openxmlformats-officedocument.presentationml.notesSlide+xml"/>
  <Override PartName="/ppt/notesSlides/_rels/notesSlide4.xml.rels" ContentType="application/vnd.openxmlformats-package.relationships+xml"/>
  <Override PartName="/ppt/media/image1.jpeg" ContentType="image/jpeg"/>
  <Override PartName="/ppt/media/image3.png" ContentType="image/png"/>
  <Override PartName="/ppt/media/image2.png" ContentType="image/pn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</p:sldMasterIdLst>
  <p:notesMasterIdLst>
    <p:notesMasterId r:id="rId13"/>
  </p:notesMasterIdLst>
  <p:sldIdLst>
    <p:sldId id="256" r:id="rId14"/>
    <p:sldId id="257" r:id="rId15"/>
    <p:sldId id="258" r:id="rId16"/>
    <p:sldId id="259" r:id="rId17"/>
    <p:sldId id="260" r:id="rId18"/>
    <p:sldId id="261" r:id="rId19"/>
    <p:sldId id="262" r:id="rId20"/>
    <p:sldId id="263" r:id="rId21"/>
  </p:sldIdLst>
  <p:sldSz cx="12192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notesMaster" Target="notesMasters/notesMaster1.xml"/><Relationship Id="rId14" Type="http://schemas.openxmlformats.org/officeDocument/2006/relationships/slide" Target="slides/slide1.xml"/><Relationship Id="rId15" Type="http://schemas.openxmlformats.org/officeDocument/2006/relationships/slide" Target="slides/slide2.xml"/><Relationship Id="rId16" Type="http://schemas.openxmlformats.org/officeDocument/2006/relationships/slide" Target="slides/slide3.xml"/><Relationship Id="rId17" Type="http://schemas.openxmlformats.org/officeDocument/2006/relationships/slide" Target="slides/slide4.xml"/><Relationship Id="rId18" Type="http://schemas.openxmlformats.org/officeDocument/2006/relationships/slide" Target="slides/slide5.xml"/><Relationship Id="rId19" Type="http://schemas.openxmlformats.org/officeDocument/2006/relationships/slide" Target="slides/slide6.xml"/><Relationship Id="rId20" Type="http://schemas.openxmlformats.org/officeDocument/2006/relationships/slide" Target="slides/slide7.xml"/><Relationship Id="rId21" Type="http://schemas.openxmlformats.org/officeDocument/2006/relationships/slide" Target="slides/slide8.xml"/><Relationship Id="rId22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it-IT" sz="1800" spc="-1" strike="noStrike">
                <a:solidFill>
                  <a:schemeClr val="dk1"/>
                </a:solidFill>
                <a:latin typeface="Meiryo"/>
              </a:rPr>
              <a:t>Fai clic per spostare la diapositiva</a:t>
            </a:r>
            <a:endParaRPr b="0" lang="it-IT" sz="1800" spc="-1" strike="noStrike">
              <a:solidFill>
                <a:schemeClr val="dk1"/>
              </a:solidFill>
              <a:latin typeface="Meiryo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it-IT" sz="2000" spc="-1" strike="noStrike">
                <a:solidFill>
                  <a:srgbClr val="000000"/>
                </a:solidFill>
                <a:latin typeface="Arial"/>
              </a:rPr>
              <a:t>Fai clic per modificare il formato delle note</a:t>
            </a:r>
            <a:endParaRPr b="0" lang="it-IT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it-IT" sz="1400" spc="-1" strike="noStrike">
                <a:solidFill>
                  <a:srgbClr val="000000"/>
                </a:solidFill>
                <a:latin typeface="Times New Roman"/>
              </a:rPr>
              <a:t>&lt;intestazione&gt;</a:t>
            </a:r>
            <a:endParaRPr b="0" lang="it-IT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7" name="PlaceHolder 4"/>
          <p:cNvSpPr>
            <a:spLocks noGrp="1"/>
          </p:cNvSpPr>
          <p:nvPr>
            <p:ph type="dt" idx="3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it-IT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it-IT" sz="1400" spc="-1" strike="noStrike">
                <a:solidFill>
                  <a:srgbClr val="000000"/>
                </a:solidFill>
                <a:latin typeface="Times New Roman"/>
              </a:rPr>
              <a:t>&lt;data/ora&gt;</a:t>
            </a:r>
            <a:endParaRPr b="0" lang="it-IT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8" name="PlaceHolder 5"/>
          <p:cNvSpPr>
            <a:spLocks noGrp="1"/>
          </p:cNvSpPr>
          <p:nvPr>
            <p:ph type="ftr" idx="3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it-IT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it-IT" sz="1400" spc="-1" strike="noStrike">
                <a:solidFill>
                  <a:srgbClr val="000000"/>
                </a:solidFill>
                <a:latin typeface="Times New Roman"/>
              </a:rPr>
              <a:t>&lt;piè di pagina&gt;</a:t>
            </a:r>
            <a:endParaRPr b="0" lang="it-IT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9" name="PlaceHolder 6"/>
          <p:cNvSpPr>
            <a:spLocks noGrp="1"/>
          </p:cNvSpPr>
          <p:nvPr>
            <p:ph type="sldNum" idx="3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it-IT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64D1EDC2-B177-4063-A526-A737AD26E32B}" type="slidenum">
              <a:rPr b="0" lang="it-IT" sz="1400" spc="-1" strike="noStrike">
                <a:solidFill>
                  <a:srgbClr val="000000"/>
                </a:solidFill>
                <a:latin typeface="Times New Roman"/>
              </a:rPr>
              <a:t>&lt;numero&gt;</a:t>
            </a:fld>
            <a:endParaRPr b="0" lang="it-IT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1000" cy="3080880"/>
          </a:xfrm>
          <a:prstGeom prst="rect">
            <a:avLst/>
          </a:prstGeom>
          <a:ln w="0">
            <a:noFill/>
          </a:ln>
        </p:spPr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1000" cy="3594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sldNum" idx="37"/>
          </p:nvPr>
        </p:nvSpPr>
        <p:spPr>
          <a:xfrm>
            <a:off x="3884760" y="8685360"/>
            <a:ext cx="2966400" cy="45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it-IT" sz="1200" spc="-1" strike="noStrike">
                <a:solidFill>
                  <a:srgbClr val="000000"/>
                </a:solidFill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DB71149B-2F35-41CB-84CD-796C51B99D23}" type="slidenum">
              <a:rPr b="0" lang="it-IT" sz="1200" spc="-1" strike="noStrike">
                <a:solidFill>
                  <a:srgbClr val="000000"/>
                </a:solidFill>
                <a:latin typeface="Times New Roman"/>
                <a:ea typeface="+mn-ea"/>
              </a:rPr>
              <a:t>&lt;numero&gt;</a:t>
            </a:fld>
            <a:endParaRPr b="0" lang="it-IT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920240" y="442080"/>
            <a:ext cx="8765280" cy="133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it-IT" sz="1800" spc="-1" strike="noStrike">
              <a:solidFill>
                <a:schemeClr val="dk1"/>
              </a:solidFill>
              <a:latin typeface="Meiryo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subTitle"/>
          </p:nvPr>
        </p:nvSpPr>
        <p:spPr>
          <a:xfrm>
            <a:off x="1920240" y="2312280"/>
            <a:ext cx="8765280" cy="36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it-IT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6FAA4AD-822F-453E-8994-4F82A09738E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9"/>
          </p:nvPr>
        </p:nvSpPr>
        <p:spPr/>
        <p:txBody>
          <a:bodyPr/>
          <a:p>
            <a:fld id="{E2DBE17D-6F5E-4CA8-A941-99CEF5CB0E5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0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2"/>
          </p:nvPr>
        </p:nvSpPr>
        <p:spPr/>
        <p:txBody>
          <a:bodyPr/>
          <a:p>
            <a:fld id="{D68C09DB-5DAB-4E31-BC01-0A12CA7B8175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3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8A8F79A0-FF44-4989-A7F0-8F0E23147353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F236C583-AB08-4275-9A9B-DE207A5B94EC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920240" y="442080"/>
            <a:ext cx="8765280" cy="133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it-IT" sz="1800" spc="-1" strike="noStrike">
              <a:solidFill>
                <a:schemeClr val="dk1"/>
              </a:solidFill>
              <a:latin typeface="Meiryo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1920240" y="2312280"/>
            <a:ext cx="8765280" cy="36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it-IT" sz="2800" spc="-1" strike="noStrike">
              <a:solidFill>
                <a:schemeClr val="dk1"/>
              </a:solidFill>
              <a:latin typeface="Meiryo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DB66A8B6-8C82-403C-A24C-3A49AFDD82D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288AC185-E1AC-4615-AE1E-3463845926C4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1920240" y="442080"/>
            <a:ext cx="8765280" cy="133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it-IT" sz="1800" spc="-1" strike="noStrike">
              <a:solidFill>
                <a:schemeClr val="dk1"/>
              </a:solidFill>
              <a:latin typeface="Meiryo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1920240" y="2312280"/>
            <a:ext cx="4277160" cy="36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it-IT" sz="2800" spc="-1" strike="noStrike">
              <a:solidFill>
                <a:schemeClr val="dk1"/>
              </a:solidFill>
              <a:latin typeface="Meiryo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6411600" y="2312280"/>
            <a:ext cx="4277160" cy="36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it-IT" sz="2800" spc="-1" strike="noStrike">
              <a:solidFill>
                <a:schemeClr val="dk1"/>
              </a:solidFill>
              <a:latin typeface="Meiryo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7"/>
          </p:nvPr>
        </p:nvSpPr>
        <p:spPr/>
        <p:txBody>
          <a:bodyPr/>
          <a:p>
            <a:fld id="{7D62D563-138E-452E-8C83-A18753CE0360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8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0"/>
          </p:nvPr>
        </p:nvSpPr>
        <p:spPr/>
        <p:txBody>
          <a:bodyPr/>
          <a:p>
            <a:fld id="{15987300-C416-41DB-AD45-5540C8369E9D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1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1920240" y="442080"/>
            <a:ext cx="8765280" cy="133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it-IT" sz="1800" spc="-1" strike="noStrike">
              <a:solidFill>
                <a:schemeClr val="dk1"/>
              </a:solidFill>
              <a:latin typeface="Meiryo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3"/>
          </p:nvPr>
        </p:nvSpPr>
        <p:spPr/>
        <p:txBody>
          <a:bodyPr/>
          <a:p>
            <a:fld id="{8804B7ED-DC24-42B8-A8E4-A390895BB9BE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4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6"/>
          </p:nvPr>
        </p:nvSpPr>
        <p:spPr/>
        <p:txBody>
          <a:bodyPr/>
          <a:p>
            <a:fld id="{08844ACB-CD13-4330-94B7-D48878E94B90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7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0" name="Straight Connector 8"/>
          <p:cNvCxnSpPr/>
          <p:nvPr/>
        </p:nvCxnSpPr>
        <p:spPr>
          <a:xfrm>
            <a:off x="1920240" y="2175840"/>
            <a:ext cx="8775720" cy="5400"/>
          </a:xfrm>
          <a:prstGeom prst="straightConnector1">
            <a:avLst/>
          </a:prstGeom>
          <a:ln w="25400">
            <a:solidFill>
              <a:srgbClr val="808080"/>
            </a:solidFill>
            <a:round/>
          </a:ln>
        </p:spPr>
      </p:cxnSp>
      <p:sp>
        <p:nvSpPr>
          <p:cNvPr id="1" name="Freeform: Shape 27"/>
          <p:cNvSpPr/>
          <p:nvPr/>
        </p:nvSpPr>
        <p:spPr>
          <a:xfrm>
            <a:off x="0" y="0"/>
            <a:ext cx="3490920" cy="6852600"/>
          </a:xfrm>
          <a:custGeom>
            <a:avLst/>
            <a:gdLst>
              <a:gd name="textAreaLeft" fmla="*/ 0 w 3490920"/>
              <a:gd name="textAreaRight" fmla="*/ 3496320 w 3490920"/>
              <a:gd name="textAreaTop" fmla="*/ 0 h 6852600"/>
              <a:gd name="textAreaBottom" fmla="*/ 6858000 h 6852600"/>
            </a:gdLst>
            <a:ahLst/>
            <a:rect l="textAreaLeft" t="textAreaTop" r="textAreaRight" b="textAreaBottom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Meiryo"/>
            </a:endParaRPr>
          </a:p>
        </p:txBody>
      </p:sp>
      <p:sp>
        <p:nvSpPr>
          <p:cNvPr id="2" name="Freeform: Shape 3"/>
          <p:cNvSpPr/>
          <p:nvPr/>
        </p:nvSpPr>
        <p:spPr>
          <a:xfrm>
            <a:off x="1375560" y="0"/>
            <a:ext cx="2524320" cy="6852600"/>
          </a:xfrm>
          <a:custGeom>
            <a:avLst/>
            <a:gdLst>
              <a:gd name="textAreaLeft" fmla="*/ 0 w 2524320"/>
              <a:gd name="textAreaRight" fmla="*/ 2529720 w 2524320"/>
              <a:gd name="textAreaTop" fmla="*/ 0 h 6852600"/>
              <a:gd name="textAreaBottom" fmla="*/ 6858000 h 6852600"/>
            </a:gdLst>
            <a:ahLst/>
            <a:rect l="textAreaLeft" t="textAreaTop" r="textAreaRight" b="textAreaBottom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algn="l" pos="0"/>
              </a:tabLst>
            </a:pPr>
            <a:endParaRPr b="0" lang="en-US" sz="1800" spc="-1" strike="noStrike">
              <a:solidFill>
                <a:srgbClr val="ffffff"/>
              </a:solidFill>
              <a:latin typeface="Meiryo"/>
            </a:endParaRPr>
          </a:p>
        </p:txBody>
      </p:sp>
      <p:sp>
        <p:nvSpPr>
          <p:cNvPr id="3" name="Freeform: Shape 4"/>
          <p:cNvSpPr/>
          <p:nvPr/>
        </p:nvSpPr>
        <p:spPr>
          <a:xfrm>
            <a:off x="1155240" y="0"/>
            <a:ext cx="2531160" cy="6852600"/>
          </a:xfrm>
          <a:custGeom>
            <a:avLst/>
            <a:gdLst>
              <a:gd name="textAreaLeft" fmla="*/ 0 w 2531160"/>
              <a:gd name="textAreaRight" fmla="*/ 2536560 w 2531160"/>
              <a:gd name="textAreaTop" fmla="*/ 0 h 6852600"/>
              <a:gd name="textAreaBottom" fmla="*/ 6858000 h 6852600"/>
            </a:gdLst>
            <a:ahLst/>
            <a:rect l="textAreaLeft" t="textAreaTop" r="textAreaRight" b="textAreaBottom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en-US" sz="1800" spc="-1" strike="noStrike">
              <a:solidFill>
                <a:srgbClr val="ffffff"/>
              </a:solidFill>
              <a:latin typeface="Meiryo"/>
            </a:endParaRPr>
          </a:p>
        </p:txBody>
      </p:sp>
      <p:sp>
        <p:nvSpPr>
          <p:cNvPr id="4" name="Freeform: Shape 5"/>
          <p:cNvSpPr/>
          <p:nvPr/>
        </p:nvSpPr>
        <p:spPr>
          <a:xfrm>
            <a:off x="924120" y="0"/>
            <a:ext cx="2256120" cy="6852600"/>
          </a:xfrm>
          <a:custGeom>
            <a:avLst/>
            <a:gdLst>
              <a:gd name="textAreaLeft" fmla="*/ 0 w 2256120"/>
              <a:gd name="textAreaRight" fmla="*/ 2261520 w 2256120"/>
              <a:gd name="textAreaTop" fmla="*/ 0 h 6852600"/>
              <a:gd name="textAreaBottom" fmla="*/ 6858000 h 6852600"/>
            </a:gdLst>
            <a:ahLst/>
            <a:rect l="textAreaLeft" t="textAreaTop" r="textAreaRight" b="textAreaBottom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en-US" sz="1800" spc="-1" strike="noStrike">
              <a:solidFill>
                <a:srgbClr val="ffffff"/>
              </a:solidFill>
              <a:latin typeface="Meiryo"/>
            </a:endParaRPr>
          </a:p>
        </p:txBody>
      </p:sp>
      <p:pic>
        <p:nvPicPr>
          <p:cNvPr id="5" name="Picture 2" descr=""/>
          <p:cNvPicPr/>
          <p:nvPr/>
        </p:nvPicPr>
        <p:blipFill>
          <a:blip r:embed="rId2"/>
          <a:stretch/>
        </p:blipFill>
        <p:spPr>
          <a:xfrm>
            <a:off x="4654440" y="6146640"/>
            <a:ext cx="6149520" cy="630720"/>
          </a:xfrm>
          <a:prstGeom prst="rect">
            <a:avLst/>
          </a:prstGeom>
          <a:ln w="0">
            <a:noFill/>
          </a:ln>
        </p:spPr>
      </p:pic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1920240" y="442080"/>
            <a:ext cx="8765280" cy="133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it-IT" sz="4400" spc="-1" strike="noStrike">
                <a:solidFill>
                  <a:schemeClr val="dk1"/>
                </a:solidFill>
                <a:latin typeface="Meiryo"/>
              </a:rPr>
              <a:t>Fai clic per modificare il formato del testo del titolo</a:t>
            </a:r>
            <a:endParaRPr b="0" lang="it-IT" sz="4400" spc="-1" strike="noStrike">
              <a:solidFill>
                <a:schemeClr val="dk1"/>
              </a:solidFill>
              <a:latin typeface="Meiryo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ftr" idx="1"/>
          </p:nvPr>
        </p:nvSpPr>
        <p:spPr>
          <a:xfrm>
            <a:off x="4654440" y="6170400"/>
            <a:ext cx="5582880" cy="451800"/>
          </a:xfrm>
          <a:prstGeom prst="rect">
            <a:avLst/>
          </a:prstGeom>
          <a:noFill/>
          <a:ln w="0">
            <a:noFill/>
          </a:ln>
        </p:spPr>
        <p:txBody>
          <a:bodyPr lIns="109800" rIns="109800" tIns="109800" bIns="9144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it-IT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it-IT" sz="1400" spc="-1" strike="noStrike">
                <a:solidFill>
                  <a:srgbClr val="000000"/>
                </a:solidFill>
                <a:latin typeface="Times New Roman"/>
              </a:rPr>
              <a:t>&lt;piè di pagina&gt;</a:t>
            </a:r>
            <a:endParaRPr b="0" lang="it-IT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sldNum" idx="2"/>
          </p:nvPr>
        </p:nvSpPr>
        <p:spPr>
          <a:xfrm>
            <a:off x="10515600" y="6170400"/>
            <a:ext cx="1193400" cy="451800"/>
          </a:xfrm>
          <a:prstGeom prst="rect">
            <a:avLst/>
          </a:prstGeom>
          <a:noFill/>
          <a:ln w="0">
            <a:noFill/>
          </a:ln>
        </p:spPr>
        <p:txBody>
          <a:bodyPr lIns="109800" rIns="109800" tIns="109800" bIns="9144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1" lang="en-US" sz="16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Meiryo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E140276-D0FB-4969-BD48-A3975E3086A3}" type="slidenum">
              <a:rPr b="1" lang="en-US" sz="16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Meiryo"/>
              </a:rPr>
              <a:t>&lt;numero&gt;</a:t>
            </a:fld>
            <a:endParaRPr b="0" lang="it-IT" sz="1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 type="dt" idx="3"/>
          </p:nvPr>
        </p:nvSpPr>
        <p:spPr>
          <a:xfrm>
            <a:off x="4654440" y="617400"/>
            <a:ext cx="7118280" cy="451800"/>
          </a:xfrm>
          <a:prstGeom prst="rect">
            <a:avLst/>
          </a:prstGeom>
          <a:noFill/>
          <a:ln w="0">
            <a:noFill/>
          </a:ln>
        </p:spPr>
        <p:txBody>
          <a:bodyPr lIns="109800" rIns="109800" tIns="109800" bIns="91440" anchor="ctr">
            <a:noAutofit/>
          </a:bodyPr>
          <a:lstStyle>
            <a:lvl1pPr indent="0">
              <a:buNone/>
              <a:defRPr b="0" lang="it-IT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it-IT" sz="1400" spc="-1" strike="noStrike">
                <a:solidFill>
                  <a:srgbClr val="000000"/>
                </a:solidFill>
                <a:latin typeface="Times New Roman"/>
              </a:rPr>
              <a:t>&lt;data/ora&gt;</a:t>
            </a:r>
            <a:endParaRPr b="0" lang="it-IT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800" spc="-1" strike="noStrike">
                <a:solidFill>
                  <a:schemeClr val="dk1"/>
                </a:solidFill>
                <a:latin typeface="Meiryo"/>
              </a:rPr>
              <a:t>Fai clic per modificare il formato del testo della struttura</a:t>
            </a:r>
            <a:endParaRPr b="0" lang="it-IT" sz="2800" spc="-1" strike="noStrike">
              <a:solidFill>
                <a:schemeClr val="dk1"/>
              </a:solidFill>
              <a:latin typeface="Meiryo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solidFill>
                  <a:schemeClr val="dk1"/>
                </a:solidFill>
                <a:latin typeface="Meiryo"/>
              </a:rPr>
              <a:t>Secondo livello struttura</a:t>
            </a:r>
            <a:endParaRPr b="0" lang="it-IT" sz="2000" spc="-1" strike="noStrike">
              <a:solidFill>
                <a:schemeClr val="dk1"/>
              </a:solidFill>
              <a:latin typeface="Meiryo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chemeClr val="dk1"/>
                </a:solidFill>
                <a:latin typeface="Meiryo"/>
              </a:rPr>
              <a:t>Terzo livello struttura</a:t>
            </a:r>
            <a:endParaRPr b="0" lang="it-IT" sz="1800" spc="-1" strike="noStrike">
              <a:solidFill>
                <a:schemeClr val="dk1"/>
              </a:solidFill>
              <a:latin typeface="Meiryo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solidFill>
                  <a:schemeClr val="dk1"/>
                </a:solidFill>
                <a:latin typeface="Meiryo"/>
              </a:rPr>
              <a:t>Quarto livello struttura</a:t>
            </a:r>
            <a:endParaRPr b="0" lang="it-IT" sz="1800" spc="-1" strike="noStrike">
              <a:solidFill>
                <a:schemeClr val="dk1"/>
              </a:solidFill>
              <a:latin typeface="Meiryo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chemeClr val="dk1"/>
                </a:solidFill>
                <a:latin typeface="Meiryo"/>
              </a:rPr>
              <a:t>Quinto livello struttura</a:t>
            </a:r>
            <a:endParaRPr b="0" lang="it-IT" sz="2000" spc="-1" strike="noStrike">
              <a:solidFill>
                <a:schemeClr val="dk1"/>
              </a:solidFill>
              <a:latin typeface="Meiryo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chemeClr val="dk1"/>
                </a:solidFill>
                <a:latin typeface="Meiryo"/>
              </a:rPr>
              <a:t>Sesto livello struttura</a:t>
            </a:r>
            <a:endParaRPr b="0" lang="it-IT" sz="2000" spc="-1" strike="noStrike">
              <a:solidFill>
                <a:schemeClr val="dk1"/>
              </a:solidFill>
              <a:latin typeface="Meiryo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chemeClr val="dk1"/>
                </a:solidFill>
                <a:latin typeface="Meiryo"/>
              </a:rPr>
              <a:t>Settimo livello struttura</a:t>
            </a:r>
            <a:endParaRPr b="0" lang="it-IT" sz="2000" spc="-1" strike="noStrike">
              <a:solidFill>
                <a:schemeClr val="dk1"/>
              </a:solidFill>
              <a:latin typeface="Meiryo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6" name="Straight Connector 8"/>
          <p:cNvCxnSpPr/>
          <p:nvPr/>
        </p:nvCxnSpPr>
        <p:spPr>
          <a:xfrm>
            <a:off x="1920240" y="2175840"/>
            <a:ext cx="8775720" cy="5400"/>
          </a:xfrm>
          <a:prstGeom prst="straightConnector1">
            <a:avLst/>
          </a:prstGeom>
          <a:ln w="25400">
            <a:solidFill>
              <a:srgbClr val="808080"/>
            </a:solidFill>
            <a:round/>
          </a:ln>
        </p:spPr>
      </p:cxnSp>
      <p:sp>
        <p:nvSpPr>
          <p:cNvPr id="77" name="PlaceHolder 1"/>
          <p:cNvSpPr>
            <a:spLocks noGrp="1"/>
          </p:cNvSpPr>
          <p:nvPr>
            <p:ph type="ftr" idx="28"/>
          </p:nvPr>
        </p:nvSpPr>
        <p:spPr>
          <a:xfrm>
            <a:off x="1280160" y="6170400"/>
            <a:ext cx="6944040" cy="451800"/>
          </a:xfrm>
          <a:prstGeom prst="rect">
            <a:avLst/>
          </a:prstGeom>
          <a:noFill/>
          <a:ln w="0">
            <a:noFill/>
          </a:ln>
        </p:spPr>
        <p:txBody>
          <a:bodyPr lIns="109800" rIns="109800" tIns="109800" bIns="9144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it-IT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it-IT" sz="1400" spc="-1" strike="noStrike">
                <a:solidFill>
                  <a:srgbClr val="000000"/>
                </a:solidFill>
                <a:latin typeface="Times New Roman"/>
              </a:rPr>
              <a:t>&lt;piè di pagina&gt;</a:t>
            </a:r>
            <a:endParaRPr b="0" lang="it-IT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sldNum" idx="29"/>
          </p:nvPr>
        </p:nvSpPr>
        <p:spPr>
          <a:xfrm>
            <a:off x="10853640" y="6170400"/>
            <a:ext cx="1183320" cy="451800"/>
          </a:xfrm>
          <a:prstGeom prst="rect">
            <a:avLst/>
          </a:prstGeom>
          <a:noFill/>
          <a:ln w="0">
            <a:noFill/>
          </a:ln>
        </p:spPr>
        <p:txBody>
          <a:bodyPr lIns="109800" rIns="109800" tIns="109800" bIns="91440" anchor="b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1" lang="en-US" sz="16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Meiryo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fld id="{533988F4-851F-46BE-A67E-B8716791ED8A}" type="slidenum">
              <a:rPr b="1" lang="en-US" sz="16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Meiryo"/>
              </a:rPr>
              <a:t>&lt;numero&gt;</a:t>
            </a:fld>
            <a:endParaRPr b="0" lang="it-IT" sz="1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dt" idx="30"/>
          </p:nvPr>
        </p:nvSpPr>
        <p:spPr>
          <a:xfrm>
            <a:off x="8476560" y="6170400"/>
            <a:ext cx="2208960" cy="451800"/>
          </a:xfrm>
          <a:prstGeom prst="rect">
            <a:avLst/>
          </a:prstGeom>
          <a:noFill/>
          <a:ln w="0">
            <a:noFill/>
          </a:ln>
        </p:spPr>
        <p:txBody>
          <a:bodyPr lIns="109800" rIns="109800" tIns="109800" bIns="91440" anchor="ctr">
            <a:noAutofit/>
          </a:bodyPr>
          <a:lstStyle>
            <a:lvl1pPr indent="0">
              <a:buNone/>
              <a:defRPr b="0" lang="it-IT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it-IT" sz="1400" spc="-1" strike="noStrike">
                <a:solidFill>
                  <a:srgbClr val="000000"/>
                </a:solidFill>
                <a:latin typeface="Times New Roman"/>
              </a:rPr>
              <a:t>&lt;data/ora&gt;</a:t>
            </a:r>
            <a:endParaRPr b="0" lang="it-IT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" name="Straight Connector 8"/>
          <p:cNvCxnSpPr/>
          <p:nvPr/>
        </p:nvCxnSpPr>
        <p:spPr>
          <a:xfrm>
            <a:off x="1920240" y="2175840"/>
            <a:ext cx="8775720" cy="5400"/>
          </a:xfrm>
          <a:prstGeom prst="straightConnector1">
            <a:avLst/>
          </a:prstGeom>
          <a:ln w="25400">
            <a:solidFill>
              <a:srgbClr val="808080"/>
            </a:solidFill>
            <a:round/>
          </a:ln>
        </p:spPr>
      </p:cxnSp>
      <p:sp>
        <p:nvSpPr>
          <p:cNvPr id="81" name="PlaceHolder 1"/>
          <p:cNvSpPr>
            <a:spLocks noGrp="1"/>
          </p:cNvSpPr>
          <p:nvPr>
            <p:ph type="ftr" idx="31"/>
          </p:nvPr>
        </p:nvSpPr>
        <p:spPr>
          <a:xfrm>
            <a:off x="1280160" y="6170400"/>
            <a:ext cx="6459120" cy="451800"/>
          </a:xfrm>
          <a:prstGeom prst="rect">
            <a:avLst/>
          </a:prstGeom>
          <a:noFill/>
          <a:ln w="0">
            <a:noFill/>
          </a:ln>
        </p:spPr>
        <p:txBody>
          <a:bodyPr lIns="109800" rIns="109800" tIns="109800" bIns="9144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it-IT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it-IT" sz="1400" spc="-1" strike="noStrike">
                <a:solidFill>
                  <a:srgbClr val="000000"/>
                </a:solidFill>
                <a:latin typeface="Times New Roman"/>
              </a:rPr>
              <a:t>&lt;piè di pagina&gt;</a:t>
            </a:r>
            <a:endParaRPr b="0" lang="it-IT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sldNum" idx="32"/>
          </p:nvPr>
        </p:nvSpPr>
        <p:spPr>
          <a:xfrm>
            <a:off x="10853640" y="6170400"/>
            <a:ext cx="1183320" cy="451800"/>
          </a:xfrm>
          <a:prstGeom prst="rect">
            <a:avLst/>
          </a:prstGeom>
          <a:noFill/>
          <a:ln w="0">
            <a:noFill/>
          </a:ln>
        </p:spPr>
        <p:txBody>
          <a:bodyPr lIns="109800" rIns="109800" tIns="109800" bIns="91440" anchor="b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1" lang="en-US" sz="16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Meiryo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fld id="{E4CD6A7E-0BE0-4652-B77E-B17D07838829}" type="slidenum">
              <a:rPr b="1" lang="en-US" sz="16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Meiryo"/>
              </a:rPr>
              <a:t>&lt;numero&gt;</a:t>
            </a:fld>
            <a:endParaRPr b="0" lang="it-IT" sz="1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dt" idx="33"/>
          </p:nvPr>
        </p:nvSpPr>
        <p:spPr>
          <a:xfrm>
            <a:off x="8476560" y="6170400"/>
            <a:ext cx="2208960" cy="451800"/>
          </a:xfrm>
          <a:prstGeom prst="rect">
            <a:avLst/>
          </a:prstGeom>
          <a:noFill/>
          <a:ln w="0">
            <a:noFill/>
          </a:ln>
        </p:spPr>
        <p:txBody>
          <a:bodyPr lIns="109800" rIns="109800" tIns="109800" bIns="91440" anchor="ctr">
            <a:noAutofit/>
          </a:bodyPr>
          <a:lstStyle>
            <a:lvl1pPr indent="0">
              <a:buNone/>
              <a:defRPr b="0" lang="it-IT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it-IT" sz="1400" spc="-1" strike="noStrike">
                <a:solidFill>
                  <a:srgbClr val="000000"/>
                </a:solidFill>
                <a:latin typeface="Times New Roman"/>
              </a:rPr>
              <a:t>&lt;data/ora&gt;</a:t>
            </a:r>
            <a:endParaRPr b="0" lang="it-IT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8"/>
          <p:cNvCxnSpPr/>
          <p:nvPr/>
        </p:nvCxnSpPr>
        <p:spPr>
          <a:xfrm>
            <a:off x="1920240" y="2175840"/>
            <a:ext cx="8775720" cy="5400"/>
          </a:xfrm>
          <a:prstGeom prst="straightConnector1">
            <a:avLst/>
          </a:prstGeom>
          <a:ln w="25400">
            <a:solidFill>
              <a:srgbClr val="808080"/>
            </a:solidFill>
            <a:round/>
          </a:ln>
        </p:spPr>
      </p:cxnSp>
      <p:sp>
        <p:nvSpPr>
          <p:cNvPr id="14" name="PlaceHolder 1"/>
          <p:cNvSpPr>
            <a:spLocks noGrp="1"/>
          </p:cNvSpPr>
          <p:nvPr>
            <p:ph type="ftr" idx="4"/>
          </p:nvPr>
        </p:nvSpPr>
        <p:spPr>
          <a:xfrm>
            <a:off x="1920240" y="6170400"/>
            <a:ext cx="5662080" cy="451800"/>
          </a:xfrm>
          <a:prstGeom prst="rect">
            <a:avLst/>
          </a:prstGeom>
          <a:noFill/>
          <a:ln w="0">
            <a:noFill/>
          </a:ln>
        </p:spPr>
        <p:txBody>
          <a:bodyPr lIns="109800" rIns="109800" tIns="109800" bIns="9144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it-IT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it-IT" sz="1400" spc="-1" strike="noStrike">
                <a:solidFill>
                  <a:srgbClr val="000000"/>
                </a:solidFill>
                <a:latin typeface="Times New Roman"/>
              </a:rPr>
              <a:t>&lt;piè di pagina&gt;</a:t>
            </a:r>
            <a:endParaRPr b="0" lang="it-IT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sldNum" idx="5"/>
          </p:nvPr>
        </p:nvSpPr>
        <p:spPr>
          <a:xfrm>
            <a:off x="10853640" y="6170400"/>
            <a:ext cx="1183320" cy="451800"/>
          </a:xfrm>
          <a:prstGeom prst="rect">
            <a:avLst/>
          </a:prstGeom>
          <a:noFill/>
          <a:ln w="0">
            <a:noFill/>
          </a:ln>
        </p:spPr>
        <p:txBody>
          <a:bodyPr lIns="109800" rIns="109800" tIns="109800" bIns="91440" anchor="b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1" lang="en-US" sz="16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Meiryo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fld id="{C569A59A-674F-4583-BAD0-27BAD62870FC}" type="slidenum">
              <a:rPr b="1" lang="en-US" sz="16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Meiryo"/>
              </a:rPr>
              <a:t>&lt;numero&gt;</a:t>
            </a:fld>
            <a:endParaRPr b="0" lang="it-IT" sz="1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dt" idx="6"/>
          </p:nvPr>
        </p:nvSpPr>
        <p:spPr>
          <a:xfrm>
            <a:off x="7850880" y="6170400"/>
            <a:ext cx="2834640" cy="451800"/>
          </a:xfrm>
          <a:prstGeom prst="rect">
            <a:avLst/>
          </a:prstGeom>
          <a:noFill/>
          <a:ln w="0">
            <a:noFill/>
          </a:ln>
        </p:spPr>
        <p:txBody>
          <a:bodyPr lIns="109800" rIns="109800" tIns="109800" bIns="91440" anchor="ctr">
            <a:noAutofit/>
          </a:bodyPr>
          <a:lstStyle>
            <a:lvl1pPr indent="0">
              <a:buNone/>
              <a:defRPr b="0" lang="it-IT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it-IT" sz="1400" spc="-1" strike="noStrike">
                <a:solidFill>
                  <a:srgbClr val="000000"/>
                </a:solidFill>
                <a:latin typeface="Times New Roman"/>
              </a:rPr>
              <a:t>&lt;data/ora&gt;</a:t>
            </a:r>
            <a:endParaRPr b="0" lang="it-IT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8"/>
          <p:cNvCxnSpPr/>
          <p:nvPr/>
        </p:nvCxnSpPr>
        <p:spPr>
          <a:xfrm>
            <a:off x="1920240" y="2175840"/>
            <a:ext cx="8775720" cy="5400"/>
          </a:xfrm>
          <a:prstGeom prst="straightConnector1">
            <a:avLst/>
          </a:prstGeom>
          <a:ln w="25400">
            <a:solidFill>
              <a:srgbClr val="808080"/>
            </a:solidFill>
            <a:round/>
          </a:ln>
        </p:spPr>
      </p:cxnSp>
      <p:cxnSp>
        <p:nvCxnSpPr>
          <p:cNvPr id="18" name="Straight Connector 6"/>
          <p:cNvCxnSpPr/>
          <p:nvPr/>
        </p:nvCxnSpPr>
        <p:spPr>
          <a:xfrm>
            <a:off x="9111240" y="571320"/>
            <a:ext cx="5400" cy="5280840"/>
          </a:xfrm>
          <a:prstGeom prst="straightConnector1">
            <a:avLst/>
          </a:prstGeom>
          <a:ln w="38100">
            <a:solidFill>
              <a:srgbClr val="595959"/>
            </a:solidFill>
            <a:round/>
          </a:ln>
        </p:spPr>
      </p:cxnSp>
      <p:sp>
        <p:nvSpPr>
          <p:cNvPr id="19" name="PlaceHolder 1"/>
          <p:cNvSpPr>
            <a:spLocks noGrp="1"/>
          </p:cNvSpPr>
          <p:nvPr>
            <p:ph type="ftr" idx="7"/>
          </p:nvPr>
        </p:nvSpPr>
        <p:spPr>
          <a:xfrm>
            <a:off x="2933640" y="6296760"/>
            <a:ext cx="5954040" cy="359640"/>
          </a:xfrm>
          <a:prstGeom prst="rect">
            <a:avLst/>
          </a:prstGeom>
          <a:noFill/>
          <a:ln w="0">
            <a:noFill/>
          </a:ln>
        </p:spPr>
        <p:txBody>
          <a:bodyPr lIns="109800" rIns="109800" tIns="109800" bIns="9144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it-IT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it-IT" sz="1400" spc="-1" strike="noStrike">
                <a:solidFill>
                  <a:srgbClr val="000000"/>
                </a:solidFill>
                <a:latin typeface="Times New Roman"/>
              </a:rPr>
              <a:t>&lt;piè di pagina&gt;</a:t>
            </a:r>
            <a:endParaRPr b="0" lang="it-IT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sldNum" idx="8"/>
          </p:nvPr>
        </p:nvSpPr>
        <p:spPr>
          <a:xfrm rot="5400000">
            <a:off x="8739720" y="2853000"/>
            <a:ext cx="5378040" cy="599040"/>
          </a:xfrm>
          <a:prstGeom prst="rect">
            <a:avLst/>
          </a:prstGeom>
          <a:noFill/>
          <a:ln w="0">
            <a:noFill/>
          </a:ln>
        </p:spPr>
        <p:txBody>
          <a:bodyPr lIns="109800" rIns="109800" tIns="109800" bIns="91440" anchor="b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1" lang="en-US" sz="16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Meiryo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fld id="{648F8742-AA26-4F25-8C2D-C75EB0CDB2AA}" type="slidenum">
              <a:rPr b="1" lang="en-US" sz="16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Meiryo"/>
              </a:rPr>
              <a:t>&lt;numero&gt;</a:t>
            </a:fld>
            <a:endParaRPr b="0" lang="it-IT" sz="1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dt" idx="9"/>
          </p:nvPr>
        </p:nvSpPr>
        <p:spPr>
          <a:xfrm>
            <a:off x="9277920" y="6296760"/>
            <a:ext cx="2500560" cy="359640"/>
          </a:xfrm>
          <a:prstGeom prst="rect">
            <a:avLst/>
          </a:prstGeom>
          <a:noFill/>
          <a:ln w="0">
            <a:noFill/>
          </a:ln>
        </p:spPr>
        <p:txBody>
          <a:bodyPr lIns="109800" rIns="109800" tIns="109800" bIns="91440" anchor="ctr">
            <a:noAutofit/>
          </a:bodyPr>
          <a:lstStyle>
            <a:lvl1pPr indent="0">
              <a:buNone/>
              <a:defRPr b="0" lang="it-IT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it-IT" sz="1400" spc="-1" strike="noStrike">
                <a:solidFill>
                  <a:srgbClr val="000000"/>
                </a:solidFill>
                <a:latin typeface="Times New Roman"/>
              </a:rPr>
              <a:t>&lt;data/ora&gt;</a:t>
            </a:r>
            <a:endParaRPr b="0" lang="it-IT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Connector 8"/>
          <p:cNvCxnSpPr/>
          <p:nvPr/>
        </p:nvCxnSpPr>
        <p:spPr>
          <a:xfrm>
            <a:off x="1920240" y="2175840"/>
            <a:ext cx="8775720" cy="5400"/>
          </a:xfrm>
          <a:prstGeom prst="straightConnector1">
            <a:avLst/>
          </a:prstGeom>
          <a:ln w="25400">
            <a:solidFill>
              <a:srgbClr val="808080"/>
            </a:solidFill>
            <a:round/>
          </a:ln>
        </p:spPr>
      </p:cxnSp>
      <p:pic>
        <p:nvPicPr>
          <p:cNvPr id="23" name="Picture 2" descr=""/>
          <p:cNvPicPr/>
          <p:nvPr/>
        </p:nvPicPr>
        <p:blipFill>
          <a:blip r:embed="rId2"/>
          <a:stretch/>
        </p:blipFill>
        <p:spPr>
          <a:xfrm>
            <a:off x="1920240" y="6170400"/>
            <a:ext cx="5662080" cy="580320"/>
          </a:xfrm>
          <a:prstGeom prst="rect">
            <a:avLst/>
          </a:prstGeom>
          <a:ln w="0">
            <a:noFill/>
          </a:ln>
        </p:spPr>
      </p:pic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1920240" y="442080"/>
            <a:ext cx="8765280" cy="133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it-IT" sz="4400" spc="-1" strike="noStrike">
                <a:solidFill>
                  <a:schemeClr val="dk1"/>
                </a:solidFill>
                <a:latin typeface="Meiryo"/>
              </a:rPr>
              <a:t>Fai clic per modificare il formato del testo del titolo</a:t>
            </a:r>
            <a:endParaRPr b="0" lang="it-IT" sz="4400" spc="-1" strike="noStrike">
              <a:solidFill>
                <a:schemeClr val="dk1"/>
              </a:solidFill>
              <a:latin typeface="Meiryo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1920240" y="2312280"/>
            <a:ext cx="8765280" cy="36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chemeClr val="dk1"/>
                </a:solidFill>
                <a:latin typeface="Meiryo"/>
              </a:rPr>
              <a:t>Fai clic per modificare il formato del testo della struttura</a:t>
            </a:r>
            <a:endParaRPr b="0" lang="it-IT" sz="1800" spc="-1" strike="noStrike">
              <a:solidFill>
                <a:schemeClr val="dk1"/>
              </a:solidFill>
              <a:latin typeface="Meiryo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solidFill>
                  <a:schemeClr val="dk1"/>
                </a:solidFill>
                <a:latin typeface="Meiryo"/>
              </a:rPr>
              <a:t>Secondo livello struttura</a:t>
            </a:r>
            <a:endParaRPr b="0" lang="it-IT" sz="1800" spc="-1" strike="noStrike">
              <a:solidFill>
                <a:schemeClr val="dk1"/>
              </a:solidFill>
              <a:latin typeface="Meiryo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chemeClr val="dk1"/>
                </a:solidFill>
                <a:latin typeface="Meiryo"/>
              </a:rPr>
              <a:t>Terzo livello struttura</a:t>
            </a:r>
            <a:endParaRPr b="0" lang="it-IT" sz="1800" spc="-1" strike="noStrike">
              <a:solidFill>
                <a:schemeClr val="dk1"/>
              </a:solidFill>
              <a:latin typeface="Meiryo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solidFill>
                  <a:schemeClr val="dk1"/>
                </a:solidFill>
                <a:latin typeface="Meiryo"/>
              </a:rPr>
              <a:t>Quarto livello struttura</a:t>
            </a:r>
            <a:endParaRPr b="0" lang="it-IT" sz="1800" spc="-1" strike="noStrike">
              <a:solidFill>
                <a:schemeClr val="dk1"/>
              </a:solidFill>
              <a:latin typeface="Meiryo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chemeClr val="dk1"/>
                </a:solidFill>
                <a:latin typeface="Meiryo"/>
              </a:rPr>
              <a:t>Quinto livello struttura</a:t>
            </a:r>
            <a:endParaRPr b="0" lang="it-IT" sz="1800" spc="-1" strike="noStrike">
              <a:solidFill>
                <a:schemeClr val="dk1"/>
              </a:solidFill>
              <a:latin typeface="Meiryo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chemeClr val="dk1"/>
                </a:solidFill>
                <a:latin typeface="Meiryo"/>
              </a:rPr>
              <a:t>Sesto livello struttura</a:t>
            </a:r>
            <a:endParaRPr b="0" lang="it-IT" sz="1800" spc="-1" strike="noStrike">
              <a:solidFill>
                <a:schemeClr val="dk1"/>
              </a:solidFill>
              <a:latin typeface="Meiryo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chemeClr val="dk1"/>
                </a:solidFill>
                <a:latin typeface="Meiryo"/>
              </a:rPr>
              <a:t>Settimo livello struttura</a:t>
            </a:r>
            <a:endParaRPr b="0" lang="it-IT" sz="1800" spc="-1" strike="noStrike">
              <a:solidFill>
                <a:schemeClr val="dk1"/>
              </a:solidFill>
              <a:latin typeface="Meiryo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ftr" idx="10"/>
          </p:nvPr>
        </p:nvSpPr>
        <p:spPr>
          <a:xfrm>
            <a:off x="1920240" y="6170400"/>
            <a:ext cx="5662080" cy="451800"/>
          </a:xfrm>
          <a:prstGeom prst="rect">
            <a:avLst/>
          </a:prstGeom>
          <a:noFill/>
          <a:ln w="0">
            <a:noFill/>
          </a:ln>
        </p:spPr>
        <p:txBody>
          <a:bodyPr lIns="109800" rIns="109800" tIns="109800" bIns="9144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it-IT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it-IT" sz="1400" spc="-1" strike="noStrike">
                <a:solidFill>
                  <a:srgbClr val="000000"/>
                </a:solidFill>
                <a:latin typeface="Times New Roman"/>
              </a:rPr>
              <a:t>&lt;piè di pagina&gt;</a:t>
            </a:r>
            <a:endParaRPr b="0" lang="it-IT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sldNum" idx="11"/>
          </p:nvPr>
        </p:nvSpPr>
        <p:spPr>
          <a:xfrm>
            <a:off x="9502200" y="6187320"/>
            <a:ext cx="1183320" cy="451800"/>
          </a:xfrm>
          <a:prstGeom prst="rect">
            <a:avLst/>
          </a:prstGeom>
          <a:noFill/>
          <a:ln w="0">
            <a:noFill/>
          </a:ln>
        </p:spPr>
        <p:txBody>
          <a:bodyPr lIns="109800" rIns="109800" tIns="109800" bIns="9144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1" lang="en-US" sz="16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Meiryo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D78C2B4-81E7-4B58-BDBA-EEEA0F6F560E}" type="slidenum">
              <a:rPr b="1" lang="en-US" sz="16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Meiryo"/>
              </a:rPr>
              <a:t>&lt;numero&gt;</a:t>
            </a:fld>
            <a:endParaRPr b="0" lang="it-IT" sz="1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8" name="PlaceHolder 5"/>
          <p:cNvSpPr>
            <a:spLocks noGrp="1"/>
          </p:cNvSpPr>
          <p:nvPr>
            <p:ph type="dt" idx="12"/>
          </p:nvPr>
        </p:nvSpPr>
        <p:spPr>
          <a:xfrm>
            <a:off x="7850880" y="6170400"/>
            <a:ext cx="1344600" cy="451800"/>
          </a:xfrm>
          <a:prstGeom prst="rect">
            <a:avLst/>
          </a:prstGeom>
          <a:noFill/>
          <a:ln w="0">
            <a:noFill/>
          </a:ln>
        </p:spPr>
        <p:txBody>
          <a:bodyPr lIns="109800" rIns="109800" tIns="109800" bIns="91440" anchor="ctr">
            <a:noAutofit/>
          </a:bodyPr>
          <a:lstStyle>
            <a:lvl1pPr indent="0">
              <a:buNone/>
              <a:defRPr b="0" lang="it-IT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it-IT" sz="1400" spc="-1" strike="noStrike">
                <a:solidFill>
                  <a:srgbClr val="000000"/>
                </a:solidFill>
                <a:latin typeface="Times New Roman"/>
              </a:rPr>
              <a:t>&lt;data/ora&gt;</a:t>
            </a:r>
            <a:endParaRPr b="0" lang="it-IT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3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Straight Connector 8"/>
          <p:cNvCxnSpPr/>
          <p:nvPr/>
        </p:nvCxnSpPr>
        <p:spPr>
          <a:xfrm>
            <a:off x="1920240" y="2175840"/>
            <a:ext cx="8775720" cy="5400"/>
          </a:xfrm>
          <a:prstGeom prst="straightConnector1">
            <a:avLst/>
          </a:prstGeom>
          <a:ln w="25400">
            <a:solidFill>
              <a:srgbClr val="808080"/>
            </a:solidFill>
            <a:round/>
          </a:ln>
        </p:spPr>
      </p:cxnSp>
      <p:grpSp>
        <p:nvGrpSpPr>
          <p:cNvPr id="32" name="Group 6"/>
          <p:cNvGrpSpPr/>
          <p:nvPr/>
        </p:nvGrpSpPr>
        <p:grpSpPr>
          <a:xfrm>
            <a:off x="3124440" y="0"/>
            <a:ext cx="4384080" cy="2911680"/>
            <a:chOff x="3124440" y="0"/>
            <a:chExt cx="4384080" cy="2911680"/>
          </a:xfrm>
        </p:grpSpPr>
        <p:sp>
          <p:nvSpPr>
            <p:cNvPr id="33" name="Freeform: Shape 48"/>
            <p:cNvSpPr/>
            <p:nvPr/>
          </p:nvSpPr>
          <p:spPr>
            <a:xfrm>
              <a:off x="3320640" y="0"/>
              <a:ext cx="4007880" cy="2736720"/>
            </a:xfrm>
            <a:custGeom>
              <a:avLst/>
              <a:gdLst>
                <a:gd name="textAreaLeft" fmla="*/ 0 w 4007880"/>
                <a:gd name="textAreaRight" fmla="*/ 4013280 w 4007880"/>
                <a:gd name="textAreaTop" fmla="*/ 0 h 2736720"/>
                <a:gd name="textAreaBottom" fmla="*/ 2742120 h 2736720"/>
              </a:gdLst>
              <a:ahLst/>
              <a:rect l="textAreaLeft" t="textAreaTop" r="textAreaRight" b="textAreaBottom"/>
              <a:pathLst>
                <a:path w="4013331" h="2742133">
                  <a:moveTo>
                    <a:pt x="294151" y="0"/>
                  </a:moveTo>
                  <a:lnTo>
                    <a:pt x="3844057" y="0"/>
                  </a:lnTo>
                  <a:lnTo>
                    <a:pt x="3892490" y="131440"/>
                  </a:lnTo>
                  <a:cubicBezTo>
                    <a:pt x="3971777" y="378867"/>
                    <a:pt x="4013331" y="652783"/>
                    <a:pt x="4013331" y="941251"/>
                  </a:cubicBezTo>
                  <a:cubicBezTo>
                    <a:pt x="4013331" y="1171430"/>
                    <a:pt x="3948997" y="1356167"/>
                    <a:pt x="3804827" y="1540292"/>
                  </a:cubicBezTo>
                  <a:cubicBezTo>
                    <a:pt x="3654026" y="1732895"/>
                    <a:pt x="3427436" y="1910292"/>
                    <a:pt x="3187498" y="2098087"/>
                  </a:cubicBezTo>
                  <a:cubicBezTo>
                    <a:pt x="3143231" y="2132693"/>
                    <a:pt x="3097499" y="2168522"/>
                    <a:pt x="3051769" y="2204787"/>
                  </a:cubicBezTo>
                  <a:cubicBezTo>
                    <a:pt x="2642425" y="2529345"/>
                    <a:pt x="2343664" y="2742133"/>
                    <a:pt x="1936476" y="2742133"/>
                  </a:cubicBezTo>
                  <a:cubicBezTo>
                    <a:pt x="1316045" y="2742133"/>
                    <a:pt x="876647" y="2480932"/>
                    <a:pt x="467303" y="1868695"/>
                  </a:cubicBezTo>
                  <a:cubicBezTo>
                    <a:pt x="413736" y="1788559"/>
                    <a:pt x="361372" y="1715679"/>
                    <a:pt x="310732" y="1645244"/>
                  </a:cubicBezTo>
                  <a:cubicBezTo>
                    <a:pt x="100850" y="1353195"/>
                    <a:pt x="0" y="1201315"/>
                    <a:pt x="0" y="941251"/>
                  </a:cubicBezTo>
                  <a:cubicBezTo>
                    <a:pt x="0" y="683021"/>
                    <a:pt x="63214" y="427935"/>
                    <a:pt x="187749" y="183076"/>
                  </a:cubicBezTo>
                  <a:cubicBezTo>
                    <a:pt x="218215" y="123194"/>
                    <a:pt x="251953" y="64578"/>
                    <a:pt x="288888" y="7329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457200">
                <a:lnSpc>
                  <a:spcPct val="100000"/>
                </a:lnSpc>
                <a:tabLst>
                  <a:tab algn="l" pos="0"/>
                </a:tabLst>
              </a:pPr>
              <a:endParaRPr b="0" lang="en-US" sz="1800" spc="-1" strike="noStrike">
                <a:solidFill>
                  <a:srgbClr val="ffffff"/>
                </a:solidFill>
                <a:latin typeface="Meiryo"/>
              </a:endParaRPr>
            </a:p>
          </p:txBody>
        </p:sp>
        <p:sp>
          <p:nvSpPr>
            <p:cNvPr id="34" name="Freeform: Shape 49"/>
            <p:cNvSpPr/>
            <p:nvPr/>
          </p:nvSpPr>
          <p:spPr>
            <a:xfrm>
              <a:off x="3566160" y="0"/>
              <a:ext cx="3395880" cy="2435040"/>
            </a:xfrm>
            <a:custGeom>
              <a:avLst/>
              <a:gdLst>
                <a:gd name="textAreaLeft" fmla="*/ 0 w 3395880"/>
                <a:gd name="textAreaRight" fmla="*/ 3401280 w 3395880"/>
                <a:gd name="textAreaTop" fmla="*/ 0 h 2435040"/>
                <a:gd name="textAreaBottom" fmla="*/ 2440440 h 2435040"/>
              </a:gdLst>
              <a:ahLst/>
              <a:rect l="textAreaLeft" t="textAreaTop" r="textAreaRight" b="textAreaBottom"/>
              <a:pathLst>
                <a:path w="3401415" h="2440484">
                  <a:moveTo>
                    <a:pt x="332917" y="0"/>
                  </a:moveTo>
                  <a:lnTo>
                    <a:pt x="3207137" y="0"/>
                  </a:lnTo>
                  <a:lnTo>
                    <a:pt x="3242654" y="74937"/>
                  </a:lnTo>
                  <a:cubicBezTo>
                    <a:pt x="3346386" y="322243"/>
                    <a:pt x="3401415" y="608579"/>
                    <a:pt x="3401415" y="914184"/>
                  </a:cubicBezTo>
                  <a:cubicBezTo>
                    <a:pt x="3401415" y="1109268"/>
                    <a:pt x="3346890" y="1265837"/>
                    <a:pt x="3224702" y="1421888"/>
                  </a:cubicBezTo>
                  <a:cubicBezTo>
                    <a:pt x="3096894" y="1585125"/>
                    <a:pt x="2904852" y="1735475"/>
                    <a:pt x="2701498" y="1894635"/>
                  </a:cubicBezTo>
                  <a:cubicBezTo>
                    <a:pt x="2663980" y="1923966"/>
                    <a:pt x="2625221" y="1954332"/>
                    <a:pt x="2586463" y="1985068"/>
                  </a:cubicBezTo>
                  <a:cubicBezTo>
                    <a:pt x="2239532" y="2260140"/>
                    <a:pt x="1986324" y="2440484"/>
                    <a:pt x="1641219" y="2440484"/>
                  </a:cubicBezTo>
                  <a:cubicBezTo>
                    <a:pt x="1115386" y="2440484"/>
                    <a:pt x="742984" y="2219109"/>
                    <a:pt x="396053" y="1700219"/>
                  </a:cubicBezTo>
                  <a:cubicBezTo>
                    <a:pt x="350653" y="1632303"/>
                    <a:pt x="306273" y="1570535"/>
                    <a:pt x="263354" y="1510839"/>
                  </a:cubicBezTo>
                  <a:cubicBezTo>
                    <a:pt x="85473" y="1263318"/>
                    <a:pt x="0" y="1134597"/>
                    <a:pt x="0" y="914184"/>
                  </a:cubicBezTo>
                  <a:cubicBezTo>
                    <a:pt x="0" y="695327"/>
                    <a:pt x="53576" y="479135"/>
                    <a:pt x="159122" y="271610"/>
                  </a:cubicBezTo>
                  <a:cubicBezTo>
                    <a:pt x="184943" y="220858"/>
                    <a:pt x="213538" y="171179"/>
                    <a:pt x="244841" y="122658"/>
                  </a:cubicBezTo>
                  <a:close/>
                </a:path>
              </a:pathLst>
            </a:custGeom>
            <a:noFill/>
            <a:ln w="15875">
              <a:solidFill>
                <a:srgbClr val="dbd8d8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457200">
                <a:lnSpc>
                  <a:spcPct val="100000"/>
                </a:lnSpc>
                <a:tabLst>
                  <a:tab algn="l" pos="0"/>
                </a:tabLst>
              </a:pPr>
              <a:endParaRPr b="0" lang="en-US" sz="1800" spc="-1" strike="noStrike">
                <a:solidFill>
                  <a:srgbClr val="ffffff"/>
                </a:solidFill>
                <a:latin typeface="Meiryo"/>
              </a:endParaRPr>
            </a:p>
          </p:txBody>
        </p:sp>
        <p:sp>
          <p:nvSpPr>
            <p:cNvPr id="35" name="Freeform: Shape 50"/>
            <p:cNvSpPr/>
            <p:nvPr/>
          </p:nvSpPr>
          <p:spPr>
            <a:xfrm>
              <a:off x="3232440" y="0"/>
              <a:ext cx="4159080" cy="2811960"/>
            </a:xfrm>
            <a:custGeom>
              <a:avLst/>
              <a:gdLst>
                <a:gd name="textAreaLeft" fmla="*/ 0 w 4159080"/>
                <a:gd name="textAreaRight" fmla="*/ 4164480 w 4159080"/>
                <a:gd name="textAreaTop" fmla="*/ 0 h 2811960"/>
                <a:gd name="textAreaBottom" fmla="*/ 2817360 h 2811960"/>
              </a:gdLst>
              <a:ahLst/>
              <a:rect l="textAreaLeft" t="textAreaTop" r="textAreaRight" b="textAreaBottom"/>
              <a:pathLst>
                <a:path w="4130517" h="2806419">
                  <a:moveTo>
                    <a:pt x="237339" y="0"/>
                  </a:moveTo>
                  <a:lnTo>
                    <a:pt x="3997489" y="0"/>
                  </a:lnTo>
                  <a:lnTo>
                    <a:pt x="4006148" y="24333"/>
                  </a:lnTo>
                  <a:cubicBezTo>
                    <a:pt x="4087750" y="288004"/>
                    <a:pt x="4130517" y="579903"/>
                    <a:pt x="4130517" y="887307"/>
                  </a:cubicBezTo>
                  <a:cubicBezTo>
                    <a:pt x="4130517" y="1132599"/>
                    <a:pt x="4064304" y="1329464"/>
                    <a:pt x="3915925" y="1525677"/>
                  </a:cubicBezTo>
                  <a:cubicBezTo>
                    <a:pt x="3760721" y="1730924"/>
                    <a:pt x="3527514" y="1919967"/>
                    <a:pt x="3280571" y="2120090"/>
                  </a:cubicBezTo>
                  <a:cubicBezTo>
                    <a:pt x="3235011" y="2156968"/>
                    <a:pt x="3187944" y="2195151"/>
                    <a:pt x="3140878" y="2233796"/>
                  </a:cubicBezTo>
                  <a:cubicBezTo>
                    <a:pt x="2719582" y="2579662"/>
                    <a:pt x="2412097" y="2806419"/>
                    <a:pt x="1993019" y="2806419"/>
                  </a:cubicBezTo>
                  <a:cubicBezTo>
                    <a:pt x="1354472" y="2806419"/>
                    <a:pt x="902244" y="2528070"/>
                    <a:pt x="480948" y="1875638"/>
                  </a:cubicBezTo>
                  <a:cubicBezTo>
                    <a:pt x="425816" y="1790244"/>
                    <a:pt x="371924" y="1712578"/>
                    <a:pt x="319805" y="1637519"/>
                  </a:cubicBezTo>
                  <a:cubicBezTo>
                    <a:pt x="103795" y="1326296"/>
                    <a:pt x="0" y="1164446"/>
                    <a:pt x="0" y="887307"/>
                  </a:cubicBezTo>
                  <a:cubicBezTo>
                    <a:pt x="0" y="612125"/>
                    <a:pt x="65060" y="340293"/>
                    <a:pt x="193231" y="79360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457200">
                <a:lnSpc>
                  <a:spcPct val="100000"/>
                </a:lnSpc>
                <a:tabLst>
                  <a:tab algn="l" pos="0"/>
                </a:tabLst>
              </a:pPr>
              <a:endParaRPr b="0" lang="en-US" sz="1800" spc="-1" strike="noStrike">
                <a:solidFill>
                  <a:srgbClr val="ffffff"/>
                </a:solidFill>
                <a:latin typeface="Meiryo"/>
              </a:endParaRPr>
            </a:p>
          </p:txBody>
        </p:sp>
        <p:sp>
          <p:nvSpPr>
            <p:cNvPr id="36" name="Freeform: Shape 51"/>
            <p:cNvSpPr/>
            <p:nvPr/>
          </p:nvSpPr>
          <p:spPr>
            <a:xfrm>
              <a:off x="3124440" y="0"/>
              <a:ext cx="4384080" cy="2911680"/>
            </a:xfrm>
            <a:custGeom>
              <a:avLst/>
              <a:gdLst>
                <a:gd name="textAreaLeft" fmla="*/ 0 w 4384080"/>
                <a:gd name="textAreaRight" fmla="*/ 4389480 w 4384080"/>
                <a:gd name="textAreaTop" fmla="*/ 0 h 2911680"/>
                <a:gd name="textAreaBottom" fmla="*/ 2917080 h 2911680"/>
              </a:gdLst>
              <a:ahLst/>
              <a:rect l="textAreaLeft" t="textAreaTop" r="textAreaRight" b="textAreaBottom"/>
              <a:pathLst>
                <a:path w="4389519" h="2916937">
                  <a:moveTo>
                    <a:pt x="208215" y="0"/>
                  </a:moveTo>
                  <a:lnTo>
                    <a:pt x="4284014" y="0"/>
                  </a:lnTo>
                  <a:lnTo>
                    <a:pt x="4335794" y="207911"/>
                  </a:lnTo>
                  <a:cubicBezTo>
                    <a:pt x="4388748" y="479686"/>
                    <a:pt x="4403109" y="773803"/>
                    <a:pt x="4376420" y="1078865"/>
                  </a:cubicBezTo>
                  <a:cubicBezTo>
                    <a:pt x="4353703" y="1338514"/>
                    <a:pt x="4265383" y="1540772"/>
                    <a:pt x="4090147" y="1734728"/>
                  </a:cubicBezTo>
                  <a:cubicBezTo>
                    <a:pt x="3906850" y="1937616"/>
                    <a:pt x="3642485" y="2116128"/>
                    <a:pt x="3362552" y="2305097"/>
                  </a:cubicBezTo>
                  <a:cubicBezTo>
                    <a:pt x="3310910" y="2339914"/>
                    <a:pt x="3257553" y="2375972"/>
                    <a:pt x="3204152" y="2412521"/>
                  </a:cubicBezTo>
                  <a:cubicBezTo>
                    <a:pt x="2726165" y="2739616"/>
                    <a:pt x="2379682" y="2951171"/>
                    <a:pt x="1936072" y="2912360"/>
                  </a:cubicBezTo>
                  <a:cubicBezTo>
                    <a:pt x="1260148" y="2853224"/>
                    <a:pt x="807225" y="2516700"/>
                    <a:pt x="421690" y="1787063"/>
                  </a:cubicBezTo>
                  <a:cubicBezTo>
                    <a:pt x="371240" y="1691563"/>
                    <a:pt x="321385" y="1604361"/>
                    <a:pt x="273167" y="1520080"/>
                  </a:cubicBezTo>
                  <a:cubicBezTo>
                    <a:pt x="73334" y="1170636"/>
                    <a:pt x="-21548" y="989700"/>
                    <a:pt x="4118" y="696338"/>
                  </a:cubicBezTo>
                  <a:cubicBezTo>
                    <a:pt x="23232" y="477870"/>
                    <a:pt x="80908" y="264786"/>
                    <a:pt x="175984" y="60381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457200">
                <a:lnSpc>
                  <a:spcPct val="100000"/>
                </a:lnSpc>
                <a:tabLst>
                  <a:tab algn="l" pos="0"/>
                </a:tabLst>
              </a:pPr>
              <a:endParaRPr b="0" lang="en-US" sz="1800" spc="-1" strike="noStrike">
                <a:solidFill>
                  <a:srgbClr val="ffffff"/>
                </a:solidFill>
                <a:latin typeface="Meiryo"/>
              </a:endParaRPr>
            </a:p>
          </p:txBody>
        </p:sp>
      </p:grpSp>
      <p:grpSp>
        <p:nvGrpSpPr>
          <p:cNvPr id="37" name="Group 7"/>
          <p:cNvGrpSpPr/>
          <p:nvPr/>
        </p:nvGrpSpPr>
        <p:grpSpPr>
          <a:xfrm>
            <a:off x="8123040" y="0"/>
            <a:ext cx="4063680" cy="3541680"/>
            <a:chOff x="8123040" y="0"/>
            <a:chExt cx="4063680" cy="3541680"/>
          </a:xfrm>
        </p:grpSpPr>
        <p:sp>
          <p:nvSpPr>
            <p:cNvPr id="38" name="Freeform: Shape 53"/>
            <p:cNvSpPr/>
            <p:nvPr/>
          </p:nvSpPr>
          <p:spPr>
            <a:xfrm>
              <a:off x="8123040" y="0"/>
              <a:ext cx="4063680" cy="3541680"/>
            </a:xfrm>
            <a:custGeom>
              <a:avLst/>
              <a:gdLst>
                <a:gd name="textAreaLeft" fmla="*/ 0 w 4063680"/>
                <a:gd name="textAreaRight" fmla="*/ 4069080 w 4063680"/>
                <a:gd name="textAreaTop" fmla="*/ 0 h 3541680"/>
                <a:gd name="textAreaBottom" fmla="*/ 3547080 h 3541680"/>
              </a:gdLst>
              <a:ahLst/>
              <a:rect l="textAreaLeft" t="textAreaTop" r="textAreaRight" b="textAreaBottom"/>
              <a:pathLst>
                <a:path w="4069058" h="3547008">
                  <a:moveTo>
                    <a:pt x="305212" y="0"/>
                  </a:moveTo>
                  <a:lnTo>
                    <a:pt x="4069058" y="0"/>
                  </a:lnTo>
                  <a:lnTo>
                    <a:pt x="4069058" y="2865785"/>
                  </a:lnTo>
                  <a:lnTo>
                    <a:pt x="3996814" y="2947457"/>
                  </a:lnTo>
                  <a:cubicBezTo>
                    <a:pt x="3654887" y="3311545"/>
                    <a:pt x="3252443" y="3496175"/>
                    <a:pt x="2732780" y="3541640"/>
                  </a:cubicBezTo>
                  <a:cubicBezTo>
                    <a:pt x="2236701" y="3585041"/>
                    <a:pt x="1850359" y="3361306"/>
                    <a:pt x="1317550" y="3015110"/>
                  </a:cubicBezTo>
                  <a:cubicBezTo>
                    <a:pt x="1258026" y="2976425"/>
                    <a:pt x="1198546" y="2938265"/>
                    <a:pt x="1140977" y="2901419"/>
                  </a:cubicBezTo>
                  <a:cubicBezTo>
                    <a:pt x="828927" y="2701433"/>
                    <a:pt x="534230" y="2512513"/>
                    <a:pt x="330269" y="2297252"/>
                  </a:cubicBezTo>
                  <a:cubicBezTo>
                    <a:pt x="135278" y="2091465"/>
                    <a:pt x="37487" y="1876435"/>
                    <a:pt x="13299" y="1599966"/>
                  </a:cubicBezTo>
                  <a:cubicBezTo>
                    <a:pt x="-32170" y="1080250"/>
                    <a:pt x="39709" y="589889"/>
                    <a:pt x="217457" y="178659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457200">
                <a:lnSpc>
                  <a:spcPct val="100000"/>
                </a:lnSpc>
                <a:tabLst>
                  <a:tab algn="l" pos="0"/>
                </a:tabLst>
              </a:pPr>
              <a:endParaRPr b="0" lang="en-US" sz="1800" spc="-1" strike="noStrike">
                <a:solidFill>
                  <a:srgbClr val="ffffff"/>
                </a:solidFill>
                <a:latin typeface="Meiryo"/>
              </a:endParaRPr>
            </a:p>
          </p:txBody>
        </p:sp>
        <p:sp>
          <p:nvSpPr>
            <p:cNvPr id="39" name="Freeform: Shape 54"/>
            <p:cNvSpPr/>
            <p:nvPr/>
          </p:nvSpPr>
          <p:spPr>
            <a:xfrm flipH="1">
              <a:off x="8314200" y="0"/>
              <a:ext cx="3866760" cy="3316320"/>
            </a:xfrm>
            <a:custGeom>
              <a:avLst/>
              <a:gdLst>
                <a:gd name="textAreaLeft" fmla="*/ -2880 w 3866760"/>
                <a:gd name="textAreaRight" fmla="*/ 3869280 w 3866760"/>
                <a:gd name="textAreaTop" fmla="*/ 0 h 3316320"/>
                <a:gd name="textAreaBottom" fmla="*/ 3321720 h 3316320"/>
              </a:gdLst>
              <a:ahLst/>
              <a:rect l="textAreaLeft" t="textAreaTop" r="textAreaRight" b="textAreaBottom"/>
              <a:pathLst>
                <a:path w="3872006" h="3321595">
                  <a:moveTo>
                    <a:pt x="3466434" y="0"/>
                  </a:moveTo>
                  <a:lnTo>
                    <a:pt x="65800" y="0"/>
                  </a:lnTo>
                  <a:lnTo>
                    <a:pt x="0" y="59511"/>
                  </a:lnTo>
                  <a:lnTo>
                    <a:pt x="0" y="2518435"/>
                  </a:lnTo>
                  <a:lnTo>
                    <a:pt x="80122" y="2618704"/>
                  </a:lnTo>
                  <a:cubicBezTo>
                    <a:pt x="490323" y="3108658"/>
                    <a:pt x="942414" y="3321595"/>
                    <a:pt x="1549501" y="3321595"/>
                  </a:cubicBezTo>
                  <a:cubicBezTo>
                    <a:pt x="2004852" y="3321595"/>
                    <a:pt x="2338950" y="3095023"/>
                    <a:pt x="2796711" y="2749441"/>
                  </a:cubicBezTo>
                  <a:cubicBezTo>
                    <a:pt x="2847850" y="2710827"/>
                    <a:pt x="2898991" y="2672676"/>
                    <a:pt x="2948494" y="2635829"/>
                  </a:cubicBezTo>
                  <a:cubicBezTo>
                    <a:pt x="3216812" y="2435869"/>
                    <a:pt x="3470203" y="2246981"/>
                    <a:pt x="3638840" y="2041901"/>
                  </a:cubicBezTo>
                  <a:cubicBezTo>
                    <a:pt x="3800062" y="1845849"/>
                    <a:pt x="3872006" y="1649145"/>
                    <a:pt x="3872006" y="1404055"/>
                  </a:cubicBezTo>
                  <a:cubicBezTo>
                    <a:pt x="3872006" y="866538"/>
                    <a:pt x="3729694" y="376466"/>
                    <a:pt x="3467973" y="1974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en-US" sz="1800" spc="-1" strike="noStrike">
                <a:solidFill>
                  <a:schemeClr val="lt1"/>
                </a:solidFill>
                <a:latin typeface="Meiryo"/>
              </a:endParaRPr>
            </a:p>
          </p:txBody>
        </p:sp>
        <p:sp>
          <p:nvSpPr>
            <p:cNvPr id="40" name="Freeform: Shape 55"/>
            <p:cNvSpPr/>
            <p:nvPr/>
          </p:nvSpPr>
          <p:spPr>
            <a:xfrm flipH="1">
              <a:off x="8723520" y="9360"/>
              <a:ext cx="3457080" cy="3005640"/>
            </a:xfrm>
            <a:custGeom>
              <a:avLst/>
              <a:gdLst>
                <a:gd name="textAreaLeft" fmla="*/ -2880 w 3457080"/>
                <a:gd name="textAreaRight" fmla="*/ 3459600 w 3457080"/>
                <a:gd name="textAreaTop" fmla="*/ 0 h 3005640"/>
                <a:gd name="textAreaBottom" fmla="*/ 3011040 h 3005640"/>
              </a:gdLst>
              <a:ahLst/>
              <a:rect l="textAreaLeft" t="textAreaTop" r="textAreaRight" b="textAreaBottom"/>
              <a:pathLst>
                <a:path w="3462454" h="3010961">
                  <a:moveTo>
                    <a:pt x="2953507" y="0"/>
                  </a:moveTo>
                  <a:lnTo>
                    <a:pt x="477652" y="0"/>
                  </a:lnTo>
                  <a:lnTo>
                    <a:pt x="327396" y="113681"/>
                  </a:lnTo>
                  <a:cubicBezTo>
                    <a:pt x="222344" y="200626"/>
                    <a:pt x="128536" y="293564"/>
                    <a:pt x="46554" y="391785"/>
                  </a:cubicBezTo>
                  <a:lnTo>
                    <a:pt x="0" y="453516"/>
                  </a:lnTo>
                  <a:lnTo>
                    <a:pt x="0" y="2083461"/>
                  </a:lnTo>
                  <a:lnTo>
                    <a:pt x="26382" y="2118637"/>
                  </a:lnTo>
                  <a:cubicBezTo>
                    <a:pt x="51135" y="2152065"/>
                    <a:pt x="76235" y="2186586"/>
                    <a:pt x="101620" y="2222744"/>
                  </a:cubicBezTo>
                  <a:cubicBezTo>
                    <a:pt x="489585" y="2775245"/>
                    <a:pt x="906035" y="3010961"/>
                    <a:pt x="1494064" y="3010961"/>
                  </a:cubicBezTo>
                  <a:cubicBezTo>
                    <a:pt x="1879987" y="3010961"/>
                    <a:pt x="2163144" y="2818935"/>
                    <a:pt x="2551110" y="2526044"/>
                  </a:cubicBezTo>
                  <a:cubicBezTo>
                    <a:pt x="2594452" y="2493317"/>
                    <a:pt x="2637795" y="2460984"/>
                    <a:pt x="2679751" y="2429754"/>
                  </a:cubicBezTo>
                  <a:cubicBezTo>
                    <a:pt x="2907158" y="2260282"/>
                    <a:pt x="3121914" y="2100194"/>
                    <a:pt x="3264840" y="1926383"/>
                  </a:cubicBezTo>
                  <a:cubicBezTo>
                    <a:pt x="3401480" y="1760224"/>
                    <a:pt x="3462454" y="1593511"/>
                    <a:pt x="3462454" y="1385790"/>
                  </a:cubicBezTo>
                  <a:cubicBezTo>
                    <a:pt x="3462454" y="865148"/>
                    <a:pt x="3304918" y="397028"/>
                    <a:pt x="3018820" y="67626"/>
                  </a:cubicBezTo>
                  <a:close/>
                </a:path>
              </a:pathLst>
            </a:custGeom>
            <a:noFill/>
            <a:ln w="15875">
              <a:solidFill>
                <a:srgbClr val="dbd8d8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en-US" sz="1800" spc="-1" strike="noStrike">
                <a:solidFill>
                  <a:schemeClr val="lt1"/>
                </a:solidFill>
                <a:latin typeface="Meiryo"/>
              </a:endParaRPr>
            </a:p>
          </p:txBody>
        </p:sp>
        <p:sp>
          <p:nvSpPr>
            <p:cNvPr id="41" name="Freeform: Shape 56"/>
            <p:cNvSpPr/>
            <p:nvPr/>
          </p:nvSpPr>
          <p:spPr>
            <a:xfrm flipH="1">
              <a:off x="8237520" y="9360"/>
              <a:ext cx="3943080" cy="3405960"/>
            </a:xfrm>
            <a:custGeom>
              <a:avLst/>
              <a:gdLst>
                <a:gd name="textAreaLeft" fmla="*/ -2880 w 3943080"/>
                <a:gd name="textAreaRight" fmla="*/ 3945600 w 3943080"/>
                <a:gd name="textAreaTop" fmla="*/ 0 h 3405960"/>
                <a:gd name="textAreaBottom" fmla="*/ 3411360 h 3405960"/>
              </a:gdLst>
              <a:ahLst/>
              <a:rect l="textAreaLeft" t="textAreaTop" r="textAreaRight" b="textAreaBottom"/>
              <a:pathLst>
                <a:path w="3904481" h="3411460">
                  <a:moveTo>
                    <a:pt x="3564894" y="0"/>
                  </a:moveTo>
                  <a:lnTo>
                    <a:pt x="0" y="0"/>
                  </a:lnTo>
                  <a:lnTo>
                    <a:pt x="0" y="2659993"/>
                  </a:lnTo>
                  <a:lnTo>
                    <a:pt x="1876" y="2662425"/>
                  </a:lnTo>
                  <a:cubicBezTo>
                    <a:pt x="424055" y="3184544"/>
                    <a:pt x="889346" y="3411460"/>
                    <a:pt x="1514161" y="3411460"/>
                  </a:cubicBezTo>
                  <a:cubicBezTo>
                    <a:pt x="1982808" y="3411460"/>
                    <a:pt x="2326661" y="3170014"/>
                    <a:pt x="2797788" y="2801744"/>
                  </a:cubicBezTo>
                  <a:cubicBezTo>
                    <a:pt x="2850420" y="2760595"/>
                    <a:pt x="2903054" y="2719940"/>
                    <a:pt x="2954004" y="2680673"/>
                  </a:cubicBezTo>
                  <a:cubicBezTo>
                    <a:pt x="3230156" y="2467586"/>
                    <a:pt x="3490946" y="2266297"/>
                    <a:pt x="3664508" y="2047754"/>
                  </a:cubicBezTo>
                  <a:cubicBezTo>
                    <a:pt x="3830437" y="1838832"/>
                    <a:pt x="3904481" y="1629214"/>
                    <a:pt x="3904481" y="1368033"/>
                  </a:cubicBezTo>
                  <a:cubicBezTo>
                    <a:pt x="3904481" y="877057"/>
                    <a:pt x="3796872" y="423228"/>
                    <a:pt x="3596499" y="52268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en-US" sz="1800" spc="-1" strike="noStrike">
                <a:solidFill>
                  <a:schemeClr val="lt1"/>
                </a:solidFill>
                <a:latin typeface="Meiryo"/>
              </a:endParaRPr>
            </a:p>
          </p:txBody>
        </p:sp>
      </p:grpSp>
      <p:grpSp>
        <p:nvGrpSpPr>
          <p:cNvPr id="42" name="Group 8"/>
          <p:cNvGrpSpPr/>
          <p:nvPr/>
        </p:nvGrpSpPr>
        <p:grpSpPr>
          <a:xfrm>
            <a:off x="0" y="1355400"/>
            <a:ext cx="4375800" cy="5505480"/>
            <a:chOff x="0" y="1355400"/>
            <a:chExt cx="4375800" cy="5505480"/>
          </a:xfrm>
        </p:grpSpPr>
        <p:sp>
          <p:nvSpPr>
            <p:cNvPr id="43" name="Freeform: Shape 58"/>
            <p:cNvSpPr/>
            <p:nvPr/>
          </p:nvSpPr>
          <p:spPr>
            <a:xfrm>
              <a:off x="0" y="1684440"/>
              <a:ext cx="4287960" cy="5176080"/>
            </a:xfrm>
            <a:custGeom>
              <a:avLst/>
              <a:gdLst>
                <a:gd name="textAreaLeft" fmla="*/ 0 w 4287960"/>
                <a:gd name="textAreaRight" fmla="*/ 4293360 w 4287960"/>
                <a:gd name="textAreaTop" fmla="*/ 0 h 5176080"/>
                <a:gd name="textAreaBottom" fmla="*/ 5181480 h 5176080"/>
              </a:gdLst>
              <a:ahLst/>
              <a:rect l="textAreaLeft" t="textAreaTop" r="textAreaRight" b="textAreaBottom"/>
              <a:pathLst>
                <a:path w="4174269" h="5181455">
                  <a:moveTo>
                    <a:pt x="1155130" y="990"/>
                  </a:moveTo>
                  <a:cubicBezTo>
                    <a:pt x="1564667" y="12730"/>
                    <a:pt x="1984593" y="129250"/>
                    <a:pt x="2396955" y="367328"/>
                  </a:cubicBezTo>
                  <a:cubicBezTo>
                    <a:pt x="3871760" y="1218807"/>
                    <a:pt x="4678347" y="3276416"/>
                    <a:pt x="3827960" y="4749328"/>
                  </a:cubicBezTo>
                  <a:cubicBezTo>
                    <a:pt x="3748235" y="4887417"/>
                    <a:pt x="3658928" y="4998272"/>
                    <a:pt x="3561502" y="5090948"/>
                  </a:cubicBezTo>
                  <a:lnTo>
                    <a:pt x="3452726" y="5181455"/>
                  </a:lnTo>
                  <a:lnTo>
                    <a:pt x="0" y="5181455"/>
                  </a:lnTo>
                  <a:lnTo>
                    <a:pt x="0" y="251605"/>
                  </a:lnTo>
                  <a:lnTo>
                    <a:pt x="157396" y="182600"/>
                  </a:lnTo>
                  <a:cubicBezTo>
                    <a:pt x="475610" y="54980"/>
                    <a:pt x="811718" y="-8854"/>
                    <a:pt x="1155130" y="990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457200">
                <a:lnSpc>
                  <a:spcPct val="100000"/>
                </a:lnSpc>
                <a:tabLst>
                  <a:tab algn="l" pos="0"/>
                </a:tabLst>
              </a:pPr>
              <a:endParaRPr b="0" lang="en-US" sz="1800" spc="-1" strike="noStrike">
                <a:solidFill>
                  <a:srgbClr val="ffffff"/>
                </a:solidFill>
                <a:latin typeface="Meiryo"/>
              </a:endParaRPr>
            </a:p>
          </p:txBody>
        </p:sp>
        <p:sp>
          <p:nvSpPr>
            <p:cNvPr id="44" name="Freeform: Shape 59"/>
            <p:cNvSpPr/>
            <p:nvPr/>
          </p:nvSpPr>
          <p:spPr>
            <a:xfrm>
              <a:off x="0" y="1355400"/>
              <a:ext cx="4375800" cy="5505480"/>
            </a:xfrm>
            <a:custGeom>
              <a:avLst/>
              <a:gdLst>
                <a:gd name="textAreaLeft" fmla="*/ 0 w 4375800"/>
                <a:gd name="textAreaRight" fmla="*/ 4381200 w 4375800"/>
                <a:gd name="textAreaTop" fmla="*/ 0 h 5505480"/>
                <a:gd name="textAreaBottom" fmla="*/ 5510880 h 5505480"/>
              </a:gdLst>
              <a:ahLst/>
              <a:rect l="textAreaLeft" t="textAreaTop" r="textAreaRight" b="textAreaBottom"/>
              <a:pathLst>
                <a:path w="4259808" h="5510713">
                  <a:moveTo>
                    <a:pt x="948905" y="1556"/>
                  </a:moveTo>
                  <a:cubicBezTo>
                    <a:pt x="1395136" y="16867"/>
                    <a:pt x="1853354" y="145625"/>
                    <a:pt x="2304106" y="405867"/>
                  </a:cubicBezTo>
                  <a:cubicBezTo>
                    <a:pt x="3916211" y="1336616"/>
                    <a:pt x="4808028" y="3568218"/>
                    <a:pt x="3890982" y="5156588"/>
                  </a:cubicBezTo>
                  <a:cubicBezTo>
                    <a:pt x="3826502" y="5268272"/>
                    <a:pt x="3756052" y="5363347"/>
                    <a:pt x="3680329" y="5445948"/>
                  </a:cubicBezTo>
                  <a:lnTo>
                    <a:pt x="3616504" y="5510713"/>
                  </a:lnTo>
                  <a:lnTo>
                    <a:pt x="0" y="5510713"/>
                  </a:lnTo>
                  <a:lnTo>
                    <a:pt x="0" y="144797"/>
                  </a:lnTo>
                  <a:lnTo>
                    <a:pt x="164164" y="92266"/>
                  </a:lnTo>
                  <a:cubicBezTo>
                    <a:pt x="418657" y="23914"/>
                    <a:pt x="681631" y="-7614"/>
                    <a:pt x="948905" y="1556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457200">
                <a:lnSpc>
                  <a:spcPct val="100000"/>
                </a:lnSpc>
                <a:tabLst>
                  <a:tab algn="l" pos="0"/>
                </a:tabLst>
              </a:pPr>
              <a:endParaRPr b="0" lang="en-US" sz="1800" spc="-1" strike="noStrike">
                <a:solidFill>
                  <a:srgbClr val="ffffff"/>
                </a:solidFill>
                <a:latin typeface="Meiryo"/>
              </a:endParaRPr>
            </a:p>
          </p:txBody>
        </p:sp>
        <p:sp>
          <p:nvSpPr>
            <p:cNvPr id="45" name="Freeform: Shape 60"/>
            <p:cNvSpPr/>
            <p:nvPr/>
          </p:nvSpPr>
          <p:spPr>
            <a:xfrm>
              <a:off x="0" y="1600920"/>
              <a:ext cx="4138920" cy="5259960"/>
            </a:xfrm>
            <a:custGeom>
              <a:avLst/>
              <a:gdLst>
                <a:gd name="textAreaLeft" fmla="*/ 0 w 4138920"/>
                <a:gd name="textAreaRight" fmla="*/ 4144320 w 4138920"/>
                <a:gd name="textAreaTop" fmla="*/ 0 h 5259960"/>
                <a:gd name="textAreaBottom" fmla="*/ 5265360 h 5259960"/>
              </a:gdLst>
              <a:ahLst/>
              <a:rect l="textAreaLeft" t="textAreaTop" r="textAreaRight" b="textAreaBottom"/>
              <a:pathLst>
                <a:path w="4029221" h="5265194">
                  <a:moveTo>
                    <a:pt x="812878" y="840"/>
                  </a:moveTo>
                  <a:cubicBezTo>
                    <a:pt x="862065" y="-449"/>
                    <a:pt x="911443" y="-258"/>
                    <a:pt x="960980" y="1442"/>
                  </a:cubicBezTo>
                  <a:cubicBezTo>
                    <a:pt x="1374507" y="15631"/>
                    <a:pt x="1799140" y="134952"/>
                    <a:pt x="2216856" y="376120"/>
                  </a:cubicBezTo>
                  <a:cubicBezTo>
                    <a:pt x="3710806" y="1238652"/>
                    <a:pt x="4537261" y="3306696"/>
                    <a:pt x="3687427" y="4778650"/>
                  </a:cubicBezTo>
                  <a:cubicBezTo>
                    <a:pt x="3567917" y="4985647"/>
                    <a:pt x="3426282" y="5131074"/>
                    <a:pt x="3267677" y="5245601"/>
                  </a:cubicBezTo>
                  <a:lnTo>
                    <a:pt x="3237167" y="5265194"/>
                  </a:lnTo>
                  <a:lnTo>
                    <a:pt x="0" y="5265194"/>
                  </a:lnTo>
                  <a:lnTo>
                    <a:pt x="0" y="162790"/>
                  </a:lnTo>
                  <a:lnTo>
                    <a:pt x="58408" y="139352"/>
                  </a:lnTo>
                  <a:cubicBezTo>
                    <a:pt x="301661" y="55163"/>
                    <a:pt x="554646" y="7607"/>
                    <a:pt x="812878" y="840"/>
                  </a:cubicBezTo>
                  <a:close/>
                </a:path>
              </a:pathLst>
            </a:custGeom>
            <a:noFill/>
            <a:ln w="19050">
              <a:solidFill>
                <a:srgbClr val="dbd8d8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457200">
                <a:lnSpc>
                  <a:spcPct val="100000"/>
                </a:lnSpc>
                <a:tabLst>
                  <a:tab algn="l" pos="0"/>
                </a:tabLst>
              </a:pPr>
              <a:endParaRPr b="0" lang="en-US" sz="1800" spc="-1" strike="noStrike">
                <a:solidFill>
                  <a:srgbClr val="ffffff"/>
                </a:solidFill>
                <a:latin typeface="Meiryo"/>
              </a:endParaRPr>
            </a:p>
          </p:txBody>
        </p:sp>
        <p:sp>
          <p:nvSpPr>
            <p:cNvPr id="46" name="Freeform: Shape 61"/>
            <p:cNvSpPr/>
            <p:nvPr/>
          </p:nvSpPr>
          <p:spPr>
            <a:xfrm>
              <a:off x="0" y="2155320"/>
              <a:ext cx="3802320" cy="4705200"/>
            </a:xfrm>
            <a:custGeom>
              <a:avLst/>
              <a:gdLst>
                <a:gd name="textAreaLeft" fmla="*/ 0 w 3802320"/>
                <a:gd name="textAreaRight" fmla="*/ 3807720 w 3802320"/>
                <a:gd name="textAreaTop" fmla="*/ 0 h 4705200"/>
                <a:gd name="textAreaBottom" fmla="*/ 4710600 h 4705200"/>
              </a:gdLst>
              <a:ahLst/>
              <a:rect l="textAreaLeft" t="textAreaTop" r="textAreaRight" b="textAreaBottom"/>
              <a:pathLst>
                <a:path w="3702048" h="4710667">
                  <a:moveTo>
                    <a:pt x="1057511" y="1243"/>
                  </a:moveTo>
                  <a:cubicBezTo>
                    <a:pt x="1413932" y="13473"/>
                    <a:pt x="1779927" y="116316"/>
                    <a:pt x="2139959" y="324180"/>
                  </a:cubicBezTo>
                  <a:cubicBezTo>
                    <a:pt x="3427605" y="1067603"/>
                    <a:pt x="4139931" y="2850064"/>
                    <a:pt x="3407455" y="4118750"/>
                  </a:cubicBezTo>
                  <a:cubicBezTo>
                    <a:pt x="3235777" y="4416105"/>
                    <a:pt x="3011128" y="4566048"/>
                    <a:pt x="2754080" y="4690965"/>
                  </a:cubicBezTo>
                  <a:lnTo>
                    <a:pt x="2711405" y="4710667"/>
                  </a:lnTo>
                  <a:lnTo>
                    <a:pt x="0" y="4710667"/>
                  </a:lnTo>
                  <a:lnTo>
                    <a:pt x="0" y="239601"/>
                  </a:lnTo>
                  <a:lnTo>
                    <a:pt x="72857" y="203063"/>
                  </a:lnTo>
                  <a:cubicBezTo>
                    <a:pt x="383165" y="61024"/>
                    <a:pt x="715942" y="-10476"/>
                    <a:pt x="1057511" y="1243"/>
                  </a:cubicBezTo>
                  <a:close/>
                </a:path>
              </a:pathLst>
            </a:custGeom>
            <a:noFill/>
            <a:ln w="15875">
              <a:solidFill>
                <a:srgbClr val="dbd8d8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457200">
                <a:lnSpc>
                  <a:spcPct val="100000"/>
                </a:lnSpc>
                <a:tabLst>
                  <a:tab algn="l" pos="0"/>
                </a:tabLst>
              </a:pPr>
              <a:endParaRPr b="0" lang="en-US" sz="1800" spc="-1" strike="noStrike">
                <a:solidFill>
                  <a:srgbClr val="ffffff"/>
                </a:solidFill>
                <a:latin typeface="Meiryo"/>
              </a:endParaRPr>
            </a:p>
          </p:txBody>
        </p:sp>
      </p:grpSp>
      <p:sp>
        <p:nvSpPr>
          <p:cNvPr id="47" name="PlaceHolder 1"/>
          <p:cNvSpPr>
            <a:spLocks noGrp="1"/>
          </p:cNvSpPr>
          <p:nvPr>
            <p:ph type="ftr" idx="13"/>
          </p:nvPr>
        </p:nvSpPr>
        <p:spPr>
          <a:xfrm>
            <a:off x="4654440" y="6170400"/>
            <a:ext cx="5707800" cy="451800"/>
          </a:xfrm>
          <a:prstGeom prst="rect">
            <a:avLst/>
          </a:prstGeom>
          <a:noFill/>
          <a:ln w="0">
            <a:noFill/>
          </a:ln>
        </p:spPr>
        <p:txBody>
          <a:bodyPr lIns="109800" rIns="109800" tIns="109800" bIns="9144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it-IT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it-IT" sz="1400" spc="-1" strike="noStrike">
                <a:solidFill>
                  <a:srgbClr val="000000"/>
                </a:solidFill>
                <a:latin typeface="Times New Roman"/>
              </a:rPr>
              <a:t>&lt;piè di pagina&gt;</a:t>
            </a:r>
            <a:endParaRPr b="0" lang="it-IT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sldNum" idx="14"/>
          </p:nvPr>
        </p:nvSpPr>
        <p:spPr>
          <a:xfrm>
            <a:off x="10853640" y="6170400"/>
            <a:ext cx="1183320" cy="451800"/>
          </a:xfrm>
          <a:prstGeom prst="rect">
            <a:avLst/>
          </a:prstGeom>
          <a:noFill/>
          <a:ln w="0">
            <a:noFill/>
          </a:ln>
        </p:spPr>
        <p:txBody>
          <a:bodyPr lIns="109800" rIns="109800" tIns="109800" bIns="91440" anchor="b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1" lang="en-US" sz="16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Meiryo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fld id="{FC12F24C-9151-469E-B3DE-5224EA984EE5}" type="slidenum">
              <a:rPr b="1" lang="en-US" sz="16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Meiryo"/>
              </a:rPr>
              <a:t>&lt;numero&gt;</a:t>
            </a:fld>
            <a:endParaRPr b="0" lang="it-IT" sz="1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dt" idx="15"/>
          </p:nvPr>
        </p:nvSpPr>
        <p:spPr>
          <a:xfrm>
            <a:off x="640080" y="6170400"/>
            <a:ext cx="2834640" cy="451800"/>
          </a:xfrm>
          <a:prstGeom prst="rect">
            <a:avLst/>
          </a:prstGeom>
          <a:noFill/>
          <a:ln w="0">
            <a:noFill/>
          </a:ln>
        </p:spPr>
        <p:txBody>
          <a:bodyPr lIns="109800" rIns="109800" tIns="109800" bIns="91440" anchor="ctr">
            <a:noAutofit/>
          </a:bodyPr>
          <a:lstStyle>
            <a:lvl1pPr indent="0">
              <a:buNone/>
              <a:defRPr b="0" lang="it-IT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it-IT" sz="1400" spc="-1" strike="noStrike">
                <a:solidFill>
                  <a:srgbClr val="000000"/>
                </a:solidFill>
                <a:latin typeface="Times New Roman"/>
              </a:rPr>
              <a:t>&lt;data/ora&gt;</a:t>
            </a:r>
            <a:endParaRPr b="0" lang="it-IT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0" name="Straight Connector 8"/>
          <p:cNvCxnSpPr/>
          <p:nvPr/>
        </p:nvCxnSpPr>
        <p:spPr>
          <a:xfrm>
            <a:off x="1920240" y="2175840"/>
            <a:ext cx="8775720" cy="5400"/>
          </a:xfrm>
          <a:prstGeom prst="straightConnector1">
            <a:avLst/>
          </a:prstGeom>
          <a:ln w="25400">
            <a:solidFill>
              <a:srgbClr val="808080"/>
            </a:solidFill>
            <a:round/>
          </a:ln>
        </p:spPr>
      </p:cxnSp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1920240" y="442080"/>
            <a:ext cx="8765280" cy="133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it-IT" sz="4400" spc="-1" strike="noStrike">
                <a:solidFill>
                  <a:schemeClr val="dk1"/>
                </a:solidFill>
                <a:latin typeface="Meiryo"/>
              </a:rPr>
              <a:t>Fai clic per modificare il formato del testo del titolo</a:t>
            </a:r>
            <a:endParaRPr b="0" lang="it-IT" sz="4400" spc="-1" strike="noStrike">
              <a:solidFill>
                <a:schemeClr val="dk1"/>
              </a:solidFill>
              <a:latin typeface="Meiryo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1920240" y="2312280"/>
            <a:ext cx="4277160" cy="36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chemeClr val="dk1"/>
                </a:solidFill>
                <a:latin typeface="Meiryo"/>
              </a:rPr>
              <a:t>Fai clic per modificare il formato del testo della struttura</a:t>
            </a:r>
            <a:endParaRPr b="0" lang="it-IT" sz="1800" spc="-1" strike="noStrike">
              <a:solidFill>
                <a:schemeClr val="dk1"/>
              </a:solidFill>
              <a:latin typeface="Meiryo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solidFill>
                  <a:schemeClr val="dk1"/>
                </a:solidFill>
                <a:latin typeface="Meiryo"/>
              </a:rPr>
              <a:t>Secondo livello struttura</a:t>
            </a:r>
            <a:endParaRPr b="0" lang="it-IT" sz="1800" spc="-1" strike="noStrike">
              <a:solidFill>
                <a:schemeClr val="dk1"/>
              </a:solidFill>
              <a:latin typeface="Meiryo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chemeClr val="dk1"/>
                </a:solidFill>
                <a:latin typeface="Meiryo"/>
              </a:rPr>
              <a:t>Terzo livello struttura</a:t>
            </a:r>
            <a:endParaRPr b="0" lang="it-IT" sz="1800" spc="-1" strike="noStrike">
              <a:solidFill>
                <a:schemeClr val="dk1"/>
              </a:solidFill>
              <a:latin typeface="Meiryo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solidFill>
                  <a:schemeClr val="dk1"/>
                </a:solidFill>
                <a:latin typeface="Meiryo"/>
              </a:rPr>
              <a:t>Quarto livello struttura</a:t>
            </a:r>
            <a:endParaRPr b="0" lang="it-IT" sz="1800" spc="-1" strike="noStrike">
              <a:solidFill>
                <a:schemeClr val="dk1"/>
              </a:solidFill>
              <a:latin typeface="Meiryo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chemeClr val="dk1"/>
                </a:solidFill>
                <a:latin typeface="Meiryo"/>
              </a:rPr>
              <a:t>Quinto livello struttura</a:t>
            </a:r>
            <a:endParaRPr b="0" lang="it-IT" sz="1800" spc="-1" strike="noStrike">
              <a:solidFill>
                <a:schemeClr val="dk1"/>
              </a:solidFill>
              <a:latin typeface="Meiryo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chemeClr val="dk1"/>
                </a:solidFill>
                <a:latin typeface="Meiryo"/>
              </a:rPr>
              <a:t>Sesto livello struttura</a:t>
            </a:r>
            <a:endParaRPr b="0" lang="it-IT" sz="1800" spc="-1" strike="noStrike">
              <a:solidFill>
                <a:schemeClr val="dk1"/>
              </a:solidFill>
              <a:latin typeface="Meiryo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chemeClr val="dk1"/>
                </a:solidFill>
                <a:latin typeface="Meiryo"/>
              </a:rPr>
              <a:t>Settimo livello struttura</a:t>
            </a:r>
            <a:endParaRPr b="0" lang="it-IT" sz="1800" spc="-1" strike="noStrike">
              <a:solidFill>
                <a:schemeClr val="dk1"/>
              </a:solidFill>
              <a:latin typeface="Meiryo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6411960" y="2312280"/>
            <a:ext cx="4277160" cy="36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chemeClr val="dk1"/>
                </a:solidFill>
                <a:latin typeface="Meiryo"/>
              </a:rPr>
              <a:t>Fai clic per modificare il formato del testo della struttura</a:t>
            </a:r>
            <a:endParaRPr b="0" lang="it-IT" sz="1800" spc="-1" strike="noStrike">
              <a:solidFill>
                <a:schemeClr val="dk1"/>
              </a:solidFill>
              <a:latin typeface="Meiryo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solidFill>
                  <a:schemeClr val="dk1"/>
                </a:solidFill>
                <a:latin typeface="Meiryo"/>
              </a:rPr>
              <a:t>Secondo livello struttura</a:t>
            </a:r>
            <a:endParaRPr b="0" lang="it-IT" sz="1800" spc="-1" strike="noStrike">
              <a:solidFill>
                <a:schemeClr val="dk1"/>
              </a:solidFill>
              <a:latin typeface="Meiryo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chemeClr val="dk1"/>
                </a:solidFill>
                <a:latin typeface="Meiryo"/>
              </a:rPr>
              <a:t>Terzo livello struttura</a:t>
            </a:r>
            <a:endParaRPr b="0" lang="it-IT" sz="1800" spc="-1" strike="noStrike">
              <a:solidFill>
                <a:schemeClr val="dk1"/>
              </a:solidFill>
              <a:latin typeface="Meiryo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solidFill>
                  <a:schemeClr val="dk1"/>
                </a:solidFill>
                <a:latin typeface="Meiryo"/>
              </a:rPr>
              <a:t>Quarto livello struttura</a:t>
            </a:r>
            <a:endParaRPr b="0" lang="it-IT" sz="1800" spc="-1" strike="noStrike">
              <a:solidFill>
                <a:schemeClr val="dk1"/>
              </a:solidFill>
              <a:latin typeface="Meiryo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chemeClr val="dk1"/>
                </a:solidFill>
                <a:latin typeface="Meiryo"/>
              </a:rPr>
              <a:t>Quinto livello struttura</a:t>
            </a:r>
            <a:endParaRPr b="0" lang="it-IT" sz="1800" spc="-1" strike="noStrike">
              <a:solidFill>
                <a:schemeClr val="dk1"/>
              </a:solidFill>
              <a:latin typeface="Meiryo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chemeClr val="dk1"/>
                </a:solidFill>
                <a:latin typeface="Meiryo"/>
              </a:rPr>
              <a:t>Sesto livello struttura</a:t>
            </a:r>
            <a:endParaRPr b="0" lang="it-IT" sz="1800" spc="-1" strike="noStrike">
              <a:solidFill>
                <a:schemeClr val="dk1"/>
              </a:solidFill>
              <a:latin typeface="Meiryo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chemeClr val="dk1"/>
                </a:solidFill>
                <a:latin typeface="Meiryo"/>
              </a:rPr>
              <a:t>Settimo livello struttura</a:t>
            </a:r>
            <a:endParaRPr b="0" lang="it-IT" sz="1800" spc="-1" strike="noStrike">
              <a:solidFill>
                <a:schemeClr val="dk1"/>
              </a:solidFill>
              <a:latin typeface="Meiryo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ftr" idx="16"/>
          </p:nvPr>
        </p:nvSpPr>
        <p:spPr>
          <a:xfrm>
            <a:off x="1920240" y="6170400"/>
            <a:ext cx="5662080" cy="451800"/>
          </a:xfrm>
          <a:prstGeom prst="rect">
            <a:avLst/>
          </a:prstGeom>
          <a:noFill/>
          <a:ln w="0">
            <a:noFill/>
          </a:ln>
        </p:spPr>
        <p:txBody>
          <a:bodyPr lIns="109800" rIns="109800" tIns="109800" bIns="9144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it-IT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it-IT" sz="1400" spc="-1" strike="noStrike">
                <a:solidFill>
                  <a:srgbClr val="000000"/>
                </a:solidFill>
                <a:latin typeface="Times New Roman"/>
              </a:rPr>
              <a:t>&lt;piè di pagina&gt;</a:t>
            </a:r>
            <a:endParaRPr b="0" lang="it-IT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5" name="PlaceHolder 5"/>
          <p:cNvSpPr>
            <a:spLocks noGrp="1"/>
          </p:cNvSpPr>
          <p:nvPr>
            <p:ph type="sldNum" idx="17"/>
          </p:nvPr>
        </p:nvSpPr>
        <p:spPr>
          <a:xfrm>
            <a:off x="10853640" y="6170400"/>
            <a:ext cx="1183320" cy="451800"/>
          </a:xfrm>
          <a:prstGeom prst="rect">
            <a:avLst/>
          </a:prstGeom>
          <a:noFill/>
          <a:ln w="0">
            <a:noFill/>
          </a:ln>
        </p:spPr>
        <p:txBody>
          <a:bodyPr lIns="109800" rIns="109800" tIns="109800" bIns="91440" anchor="b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1" lang="en-US" sz="16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Meiryo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fld id="{C1642623-6D13-4FD4-946F-D03DEE880E30}" type="slidenum">
              <a:rPr b="1" lang="en-US" sz="16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Meiryo"/>
              </a:rPr>
              <a:t>&lt;numero&gt;</a:t>
            </a:fld>
            <a:endParaRPr b="0" lang="it-IT" sz="1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6" name="PlaceHolder 6"/>
          <p:cNvSpPr>
            <a:spLocks noGrp="1"/>
          </p:cNvSpPr>
          <p:nvPr>
            <p:ph type="dt" idx="18"/>
          </p:nvPr>
        </p:nvSpPr>
        <p:spPr>
          <a:xfrm>
            <a:off x="7850880" y="6170400"/>
            <a:ext cx="2834640" cy="451800"/>
          </a:xfrm>
          <a:prstGeom prst="rect">
            <a:avLst/>
          </a:prstGeom>
          <a:noFill/>
          <a:ln w="0">
            <a:noFill/>
          </a:ln>
        </p:spPr>
        <p:txBody>
          <a:bodyPr lIns="109800" rIns="109800" tIns="109800" bIns="91440" anchor="ctr">
            <a:noAutofit/>
          </a:bodyPr>
          <a:lstStyle>
            <a:lvl1pPr indent="0">
              <a:buNone/>
              <a:defRPr b="0" lang="it-IT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it-IT" sz="1400" spc="-1" strike="noStrike">
                <a:solidFill>
                  <a:srgbClr val="000000"/>
                </a:solidFill>
                <a:latin typeface="Times New Roman"/>
              </a:rPr>
              <a:t>&lt;data/ora&gt;</a:t>
            </a:r>
            <a:endParaRPr b="0" lang="it-IT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" name="Straight Connector 8"/>
          <p:cNvCxnSpPr/>
          <p:nvPr/>
        </p:nvCxnSpPr>
        <p:spPr>
          <a:xfrm>
            <a:off x="1920240" y="2175840"/>
            <a:ext cx="8775720" cy="5400"/>
          </a:xfrm>
          <a:prstGeom prst="straightConnector1">
            <a:avLst/>
          </a:prstGeom>
          <a:ln w="25400">
            <a:solidFill>
              <a:srgbClr val="808080"/>
            </a:solidFill>
            <a:round/>
          </a:ln>
        </p:spPr>
      </p:cxnSp>
      <p:sp>
        <p:nvSpPr>
          <p:cNvPr id="61" name="PlaceHolder 1"/>
          <p:cNvSpPr>
            <a:spLocks noGrp="1"/>
          </p:cNvSpPr>
          <p:nvPr>
            <p:ph type="ftr" idx="19"/>
          </p:nvPr>
        </p:nvSpPr>
        <p:spPr>
          <a:xfrm>
            <a:off x="1920240" y="6170400"/>
            <a:ext cx="5662080" cy="451800"/>
          </a:xfrm>
          <a:prstGeom prst="rect">
            <a:avLst/>
          </a:prstGeom>
          <a:noFill/>
          <a:ln w="0">
            <a:noFill/>
          </a:ln>
        </p:spPr>
        <p:txBody>
          <a:bodyPr lIns="109800" rIns="109800" tIns="109800" bIns="9144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it-IT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it-IT" sz="1400" spc="-1" strike="noStrike">
                <a:solidFill>
                  <a:srgbClr val="000000"/>
                </a:solidFill>
                <a:latin typeface="Times New Roman"/>
              </a:rPr>
              <a:t>&lt;piè di pagina&gt;</a:t>
            </a:r>
            <a:endParaRPr b="0" lang="it-IT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sldNum" idx="20"/>
          </p:nvPr>
        </p:nvSpPr>
        <p:spPr>
          <a:xfrm>
            <a:off x="10853640" y="6170400"/>
            <a:ext cx="1183320" cy="451800"/>
          </a:xfrm>
          <a:prstGeom prst="rect">
            <a:avLst/>
          </a:prstGeom>
          <a:noFill/>
          <a:ln w="0">
            <a:noFill/>
          </a:ln>
        </p:spPr>
        <p:txBody>
          <a:bodyPr lIns="109800" rIns="109800" tIns="109800" bIns="91440" anchor="b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1" lang="en-US" sz="16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Meiryo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fld id="{EC2C2A7C-20E4-4235-99D0-D4066CE17ECA}" type="slidenum">
              <a:rPr b="1" lang="en-US" sz="16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Meiryo"/>
              </a:rPr>
              <a:t>&lt;numero&gt;</a:t>
            </a:fld>
            <a:endParaRPr b="0" lang="it-IT" sz="1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dt" idx="21"/>
          </p:nvPr>
        </p:nvSpPr>
        <p:spPr>
          <a:xfrm>
            <a:off x="7850880" y="6170400"/>
            <a:ext cx="2834640" cy="451800"/>
          </a:xfrm>
          <a:prstGeom prst="rect">
            <a:avLst/>
          </a:prstGeom>
          <a:noFill/>
          <a:ln w="0">
            <a:noFill/>
          </a:ln>
        </p:spPr>
        <p:txBody>
          <a:bodyPr lIns="109800" rIns="109800" tIns="109800" bIns="91440" anchor="ctr">
            <a:noAutofit/>
          </a:bodyPr>
          <a:lstStyle>
            <a:lvl1pPr indent="0">
              <a:buNone/>
              <a:defRPr b="0" lang="it-IT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it-IT" sz="1400" spc="-1" strike="noStrike">
                <a:solidFill>
                  <a:srgbClr val="000000"/>
                </a:solidFill>
                <a:latin typeface="Times New Roman"/>
              </a:rPr>
              <a:t>&lt;data/ora&gt;</a:t>
            </a:r>
            <a:endParaRPr b="0" lang="it-IT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4" name="Straight Connector 8"/>
          <p:cNvCxnSpPr/>
          <p:nvPr/>
        </p:nvCxnSpPr>
        <p:spPr>
          <a:xfrm>
            <a:off x="1920240" y="2175840"/>
            <a:ext cx="8775720" cy="5400"/>
          </a:xfrm>
          <a:prstGeom prst="straightConnector1">
            <a:avLst/>
          </a:prstGeom>
          <a:ln w="25400">
            <a:solidFill>
              <a:srgbClr val="808080"/>
            </a:solidFill>
            <a:round/>
          </a:ln>
        </p:spPr>
      </p:cxnSp>
      <p:pic>
        <p:nvPicPr>
          <p:cNvPr id="65" name="Picture 2" descr=""/>
          <p:cNvPicPr/>
          <p:nvPr/>
        </p:nvPicPr>
        <p:blipFill>
          <a:blip r:embed="rId2"/>
          <a:stretch/>
        </p:blipFill>
        <p:spPr>
          <a:xfrm>
            <a:off x="1920240" y="6170400"/>
            <a:ext cx="5662080" cy="580320"/>
          </a:xfrm>
          <a:prstGeom prst="rect">
            <a:avLst/>
          </a:prstGeom>
          <a:ln w="0">
            <a:noFill/>
          </a:ln>
        </p:spPr>
      </p:pic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1920240" y="442080"/>
            <a:ext cx="8765280" cy="133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it-IT" sz="4400" spc="-1" strike="noStrike">
                <a:solidFill>
                  <a:schemeClr val="dk1"/>
                </a:solidFill>
                <a:latin typeface="Meiryo"/>
              </a:rPr>
              <a:t>Fai clic per modificare il formato del testo del titolo</a:t>
            </a:r>
            <a:endParaRPr b="0" lang="it-IT" sz="4400" spc="-1" strike="noStrike">
              <a:solidFill>
                <a:schemeClr val="dk1"/>
              </a:solidFill>
              <a:latin typeface="Meiryo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ftr" idx="22"/>
          </p:nvPr>
        </p:nvSpPr>
        <p:spPr>
          <a:xfrm>
            <a:off x="1920240" y="6170400"/>
            <a:ext cx="5662080" cy="451800"/>
          </a:xfrm>
          <a:prstGeom prst="rect">
            <a:avLst/>
          </a:prstGeom>
          <a:noFill/>
          <a:ln w="0">
            <a:noFill/>
          </a:ln>
        </p:spPr>
        <p:txBody>
          <a:bodyPr lIns="109800" rIns="109800" tIns="109800" bIns="9144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it-IT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it-IT" sz="1400" spc="-1" strike="noStrike">
                <a:solidFill>
                  <a:srgbClr val="000000"/>
                </a:solidFill>
                <a:latin typeface="Times New Roman"/>
              </a:rPr>
              <a:t>&lt;piè di pagina&gt;</a:t>
            </a:r>
            <a:endParaRPr b="0" lang="it-IT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sldNum" idx="23"/>
          </p:nvPr>
        </p:nvSpPr>
        <p:spPr>
          <a:xfrm>
            <a:off x="10853640" y="6170400"/>
            <a:ext cx="1183320" cy="451800"/>
          </a:xfrm>
          <a:prstGeom prst="rect">
            <a:avLst/>
          </a:prstGeom>
          <a:noFill/>
          <a:ln w="0">
            <a:noFill/>
          </a:ln>
        </p:spPr>
        <p:txBody>
          <a:bodyPr lIns="109800" rIns="109800" tIns="109800" bIns="91440" anchor="b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1" lang="en-US" sz="16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Meiryo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fld id="{C78B63DD-60C6-4A9F-8BB4-D817696EC8C2}" type="slidenum">
              <a:rPr b="1" lang="en-US" sz="16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Meiryo"/>
              </a:rPr>
              <a:t>&lt;numero&gt;</a:t>
            </a:fld>
            <a:endParaRPr b="0" lang="it-IT" sz="1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dt" idx="24"/>
          </p:nvPr>
        </p:nvSpPr>
        <p:spPr>
          <a:xfrm>
            <a:off x="7850880" y="6170400"/>
            <a:ext cx="2834640" cy="451800"/>
          </a:xfrm>
          <a:prstGeom prst="rect">
            <a:avLst/>
          </a:prstGeom>
          <a:noFill/>
          <a:ln w="0">
            <a:noFill/>
          </a:ln>
        </p:spPr>
        <p:txBody>
          <a:bodyPr lIns="109800" rIns="109800" tIns="109800" bIns="91440" anchor="ctr">
            <a:noAutofit/>
          </a:bodyPr>
          <a:lstStyle>
            <a:lvl1pPr indent="0">
              <a:buNone/>
              <a:defRPr b="0" lang="it-IT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it-IT" sz="1400" spc="-1" strike="noStrike">
                <a:solidFill>
                  <a:srgbClr val="000000"/>
                </a:solidFill>
                <a:latin typeface="Times New Roman"/>
              </a:rPr>
              <a:t>&lt;data/ora&gt;</a:t>
            </a:r>
            <a:endParaRPr b="0" lang="it-IT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3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" name="Straight Connector 8"/>
          <p:cNvCxnSpPr/>
          <p:nvPr/>
        </p:nvCxnSpPr>
        <p:spPr>
          <a:xfrm>
            <a:off x="1920240" y="2175840"/>
            <a:ext cx="8775720" cy="5400"/>
          </a:xfrm>
          <a:prstGeom prst="straightConnector1">
            <a:avLst/>
          </a:prstGeom>
          <a:ln w="25400">
            <a:solidFill>
              <a:srgbClr val="808080"/>
            </a:solidFill>
            <a:round/>
          </a:ln>
        </p:spPr>
      </p:cxnSp>
      <p:pic>
        <p:nvPicPr>
          <p:cNvPr id="72" name="Picture 2" descr=""/>
          <p:cNvPicPr/>
          <p:nvPr/>
        </p:nvPicPr>
        <p:blipFill>
          <a:blip r:embed="rId2"/>
          <a:stretch/>
        </p:blipFill>
        <p:spPr>
          <a:xfrm>
            <a:off x="1920240" y="6170400"/>
            <a:ext cx="5662080" cy="451800"/>
          </a:xfrm>
          <a:prstGeom prst="rect">
            <a:avLst/>
          </a:prstGeom>
          <a:ln w="0">
            <a:noFill/>
          </a:ln>
        </p:spPr>
      </p:pic>
      <p:sp>
        <p:nvSpPr>
          <p:cNvPr id="73" name="PlaceHolder 1"/>
          <p:cNvSpPr>
            <a:spLocks noGrp="1"/>
          </p:cNvSpPr>
          <p:nvPr>
            <p:ph type="ftr" idx="25"/>
          </p:nvPr>
        </p:nvSpPr>
        <p:spPr>
          <a:xfrm>
            <a:off x="1920240" y="6170400"/>
            <a:ext cx="5662080" cy="451800"/>
          </a:xfrm>
          <a:prstGeom prst="rect">
            <a:avLst/>
          </a:prstGeom>
          <a:noFill/>
          <a:ln w="0">
            <a:noFill/>
          </a:ln>
        </p:spPr>
        <p:txBody>
          <a:bodyPr lIns="109800" rIns="109800" tIns="109800" bIns="9144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it-IT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it-IT" sz="1400" spc="-1" strike="noStrike">
                <a:solidFill>
                  <a:srgbClr val="000000"/>
                </a:solidFill>
                <a:latin typeface="Times New Roman"/>
              </a:rPr>
              <a:t>&lt;piè di pagina&gt;</a:t>
            </a:r>
            <a:endParaRPr b="0" lang="it-IT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sldNum" idx="26"/>
          </p:nvPr>
        </p:nvSpPr>
        <p:spPr>
          <a:xfrm>
            <a:off x="9515160" y="6170400"/>
            <a:ext cx="1183320" cy="451800"/>
          </a:xfrm>
          <a:prstGeom prst="rect">
            <a:avLst/>
          </a:prstGeom>
          <a:noFill/>
          <a:ln w="0">
            <a:noFill/>
          </a:ln>
        </p:spPr>
        <p:txBody>
          <a:bodyPr lIns="109800" rIns="109800" tIns="109800" bIns="9144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1" lang="en-US" sz="16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Meiryo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ADF3D69-7871-4879-BA70-A6200187847F}" type="slidenum">
              <a:rPr b="1" lang="en-US" sz="16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Meiryo"/>
              </a:rPr>
              <a:t>&lt;numero&gt;</a:t>
            </a:fld>
            <a:endParaRPr b="0" lang="it-IT" sz="1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dt" idx="27"/>
          </p:nvPr>
        </p:nvSpPr>
        <p:spPr>
          <a:xfrm>
            <a:off x="7850880" y="6170400"/>
            <a:ext cx="1395720" cy="451800"/>
          </a:xfrm>
          <a:prstGeom prst="rect">
            <a:avLst/>
          </a:prstGeom>
          <a:noFill/>
          <a:ln w="0">
            <a:noFill/>
          </a:ln>
        </p:spPr>
        <p:txBody>
          <a:bodyPr lIns="109800" rIns="109800" tIns="109800" bIns="91440" anchor="ctr">
            <a:noAutofit/>
          </a:bodyPr>
          <a:lstStyle>
            <a:lvl1pPr indent="0">
              <a:buNone/>
              <a:defRPr b="0" lang="it-IT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it-IT" sz="1400" spc="-1" strike="noStrike">
                <a:solidFill>
                  <a:srgbClr val="000000"/>
                </a:solidFill>
                <a:latin typeface="Times New Roman"/>
              </a:rPr>
              <a:t>&lt;data/ora&gt;</a:t>
            </a:r>
            <a:endParaRPr b="0" lang="it-IT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4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0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0" y="0"/>
            <a:ext cx="12186360" cy="6852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algn="l" pos="0"/>
              </a:tabLst>
            </a:pPr>
            <a:endParaRPr b="0" lang="en-US" sz="1800" spc="-1" strike="noStrike">
              <a:solidFill>
                <a:srgbClr val="ffffff"/>
              </a:solidFill>
              <a:latin typeface="Meiryo"/>
            </a:endParaRPr>
          </a:p>
        </p:txBody>
      </p:sp>
      <p:sp>
        <p:nvSpPr>
          <p:cNvPr id="91" name="Picture 3"/>
          <p:cNvSpPr/>
          <p:nvPr/>
        </p:nvSpPr>
        <p:spPr>
          <a:xfrm>
            <a:off x="5430960" y="61560"/>
            <a:ext cx="6755400" cy="6030000"/>
          </a:xfrm>
          <a:custGeom>
            <a:avLst/>
            <a:gdLst>
              <a:gd name="textAreaLeft" fmla="*/ 0 w 6755400"/>
              <a:gd name="textAreaRight" fmla="*/ 6760800 w 6755400"/>
              <a:gd name="textAreaTop" fmla="*/ 0 h 6030000"/>
              <a:gd name="textAreaBottom" fmla="*/ 6035400 h 6030000"/>
            </a:gdLst>
            <a:ahLst/>
            <a:rect l="textAreaLeft" t="textAreaTop" r="textAreaRight" b="textAreaBottom"/>
            <a:pathLst>
              <a:path w="7704667" h="6877878">
                <a:moveTo>
                  <a:pt x="0" y="0"/>
                </a:moveTo>
                <a:lnTo>
                  <a:pt x="7704667" y="0"/>
                </a:lnTo>
                <a:lnTo>
                  <a:pt x="7704667" y="6877878"/>
                </a:lnTo>
                <a:lnTo>
                  <a:pt x="0" y="6877878"/>
                </a:lnTo>
                <a:lnTo>
                  <a:pt x="0" y="6867939"/>
                </a:lnTo>
                <a:lnTo>
                  <a:pt x="146217" y="6867939"/>
                </a:lnTo>
                <a:lnTo>
                  <a:pt x="252811" y="6795007"/>
                </a:lnTo>
                <a:cubicBezTo>
                  <a:pt x="428996" y="6667346"/>
                  <a:pt x="601946" y="6529451"/>
                  <a:pt x="776494" y="6388681"/>
                </a:cubicBezTo>
                <a:cubicBezTo>
                  <a:pt x="1734992" y="5615677"/>
                  <a:pt x="2676361" y="4981124"/>
                  <a:pt x="2676361" y="3631852"/>
                </a:cubicBezTo>
                <a:cubicBezTo>
                  <a:pt x="2676361" y="2101350"/>
                  <a:pt x="2094814" y="761014"/>
                  <a:pt x="1053668" y="20384"/>
                </a:cubicBezTo>
                <a:lnTo>
                  <a:pt x="1038069" y="9939"/>
                </a:lnTo>
                <a:lnTo>
                  <a:pt x="0" y="9939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Freeform: Shap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7470360" cy="6852600"/>
          </a:xfrm>
          <a:custGeom>
            <a:avLst/>
            <a:gdLst>
              <a:gd name="textAreaLeft" fmla="*/ 0 w 7470360"/>
              <a:gd name="textAreaRight" fmla="*/ 7475760 w 7470360"/>
              <a:gd name="textAreaTop" fmla="*/ 0 h 6852600"/>
              <a:gd name="textAreaBottom" fmla="*/ 6858000 h 6852600"/>
            </a:gdLst>
            <a:ahLst/>
            <a:rect l="textAreaLeft" t="textAreaTop" r="textAreaRight" b="textAreaBottom"/>
            <a:pathLst>
              <a:path w="7475746" h="6858000">
                <a:moveTo>
                  <a:pt x="0" y="0"/>
                </a:moveTo>
                <a:lnTo>
                  <a:pt x="5859459" y="0"/>
                </a:lnTo>
                <a:lnTo>
                  <a:pt x="5874848" y="10445"/>
                </a:lnTo>
                <a:cubicBezTo>
                  <a:pt x="6902010" y="751075"/>
                  <a:pt x="7475746" y="2091411"/>
                  <a:pt x="7475746" y="3621913"/>
                </a:cubicBezTo>
                <a:cubicBezTo>
                  <a:pt x="7475746" y="4971185"/>
                  <a:pt x="6547021" y="5605738"/>
                  <a:pt x="5601397" y="6378742"/>
                </a:cubicBezTo>
                <a:cubicBezTo>
                  <a:pt x="5429193" y="6519512"/>
                  <a:pt x="5258566" y="6657407"/>
                  <a:pt x="5084748" y="6785068"/>
                </a:cubicBezTo>
                <a:lnTo>
                  <a:pt x="497958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Meiryo"/>
            </a:endParaRPr>
          </a:p>
        </p:txBody>
      </p:sp>
      <p:sp useBgFill="1">
        <p:nvSpPr>
          <p:cNvPr id="93" name="Freeform: Shap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7277760" cy="6852600"/>
          </a:xfrm>
          <a:custGeom>
            <a:avLst/>
            <a:gdLst>
              <a:gd name="textAreaLeft" fmla="*/ 0 w 7277760"/>
              <a:gd name="textAreaRight" fmla="*/ 7283160 w 7277760"/>
              <a:gd name="textAreaTop" fmla="*/ 0 h 6852600"/>
              <a:gd name="textAreaBottom" fmla="*/ 6858000 h 6852600"/>
            </a:gdLst>
            <a:ahLst/>
            <a:rect l="textAreaLeft" t="textAreaTop" r="textAreaRight" b="textAreaBottom"/>
            <a:pathLst>
              <a:path w="7163694" h="6858000">
                <a:moveTo>
                  <a:pt x="0" y="0"/>
                </a:moveTo>
                <a:lnTo>
                  <a:pt x="5525402" y="0"/>
                </a:lnTo>
                <a:lnTo>
                  <a:pt x="5541001" y="10445"/>
                </a:lnTo>
                <a:cubicBezTo>
                  <a:pt x="6582147" y="751075"/>
                  <a:pt x="7163694" y="2091411"/>
                  <a:pt x="7163694" y="3621913"/>
                </a:cubicBezTo>
                <a:cubicBezTo>
                  <a:pt x="7163694" y="4971185"/>
                  <a:pt x="6222325" y="5605738"/>
                  <a:pt x="5263827" y="6378742"/>
                </a:cubicBezTo>
                <a:cubicBezTo>
                  <a:pt x="5089279" y="6519512"/>
                  <a:pt x="4916329" y="6657407"/>
                  <a:pt x="4740144" y="6785068"/>
                </a:cubicBezTo>
                <a:lnTo>
                  <a:pt x="4633550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algn="l" pos="0"/>
              </a:tabLst>
            </a:pPr>
            <a:endParaRPr b="0" lang="en-US" sz="1800" spc="-1" strike="noStrike">
              <a:solidFill>
                <a:srgbClr val="ffffff"/>
              </a:solidFill>
              <a:latin typeface="Meiryo"/>
            </a:endParaRPr>
          </a:p>
        </p:txBody>
      </p:sp>
      <p:sp>
        <p:nvSpPr>
          <p:cNvPr id="94" name="Freeform: Shap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98400" y="0"/>
            <a:ext cx="2524320" cy="6852600"/>
          </a:xfrm>
          <a:custGeom>
            <a:avLst/>
            <a:gdLst>
              <a:gd name="textAreaLeft" fmla="*/ 0 w 2524320"/>
              <a:gd name="textAreaRight" fmla="*/ 2529720 w 2524320"/>
              <a:gd name="textAreaTop" fmla="*/ 0 h 6852600"/>
              <a:gd name="textAreaBottom" fmla="*/ 6858000 h 6852600"/>
            </a:gdLst>
            <a:ahLst/>
            <a:rect l="textAreaLeft" t="textAreaTop" r="textAreaRight" b="textAreaBottom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algn="l" pos="0"/>
              </a:tabLst>
            </a:pPr>
            <a:endParaRPr b="0" lang="en-US" sz="1800" spc="-1" strike="noStrike">
              <a:solidFill>
                <a:srgbClr val="ffffff"/>
              </a:solidFill>
              <a:latin typeface="Meiryo"/>
            </a:endParaRPr>
          </a:p>
        </p:txBody>
      </p:sp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848880" y="979560"/>
            <a:ext cx="5269320" cy="343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it-IT" sz="40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</a:rPr>
              <a:t>Politiche attive per i lavoratori in integrazione salariale</a:t>
            </a:r>
            <a:br>
              <a:rPr sz="4000"/>
            </a:br>
            <a:endParaRPr b="0" lang="it-IT" sz="4000" spc="-1" strike="noStrike">
              <a:solidFill>
                <a:schemeClr val="dk1"/>
              </a:solidFill>
              <a:latin typeface="Meiryo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subTitle"/>
          </p:nvPr>
        </p:nvSpPr>
        <p:spPr>
          <a:xfrm>
            <a:off x="540000" y="4412880"/>
            <a:ext cx="5578200" cy="1525320"/>
          </a:xfrm>
          <a:prstGeom prst="rect">
            <a:avLst/>
          </a:prstGeom>
          <a:noFill/>
          <a:ln w="0">
            <a:noFill/>
          </a:ln>
        </p:spPr>
        <p:txBody>
          <a:bodyPr lIns="109800" rIns="109800" tIns="109800" bIns="91440" anchor="t">
            <a:normAutofit/>
          </a:bodyPr>
          <a:p>
            <a:pPr marL="228600" indent="0" algn="ctr" defTabSz="914400">
              <a:lnSpc>
                <a:spcPct val="130000"/>
              </a:lnSpc>
              <a:spcBef>
                <a:spcPts val="930"/>
              </a:spcBef>
              <a:buNone/>
              <a:tabLst>
                <a:tab algn="l" pos="0"/>
              </a:tabLst>
            </a:pPr>
            <a:r>
              <a:rPr b="1" lang="it-IT" sz="2200" spc="109" strike="noStrike">
                <a:solidFill>
                  <a:srgbClr val="c00000"/>
                </a:solidFill>
                <a:latin typeface="Calibri"/>
                <a:ea typeface="Calibri"/>
              </a:rPr>
              <a:t>IL PROGRAMMA GOL A SOSTEGNO DEI LAVORATORI DI IMPRESE IN CRISI</a:t>
            </a:r>
            <a:endParaRPr b="0" lang="it-IT" sz="2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7" name="Picture 2" descr=""/>
          <p:cNvPicPr/>
          <p:nvPr/>
        </p:nvPicPr>
        <p:blipFill>
          <a:blip r:embed="rId2"/>
          <a:stretch/>
        </p:blipFill>
        <p:spPr>
          <a:xfrm>
            <a:off x="5888880" y="6158160"/>
            <a:ext cx="6149520" cy="630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1920240" y="407160"/>
            <a:ext cx="8765280" cy="1339920"/>
          </a:xfrm>
          <a:prstGeom prst="rect">
            <a:avLst/>
          </a:prstGeom>
          <a:noFill/>
          <a:ln w="0">
            <a:noFill/>
          </a:ln>
        </p:spPr>
        <p:txBody>
          <a:bodyPr lIns="109800" rIns="109800" tIns="109800" bIns="91440" anchor="b">
            <a:normAutofit fontScale="90240"/>
          </a:bodyPr>
          <a:p>
            <a:pPr indent="0" algn="ctr" defTabSz="914400">
              <a:lnSpc>
                <a:spcPct val="130000"/>
              </a:lnSpc>
              <a:buNone/>
              <a:tabLst>
                <a:tab algn="l" pos="0"/>
              </a:tabLst>
            </a:pPr>
            <a:r>
              <a:rPr b="1" lang="it-IT" sz="32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  <a:ea typeface="Aptos"/>
              </a:rPr>
              <a:t>Estensione del Programma GOL </a:t>
            </a:r>
            <a:br>
              <a:rPr sz="3200"/>
            </a:br>
            <a:r>
              <a:rPr b="1" lang="it-IT" sz="32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  <a:ea typeface="Aptos"/>
              </a:rPr>
              <a:t>ai lavoratori in integrazione salariale</a:t>
            </a:r>
            <a:endParaRPr b="0" lang="it-IT" sz="3200" spc="-1" strike="noStrike">
              <a:solidFill>
                <a:schemeClr val="dk1"/>
              </a:solidFill>
              <a:latin typeface="Meiryo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/>
          </p:nvPr>
        </p:nvSpPr>
        <p:spPr>
          <a:xfrm>
            <a:off x="1260000" y="2312280"/>
            <a:ext cx="9847080" cy="3085920"/>
          </a:xfrm>
          <a:prstGeom prst="rect">
            <a:avLst/>
          </a:prstGeom>
          <a:noFill/>
          <a:ln w="0">
            <a:noFill/>
          </a:ln>
        </p:spPr>
        <p:txBody>
          <a:bodyPr lIns="109800" rIns="109800" tIns="109800" bIns="91440" anchor="t">
            <a:normAutofit/>
          </a:bodyPr>
          <a:p>
            <a:pPr indent="0" algn="just" defTabSz="914400">
              <a:lnSpc>
                <a:spcPct val="107000"/>
              </a:lnSpc>
              <a:spcBef>
                <a:spcPts val="930"/>
              </a:spcBef>
              <a:buNone/>
              <a:tabLst>
                <a:tab algn="l" pos="0"/>
              </a:tabLst>
            </a:pPr>
            <a:r>
              <a:rPr b="0" lang="it-IT" sz="18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  <a:ea typeface="Aptos"/>
              </a:rPr>
              <a:t>Il DL 208/2024 estende la partecipazione al </a:t>
            </a:r>
            <a:r>
              <a:rPr b="1" lang="it-IT" sz="1800" spc="109" strike="noStrike">
                <a:solidFill>
                  <a:schemeClr val="dk1"/>
                </a:solidFill>
                <a:latin typeface="Aptos"/>
                <a:ea typeface="Aptos"/>
              </a:rPr>
              <a:t>Programma GOL a tutti i lavoratori in integrazione salariale straordinaria (CIGS), compresi i lavoratori interessati dal contratto di solidarietà, ai beneficiari di integrazioni salariali in deroga, </a:t>
            </a:r>
            <a:r>
              <a:rPr b="1" lang="it-IT" sz="18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  <a:ea typeface="Aptos"/>
              </a:rPr>
              <a:t>nonché ai lavoratori che rientrano nei Fondi di Solidarietà.</a:t>
            </a:r>
            <a:endParaRPr b="0" lang="it-IT" sz="1800" spc="-1" strike="noStrike">
              <a:solidFill>
                <a:schemeClr val="dk1"/>
              </a:solidFill>
              <a:latin typeface="Meiryo"/>
            </a:endParaRPr>
          </a:p>
          <a:p>
            <a:pPr indent="0" algn="just" defTabSz="914400">
              <a:lnSpc>
                <a:spcPct val="107000"/>
              </a:lnSpc>
              <a:spcBef>
                <a:spcPts val="930"/>
              </a:spcBef>
              <a:spcAft>
                <a:spcPts val="799"/>
              </a:spcAft>
              <a:buNone/>
              <a:tabLst>
                <a:tab algn="l" pos="0"/>
              </a:tabLst>
            </a:pPr>
            <a:r>
              <a:rPr b="0" lang="it-IT" sz="18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  <a:ea typeface="Aptos"/>
              </a:rPr>
              <a:t>L'obiettivo è di offrire percorsi di aggiornamento e riqualificazione per aiutare i lavoratori a mantenere o sviluppare le proprie competenze in vista della conclusione del periodo di sospensione o riduzione dell'attività lavorativa.</a:t>
            </a:r>
            <a:endParaRPr b="0" lang="it-IT" sz="1800" spc="-1" strike="noStrike">
              <a:solidFill>
                <a:schemeClr val="dk1"/>
              </a:solidFill>
              <a:latin typeface="Meiryo"/>
            </a:endParaRPr>
          </a:p>
          <a:p>
            <a:pPr indent="0" defTabSz="914400">
              <a:lnSpc>
                <a:spcPct val="140000"/>
              </a:lnSpc>
              <a:spcBef>
                <a:spcPts val="930"/>
              </a:spcBef>
              <a:buNone/>
              <a:tabLst>
                <a:tab algn="l" pos="0"/>
              </a:tabLst>
            </a:pPr>
            <a:endParaRPr b="0" lang="it-IT" sz="1800" spc="-1" strike="noStrike">
              <a:solidFill>
                <a:schemeClr val="dk1"/>
              </a:solidFill>
              <a:latin typeface="Meiryo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448A7F44-E957-41B7-8E74-307FE61DD89C}" type="slidenum">
              <a:t>2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1650960" y="442080"/>
            <a:ext cx="9486720" cy="1339920"/>
          </a:xfrm>
          <a:prstGeom prst="rect">
            <a:avLst/>
          </a:prstGeom>
          <a:noFill/>
          <a:ln w="0">
            <a:noFill/>
          </a:ln>
        </p:spPr>
        <p:txBody>
          <a:bodyPr lIns="109800" rIns="109800" tIns="109800" bIns="91440" anchor="b">
            <a:normAutofit fontScale="90240"/>
          </a:bodyPr>
          <a:p>
            <a:pPr indent="0" algn="ctr" defTabSz="914400">
              <a:lnSpc>
                <a:spcPct val="130000"/>
              </a:lnSpc>
              <a:buNone/>
              <a:tabLst>
                <a:tab algn="l" pos="0"/>
              </a:tabLst>
            </a:pPr>
            <a:r>
              <a:rPr b="1" lang="it-IT" sz="32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  <a:ea typeface="Aptos"/>
              </a:rPr>
              <a:t>Programma GOL Percorso 5 </a:t>
            </a:r>
            <a:br>
              <a:rPr sz="3200"/>
            </a:br>
            <a:r>
              <a:rPr b="1" lang="it-IT" sz="32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  <a:ea typeface="Aptos"/>
              </a:rPr>
              <a:t>per lavoratori in integrazione salariale</a:t>
            </a:r>
            <a:endParaRPr b="0" lang="it-IT" sz="3200" spc="-1" strike="noStrike">
              <a:solidFill>
                <a:schemeClr val="dk1"/>
              </a:solidFill>
              <a:latin typeface="Meiryo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843480" y="2655720"/>
            <a:ext cx="10641240" cy="3302640"/>
          </a:xfrm>
          <a:prstGeom prst="rect">
            <a:avLst/>
          </a:prstGeom>
          <a:noFill/>
          <a:ln w="0">
            <a:noFill/>
          </a:ln>
        </p:spPr>
        <p:txBody>
          <a:bodyPr lIns="109800" rIns="109800" tIns="109800" bIns="91440" anchor="t">
            <a:normAutofit/>
          </a:bodyPr>
          <a:p>
            <a:pPr indent="0" algn="just" defTabSz="914400">
              <a:lnSpc>
                <a:spcPct val="107000"/>
              </a:lnSpc>
              <a:spcBef>
                <a:spcPts val="930"/>
              </a:spcBef>
              <a:buNone/>
              <a:tabLst>
                <a:tab algn="l" pos="0"/>
              </a:tabLst>
            </a:pPr>
            <a:r>
              <a:rPr b="0" lang="it-IT" sz="18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  <a:ea typeface="Aptos"/>
              </a:rPr>
              <a:t>I lavoratori in integrazione salariale sono inseriti nel "Percorso 5" del Programma GOL dedicato al sostegno delle imprese in crisi, che prevede l’attivazione di servizi al lavoro,  la partecipazione a percorsi di aggiornamento o di riqualificazione delle competenze professionali e la certificazione di queste in esito.</a:t>
            </a:r>
            <a:endParaRPr b="0" lang="it-IT" sz="1800" spc="-1" strike="noStrike">
              <a:solidFill>
                <a:schemeClr val="dk1"/>
              </a:solidFill>
              <a:latin typeface="Meiryo"/>
            </a:endParaRPr>
          </a:p>
          <a:p>
            <a:pPr indent="0" algn="just" defTabSz="914400">
              <a:lnSpc>
                <a:spcPct val="107000"/>
              </a:lnSpc>
              <a:spcBef>
                <a:spcPts val="930"/>
              </a:spcBef>
              <a:buNone/>
              <a:tabLst>
                <a:tab algn="l" pos="0"/>
              </a:tabLst>
            </a:pPr>
            <a:r>
              <a:rPr b="0" lang="it-IT" sz="18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  <a:ea typeface="Aptos"/>
              </a:rPr>
              <a:t>L’accesso alla misura è subordinato alla definizione di </a:t>
            </a:r>
            <a:r>
              <a:rPr b="1" lang="it-IT" sz="18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  <a:ea typeface="Aptos"/>
              </a:rPr>
              <a:t>un accordo sindacale tra le parti che prevede l’erogazione di Politiche Attive</a:t>
            </a:r>
            <a:r>
              <a:rPr b="0" lang="it-IT" sz="18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  <a:ea typeface="Aptos"/>
              </a:rPr>
              <a:t>, con cui sono individuati gli interventi  mirati al mantenimento dell’occupazione.</a:t>
            </a:r>
            <a:endParaRPr b="0" lang="it-IT" sz="1800" spc="-1" strike="noStrike">
              <a:solidFill>
                <a:schemeClr val="dk1"/>
              </a:solidFill>
              <a:latin typeface="Meiryo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A6A82692-96B7-4455-85FC-8116268604AF}" type="slidenum">
              <a:t>3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1920240" y="442080"/>
            <a:ext cx="8765280" cy="1339920"/>
          </a:xfrm>
          <a:prstGeom prst="rect">
            <a:avLst/>
          </a:prstGeom>
          <a:noFill/>
          <a:ln w="0">
            <a:noFill/>
          </a:ln>
        </p:spPr>
        <p:txBody>
          <a:bodyPr lIns="109800" rIns="109800" tIns="109800" bIns="91440" anchor="b">
            <a:noAutofit/>
          </a:bodyPr>
          <a:p>
            <a:pPr indent="0" algn="ctr" defTabSz="914400">
              <a:lnSpc>
                <a:spcPct val="130000"/>
              </a:lnSpc>
              <a:buNone/>
              <a:tabLst>
                <a:tab algn="l" pos="0"/>
              </a:tabLst>
            </a:pPr>
            <a:r>
              <a:rPr b="1" lang="it-IT" sz="32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  <a:ea typeface="Aptos"/>
              </a:rPr>
              <a:t>UCRI: Unità di Crisi Integrata Regionale</a:t>
            </a:r>
            <a:endParaRPr b="0" lang="it-IT" sz="3200" spc="-1" strike="noStrike">
              <a:solidFill>
                <a:schemeClr val="dk1"/>
              </a:solidFill>
              <a:latin typeface="Meiryo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/>
          </p:nvPr>
        </p:nvSpPr>
        <p:spPr>
          <a:xfrm>
            <a:off x="1150200" y="2714040"/>
            <a:ext cx="9889920" cy="3244320"/>
          </a:xfrm>
          <a:prstGeom prst="rect">
            <a:avLst/>
          </a:prstGeom>
          <a:noFill/>
          <a:ln w="0">
            <a:noFill/>
          </a:ln>
        </p:spPr>
        <p:txBody>
          <a:bodyPr lIns="109800" rIns="109800" tIns="109800" bIns="91440" anchor="t">
            <a:normAutofit/>
          </a:bodyPr>
          <a:p>
            <a:pPr indent="0" algn="just" defTabSz="914400">
              <a:lnSpc>
                <a:spcPct val="107000"/>
              </a:lnSpc>
              <a:spcBef>
                <a:spcPts val="1134"/>
              </a:spcBef>
              <a:spcAft>
                <a:spcPts val="283"/>
              </a:spcAft>
              <a:buNone/>
              <a:tabLst>
                <a:tab algn="l" pos="0"/>
              </a:tabLst>
            </a:pPr>
            <a:r>
              <a:rPr b="0" lang="it-IT" sz="18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  <a:ea typeface="Aptos"/>
              </a:rPr>
              <a:t>L'Unità di Crisi Integrata Regionale (UCRI), formata da personale specializzato di Regione Piemonte, Agenzia Piemonte Lavoro (APL) e Sviluppo Lavoro Italia (SLI) gioca un ruolo chiave nel processo di </a:t>
            </a:r>
            <a:r>
              <a:rPr b="1" lang="it-IT" sz="18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  <a:ea typeface="Calibri"/>
              </a:rPr>
              <a:t>valutazione preliminare della situazione di crisi aziendale e del fabbisogno del contesto territoriale di riferimento, </a:t>
            </a:r>
            <a:r>
              <a:rPr b="1" lang="it-IT" sz="18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  <a:ea typeface="Aptos"/>
              </a:rPr>
              <a:t>delle competenze dei lavoratori e dei percorsi formativi.</a:t>
            </a:r>
            <a:endParaRPr b="0" lang="it-IT" sz="1800" spc="-1" strike="noStrike">
              <a:solidFill>
                <a:schemeClr val="dk1"/>
              </a:solidFill>
              <a:latin typeface="Meiryo"/>
            </a:endParaRPr>
          </a:p>
          <a:p>
            <a:pPr indent="0" algn="just" defTabSz="914400">
              <a:lnSpc>
                <a:spcPct val="107000"/>
              </a:lnSpc>
              <a:spcBef>
                <a:spcPts val="1213"/>
              </a:spcBef>
              <a:spcAft>
                <a:spcPts val="283"/>
              </a:spcAft>
              <a:buNone/>
              <a:tabLst>
                <a:tab algn="l" pos="0"/>
              </a:tabLst>
            </a:pPr>
            <a:r>
              <a:rPr b="1" lang="it-IT" sz="1800" spc="109" strike="noStrike">
                <a:solidFill>
                  <a:srgbClr val="000000"/>
                </a:solidFill>
                <a:latin typeface="Aptos"/>
                <a:ea typeface="Calibri"/>
              </a:rPr>
              <a:t>UCRI è </a:t>
            </a:r>
            <a:r>
              <a:rPr b="1" lang="it-IT" sz="18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  <a:ea typeface="Calibri"/>
              </a:rPr>
              <a:t>composta</a:t>
            </a:r>
            <a:r>
              <a:rPr b="1" lang="it-IT" sz="1800" spc="109" strike="noStrike">
                <a:solidFill>
                  <a:srgbClr val="000000"/>
                </a:solidFill>
                <a:latin typeface="Aptos"/>
                <a:ea typeface="Calibri"/>
              </a:rPr>
              <a:t> da 3 figure che coordinano 60 operatori presenti nei 30 CpI</a:t>
            </a:r>
            <a:r>
              <a:rPr b="0" lang="it-IT" sz="1800" spc="109" strike="noStrike">
                <a:solidFill>
                  <a:srgbClr val="000000"/>
                </a:solidFill>
                <a:latin typeface="Aptos"/>
                <a:ea typeface="Calibri"/>
              </a:rPr>
              <a:t>, specializzati nell’erogazione di servizi al lavoro a sostegno delle crisi aziendali</a:t>
            </a:r>
            <a:r>
              <a:rPr b="0" lang="it-IT" sz="18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  <a:ea typeface="Aptos"/>
              </a:rPr>
              <a:t>.</a:t>
            </a:r>
            <a:endParaRPr b="0" lang="it-IT" sz="1800" spc="-1" strike="noStrike">
              <a:solidFill>
                <a:schemeClr val="dk1"/>
              </a:solidFill>
              <a:latin typeface="Meiryo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F90A81F4-CAD8-4580-9EC7-9C34499D0787}" type="slidenum">
              <a:t>4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1533240" y="521280"/>
            <a:ext cx="9123840" cy="1276920"/>
          </a:xfrm>
          <a:prstGeom prst="rect">
            <a:avLst/>
          </a:prstGeom>
          <a:noFill/>
          <a:ln w="0">
            <a:noFill/>
          </a:ln>
        </p:spPr>
        <p:txBody>
          <a:bodyPr lIns="109800" rIns="109800" tIns="109800" bIns="91440" anchor="ctr">
            <a:normAutofit/>
          </a:bodyPr>
          <a:p>
            <a:pPr indent="0" algn="ctr" defTabSz="914400">
              <a:lnSpc>
                <a:spcPct val="130000"/>
              </a:lnSpc>
              <a:buNone/>
              <a:tabLst>
                <a:tab algn="l" pos="0"/>
              </a:tabLst>
            </a:pPr>
            <a:r>
              <a:rPr b="1" lang="it-IT" sz="32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</a:rPr>
              <a:t>Servizi al lavoro e alla formazione</a:t>
            </a:r>
            <a:endParaRPr b="0" lang="it-IT" sz="3200" spc="-1" strike="noStrike">
              <a:solidFill>
                <a:schemeClr val="dk1"/>
              </a:solidFill>
              <a:latin typeface="Meiryo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744120" y="2332440"/>
            <a:ext cx="10701720" cy="3605760"/>
          </a:xfrm>
          <a:prstGeom prst="rect">
            <a:avLst/>
          </a:prstGeom>
          <a:noFill/>
          <a:ln w="0">
            <a:noFill/>
          </a:ln>
        </p:spPr>
        <p:txBody>
          <a:bodyPr lIns="109800" rIns="109800" tIns="109800" bIns="91440" anchor="t">
            <a:normAutofit fontScale="98333" lnSpcReduction="10000"/>
          </a:bodyPr>
          <a:p>
            <a:pPr indent="0" algn="just" defTabSz="914400">
              <a:lnSpc>
                <a:spcPct val="100000"/>
              </a:lnSpc>
              <a:spcBef>
                <a:spcPts val="1134"/>
              </a:spcBef>
              <a:spcAft>
                <a:spcPts val="283"/>
              </a:spcAft>
              <a:buNone/>
              <a:tabLst>
                <a:tab algn="l" pos="0"/>
              </a:tabLst>
            </a:pPr>
            <a:r>
              <a:rPr b="1" lang="it-IT" sz="18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  <a:ea typeface="Calibri"/>
              </a:rPr>
              <a:t>L’UCRI e i CpI di riferimento per le aziende in crisi provvedono </a:t>
            </a:r>
            <a:r>
              <a:rPr b="0" lang="it-IT" sz="18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  <a:ea typeface="Calibri"/>
              </a:rPr>
              <a:t>alla verifica delle professionalità dei lavoratori coinvolti attraverso un colloquio di </a:t>
            </a:r>
            <a:r>
              <a:rPr b="1" lang="it-IT" sz="18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  <a:ea typeface="Calibri"/>
              </a:rPr>
              <a:t>assessment individuale, </a:t>
            </a:r>
            <a:r>
              <a:rPr b="0" lang="it-IT" sz="18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  <a:ea typeface="Calibri"/>
              </a:rPr>
              <a:t>la </a:t>
            </a:r>
            <a:r>
              <a:rPr b="1" lang="it-IT" sz="18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  <a:ea typeface="Calibri"/>
              </a:rPr>
              <a:t>profilazione</a:t>
            </a:r>
            <a:r>
              <a:rPr b="0" lang="it-IT" sz="18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  <a:ea typeface="Calibri"/>
              </a:rPr>
              <a:t> e l’accompagnamento alla </a:t>
            </a:r>
            <a:r>
              <a:rPr b="1" lang="it-IT" sz="18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  <a:ea typeface="Calibri"/>
              </a:rPr>
              <a:t>scelta del percorso formativo.</a:t>
            </a:r>
            <a:endParaRPr b="0" lang="it-IT" sz="1800" spc="-1" strike="noStrike">
              <a:solidFill>
                <a:schemeClr val="dk1"/>
              </a:solidFill>
              <a:latin typeface="Meiryo"/>
            </a:endParaRPr>
          </a:p>
          <a:p>
            <a:pPr indent="0" algn="just" defTabSz="914400">
              <a:lnSpc>
                <a:spcPct val="100000"/>
              </a:lnSpc>
              <a:spcBef>
                <a:spcPts val="1134"/>
              </a:spcBef>
              <a:spcAft>
                <a:spcPts val="283"/>
              </a:spcAft>
              <a:buNone/>
              <a:tabLst>
                <a:tab algn="l" pos="0"/>
              </a:tabLst>
            </a:pPr>
            <a:r>
              <a:rPr b="0" lang="it-IT" sz="18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  <a:ea typeface="Calibri"/>
              </a:rPr>
              <a:t>I lavoratori che aderiscono a GOL sottoscrivendo un </a:t>
            </a:r>
            <a:r>
              <a:rPr b="1" lang="it-IT" sz="18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  <a:ea typeface="Calibri"/>
              </a:rPr>
              <a:t>Patto di servizio individuale</a:t>
            </a:r>
            <a:r>
              <a:rPr b="0" lang="it-IT" sz="18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  <a:ea typeface="Calibri"/>
              </a:rPr>
              <a:t>, fruiscono di </a:t>
            </a:r>
            <a:r>
              <a:rPr b="1" lang="it-IT" sz="18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  <a:ea typeface="Calibri"/>
              </a:rPr>
              <a:t>un servizio di orientamento specialistico</a:t>
            </a:r>
            <a:r>
              <a:rPr b="0" lang="it-IT" sz="18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  <a:ea typeface="Calibri"/>
              </a:rPr>
              <a:t> finalizzato </a:t>
            </a:r>
            <a:r>
              <a:rPr b="1" lang="it-IT" sz="18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  <a:ea typeface="Calibri"/>
              </a:rPr>
              <a:t>all’individuazione di un percorso collettivo personalizzato di aggiornamento o riqualificazione </a:t>
            </a:r>
            <a:r>
              <a:rPr b="0" lang="it-IT" sz="18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  <a:ea typeface="Calibri"/>
              </a:rPr>
              <a:t>della </a:t>
            </a:r>
            <a:r>
              <a:rPr b="1" lang="it-IT" sz="18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  <a:ea typeface="Calibri"/>
              </a:rPr>
              <a:t>durata massima </a:t>
            </a:r>
            <a:r>
              <a:rPr b="0" lang="it-IT" sz="18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  <a:ea typeface="Calibri"/>
              </a:rPr>
              <a:t>di </a:t>
            </a:r>
            <a:r>
              <a:rPr b="1" lang="it-IT" sz="18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  <a:ea typeface="Calibri"/>
              </a:rPr>
              <a:t>600 ore per il primo ciclo.</a:t>
            </a:r>
            <a:endParaRPr b="0" lang="it-IT" sz="1800" spc="-1" strike="noStrike">
              <a:solidFill>
                <a:schemeClr val="dk1"/>
              </a:solidFill>
              <a:latin typeface="Meiryo"/>
            </a:endParaRPr>
          </a:p>
          <a:p>
            <a:pPr indent="0" algn="just" defTabSz="914400">
              <a:lnSpc>
                <a:spcPct val="100000"/>
              </a:lnSpc>
              <a:spcBef>
                <a:spcPts val="930"/>
              </a:spcBef>
              <a:buNone/>
              <a:tabLst>
                <a:tab algn="l" pos="0"/>
              </a:tabLst>
            </a:pPr>
            <a:r>
              <a:rPr b="1" lang="it-IT" sz="18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  <a:ea typeface="Calibri"/>
              </a:rPr>
              <a:t>I corsi di formazione sono progettati ed erogati da enti di formazione selezionati, che operano con sedi accreditate in tutto il territorio regionale</a:t>
            </a:r>
            <a:r>
              <a:rPr b="0" lang="it-IT" sz="18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  <a:ea typeface="Calibri"/>
              </a:rPr>
              <a:t>.</a:t>
            </a:r>
            <a:endParaRPr b="0" lang="it-IT" sz="1800" spc="-1" strike="noStrike">
              <a:solidFill>
                <a:schemeClr val="dk1"/>
              </a:solidFill>
              <a:latin typeface="Meiryo"/>
            </a:endParaRPr>
          </a:p>
          <a:p>
            <a:pPr indent="0" algn="just" defTabSz="914400">
              <a:lnSpc>
                <a:spcPct val="140000"/>
              </a:lnSpc>
              <a:spcBef>
                <a:spcPts val="930"/>
              </a:spcBef>
              <a:buNone/>
              <a:tabLst>
                <a:tab algn="l" pos="0"/>
              </a:tabLst>
            </a:pPr>
            <a:endParaRPr b="0" lang="it-IT" sz="1800" spc="-1" strike="noStrike">
              <a:solidFill>
                <a:schemeClr val="dk1"/>
              </a:solidFill>
              <a:latin typeface="Meiryo"/>
            </a:endParaRPr>
          </a:p>
          <a:p>
            <a:pPr indent="0" defTabSz="914400">
              <a:lnSpc>
                <a:spcPct val="140000"/>
              </a:lnSpc>
              <a:spcBef>
                <a:spcPts val="930"/>
              </a:spcBef>
              <a:buNone/>
              <a:tabLst>
                <a:tab algn="l" pos="0"/>
              </a:tabLst>
            </a:pPr>
            <a:endParaRPr b="0" lang="it-IT" sz="1800" spc="-1" strike="noStrike">
              <a:solidFill>
                <a:schemeClr val="dk1"/>
              </a:solidFill>
              <a:latin typeface="Meiryo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2EE9E84B-7199-4489-B37F-276E0AF3CAF1}" type="slidenum">
              <a:t>5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1712520" y="442080"/>
            <a:ext cx="8765280" cy="1339920"/>
          </a:xfrm>
          <a:prstGeom prst="rect">
            <a:avLst/>
          </a:prstGeom>
          <a:noFill/>
          <a:ln w="0">
            <a:noFill/>
          </a:ln>
        </p:spPr>
        <p:txBody>
          <a:bodyPr lIns="109800" rIns="109800" tIns="109800" bIns="91440" anchor="b">
            <a:normAutofit fontScale="93422"/>
          </a:bodyPr>
          <a:p>
            <a:pPr indent="0" algn="ctr" defTabSz="914400">
              <a:lnSpc>
                <a:spcPct val="130000"/>
              </a:lnSpc>
              <a:buNone/>
              <a:tabLst>
                <a:tab algn="l" pos="0"/>
              </a:tabLst>
            </a:pPr>
            <a:r>
              <a:rPr b="1" lang="it-IT" sz="2800" spc="114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</a:rPr>
              <a:t>Rimborso forfettario per la partecipazione </a:t>
            </a:r>
            <a:br>
              <a:rPr sz="2800"/>
            </a:br>
            <a:r>
              <a:rPr b="1" lang="it-IT" sz="2800" spc="114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</a:rPr>
              <a:t>ai percorsi formativi</a:t>
            </a:r>
            <a:endParaRPr b="0" lang="it-IT" sz="2800" spc="-1" strike="noStrike">
              <a:solidFill>
                <a:schemeClr val="dk1"/>
              </a:solidFill>
              <a:latin typeface="Meiryo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1071360" y="2620800"/>
            <a:ext cx="10047240" cy="3337560"/>
          </a:xfrm>
          <a:prstGeom prst="rect">
            <a:avLst/>
          </a:prstGeom>
          <a:noFill/>
          <a:ln w="0">
            <a:noFill/>
          </a:ln>
        </p:spPr>
        <p:txBody>
          <a:bodyPr lIns="109800" rIns="109800" tIns="109800" bIns="91440" anchor="t">
            <a:normAutofit/>
          </a:bodyPr>
          <a:p>
            <a:pPr indent="0" algn="just" defTabSz="914400">
              <a:lnSpc>
                <a:spcPct val="100000"/>
              </a:lnSpc>
              <a:spcBef>
                <a:spcPts val="930"/>
              </a:spcBef>
              <a:buNone/>
              <a:tabLst>
                <a:tab algn="l" pos="0"/>
              </a:tabLst>
            </a:pPr>
            <a:r>
              <a:rPr b="0" lang="it-IT" sz="18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  <a:ea typeface="Calibri"/>
              </a:rPr>
              <a:t>Regione Piemonte riconosce </a:t>
            </a:r>
            <a:r>
              <a:rPr b="1" lang="it-IT" sz="18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  <a:ea typeface="Calibri"/>
              </a:rPr>
              <a:t>un rimborso forfettario per partecipazione a percorsi di formazione </a:t>
            </a:r>
            <a:r>
              <a:rPr b="0" lang="it-IT" sz="18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  <a:ea typeface="Calibri"/>
              </a:rPr>
              <a:t>- per un numero  </a:t>
            </a:r>
            <a:r>
              <a:rPr b="1" lang="it-IT" sz="18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  <a:ea typeface="Calibri"/>
              </a:rPr>
              <a:t>massimo di 600 ore - per il primo ciclo</a:t>
            </a:r>
            <a:r>
              <a:rPr b="0" lang="it-IT" sz="18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  <a:ea typeface="Calibri"/>
              </a:rPr>
              <a:t>.</a:t>
            </a:r>
            <a:endParaRPr b="0" lang="it-IT" sz="1800" spc="-1" strike="noStrike">
              <a:solidFill>
                <a:schemeClr val="dk1"/>
              </a:solidFill>
              <a:latin typeface="Meiryo"/>
            </a:endParaRPr>
          </a:p>
          <a:p>
            <a:pPr indent="0" algn="just" defTabSz="914400">
              <a:lnSpc>
                <a:spcPct val="100000"/>
              </a:lnSpc>
              <a:spcBef>
                <a:spcPts val="930"/>
              </a:spcBef>
              <a:buNone/>
              <a:tabLst>
                <a:tab algn="l" pos="0"/>
              </a:tabLst>
            </a:pPr>
            <a:r>
              <a:rPr b="0" lang="it-IT" sz="18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  <a:ea typeface="Calibri"/>
              </a:rPr>
              <a:t>Il rimborso forfettario GOL viene erogato ai lavoratori, addizionalmente  all’integrazione salariale e </a:t>
            </a:r>
            <a:r>
              <a:rPr b="0" lang="it-IT" sz="1800" spc="109" strike="noStrike">
                <a:solidFill>
                  <a:srgbClr val="000000"/>
                </a:solidFill>
                <a:latin typeface="Aptos"/>
                <a:ea typeface="Calibri"/>
              </a:rPr>
              <a:t>indipendentemente dal settore di appartenenza dell’azienda</a:t>
            </a:r>
            <a:r>
              <a:rPr b="0" lang="it-IT" sz="18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  <a:ea typeface="Calibri"/>
              </a:rPr>
              <a:t>.</a:t>
            </a:r>
            <a:endParaRPr b="0" lang="it-IT" sz="1800" spc="-1" strike="noStrike">
              <a:solidFill>
                <a:schemeClr val="dk1"/>
              </a:solidFill>
              <a:latin typeface="Meiryo"/>
            </a:endParaRPr>
          </a:p>
          <a:p>
            <a:pPr indent="0" algn="just" defTabSz="914400">
              <a:lnSpc>
                <a:spcPct val="100000"/>
              </a:lnSpc>
              <a:spcBef>
                <a:spcPts val="930"/>
              </a:spcBef>
              <a:buNone/>
              <a:tabLst>
                <a:tab algn="l" pos="0"/>
              </a:tabLst>
            </a:pPr>
            <a:r>
              <a:rPr b="0" lang="it-IT" sz="18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  <a:ea typeface="Calibri"/>
              </a:rPr>
              <a:t>A questo scopo è in sottoscrizione una </a:t>
            </a:r>
            <a:r>
              <a:rPr b="1" lang="it-IT" sz="18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  <a:ea typeface="Calibri"/>
              </a:rPr>
              <a:t>convenzione tra Regione Piemonte e INPS</a:t>
            </a:r>
            <a:r>
              <a:rPr b="0" lang="it-IT" sz="1800" spc="109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  <a:ea typeface="Calibri"/>
              </a:rPr>
              <a:t>.</a:t>
            </a:r>
            <a:endParaRPr b="0" lang="it-IT" sz="1800" spc="-1" strike="noStrike">
              <a:solidFill>
                <a:schemeClr val="dk1"/>
              </a:solidFill>
              <a:latin typeface="Meiryo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A2AC2BC1-F775-481E-BE88-F0D205386834}" type="slidenum">
              <a:t>6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1712520" y="-26280"/>
            <a:ext cx="8765280" cy="1072080"/>
          </a:xfrm>
          <a:prstGeom prst="rect">
            <a:avLst/>
          </a:prstGeom>
          <a:noFill/>
          <a:ln w="0">
            <a:noFill/>
          </a:ln>
        </p:spPr>
        <p:txBody>
          <a:bodyPr lIns="109800" rIns="109800" tIns="109800" bIns="91440" anchor="ctr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it-IT" sz="2800" spc="114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</a:rPr>
              <a:t>Gestione delle crisi aziendali e</a:t>
            </a:r>
            <a:br>
              <a:rPr sz="2800"/>
            </a:br>
            <a:r>
              <a:rPr b="1" lang="it-IT" sz="2800" spc="114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</a:rPr>
              <a:t>Riqualificazione del personale coinvolto</a:t>
            </a:r>
            <a:endParaRPr b="0" lang="it-IT" sz="2800" spc="-1" strike="noStrike">
              <a:solidFill>
                <a:schemeClr val="dk1"/>
              </a:solidFill>
              <a:latin typeface="Meiryo"/>
            </a:endParaRPr>
          </a:p>
        </p:txBody>
      </p:sp>
      <p:pic>
        <p:nvPicPr>
          <p:cNvPr id="109" name="Immagine 5" descr="Immagine che contiene testo, schermata, diagramma, Carattere&#10;&#10;Il contenuto generato dall'IA potrebbe non essere corretto."/>
          <p:cNvPicPr/>
          <p:nvPr/>
        </p:nvPicPr>
        <p:blipFill>
          <a:blip r:embed="rId1"/>
          <a:stretch/>
        </p:blipFill>
        <p:spPr>
          <a:xfrm>
            <a:off x="1344240" y="958680"/>
            <a:ext cx="9501840" cy="5228280"/>
          </a:xfrm>
          <a:prstGeom prst="rect">
            <a:avLst/>
          </a:prstGeom>
          <a:ln w="0">
            <a:noFill/>
          </a:ln>
        </p:spPr>
      </p:pic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DDF277F1-3C03-4654-A9B8-C06D0441A098}" type="slidenum">
              <a:t>7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712520" y="442080"/>
            <a:ext cx="8765280" cy="1339920"/>
          </a:xfrm>
          <a:prstGeom prst="rect">
            <a:avLst/>
          </a:prstGeom>
          <a:noFill/>
          <a:ln w="0">
            <a:noFill/>
          </a:ln>
        </p:spPr>
        <p:txBody>
          <a:bodyPr lIns="109800" rIns="109800" tIns="109800" bIns="91440" anchor="ctr">
            <a:noAutofit/>
          </a:bodyPr>
          <a:p>
            <a:pPr indent="0" algn="ctr" defTabSz="914400">
              <a:lnSpc>
                <a:spcPct val="130000"/>
              </a:lnSpc>
              <a:buNone/>
              <a:tabLst>
                <a:tab algn="l" pos="0"/>
              </a:tabLst>
            </a:pPr>
            <a:r>
              <a:rPr b="1" lang="it-IT" sz="2800" spc="114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Aptos"/>
              </a:rPr>
              <a:t>Risorse finanziarie</a:t>
            </a:r>
            <a:endParaRPr b="0" lang="it-IT" sz="2800" spc="-1" strike="noStrike">
              <a:solidFill>
                <a:schemeClr val="dk1"/>
              </a:solidFill>
              <a:latin typeface="Meiryo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1120680" y="2700000"/>
            <a:ext cx="9948960" cy="2555640"/>
          </a:xfrm>
          <a:prstGeom prst="rect">
            <a:avLst/>
          </a:prstGeom>
          <a:noFill/>
          <a:ln w="0">
            <a:noFill/>
          </a:ln>
        </p:spPr>
        <p:txBody>
          <a:bodyPr lIns="109800" rIns="109800" tIns="109800" bIns="91440" anchor="t">
            <a:noAutofit/>
          </a:bodyPr>
          <a:p>
            <a:pPr indent="0" algn="just" defTabSz="914400">
              <a:lnSpc>
                <a:spcPct val="100000"/>
              </a:lnSpc>
              <a:spcBef>
                <a:spcPts val="930"/>
              </a:spcBef>
              <a:buNone/>
              <a:tabLst>
                <a:tab algn="l" pos="0"/>
              </a:tabLst>
            </a:pPr>
            <a:r>
              <a:rPr b="1" lang="it-IT" sz="1800" spc="109" strike="noStrike">
                <a:solidFill>
                  <a:srgbClr val="000000"/>
                </a:solidFill>
                <a:latin typeface="Aptos"/>
                <a:ea typeface="Calibri"/>
              </a:rPr>
              <a:t>Regione Piemonte stanzia a valere sul PNRR-GOL a partire dal 2025</a:t>
            </a:r>
            <a:r>
              <a:rPr b="0" lang="it-IT" sz="1800" spc="109" strike="noStrike">
                <a:solidFill>
                  <a:srgbClr val="000000"/>
                </a:solidFill>
                <a:latin typeface="Aptos"/>
                <a:ea typeface="Calibri"/>
              </a:rPr>
              <a:t>:</a:t>
            </a:r>
            <a:endParaRPr b="0" lang="it-IT" sz="1800" spc="-1" strike="noStrike">
              <a:solidFill>
                <a:schemeClr val="dk1"/>
              </a:solidFill>
              <a:latin typeface="Meiryo"/>
            </a:endParaRPr>
          </a:p>
          <a:p>
            <a:pPr marL="285840" indent="-285840" algn="just" defTabSz="914400">
              <a:lnSpc>
                <a:spcPct val="100000"/>
              </a:lnSpc>
              <a:spcBef>
                <a:spcPts val="930"/>
              </a:spcBef>
              <a:buClr>
                <a:srgbClr val="000000"/>
              </a:buClr>
              <a:buFont typeface="Wingdings" charset="2"/>
              <a:buChar char=""/>
              <a:tabLst>
                <a:tab algn="l" pos="0"/>
              </a:tabLst>
            </a:pPr>
            <a:r>
              <a:rPr b="1" lang="it-IT" sz="1800" spc="109" strike="noStrike">
                <a:solidFill>
                  <a:srgbClr val="000000"/>
                </a:solidFill>
                <a:latin typeface="Aptos"/>
                <a:ea typeface="Calibri"/>
              </a:rPr>
              <a:t>20 milioni di euro a copertura delle indennità di partecipazione </a:t>
            </a:r>
            <a:r>
              <a:rPr b="0" lang="it-IT" sz="1800" spc="109" strike="noStrike">
                <a:solidFill>
                  <a:srgbClr val="000000"/>
                </a:solidFill>
                <a:latin typeface="Aptos"/>
                <a:ea typeface="Calibri"/>
              </a:rPr>
              <a:t>ai lavoratori coinvolti nel Percorso 5, incrementabili sulla base del monitoraggio del fabbisogno e della dinamica finanziaria in corso </a:t>
            </a:r>
            <a:endParaRPr b="0" lang="it-IT" sz="1800" spc="-1" strike="noStrike">
              <a:solidFill>
                <a:schemeClr val="dk1"/>
              </a:solidFill>
              <a:latin typeface="Meiryo"/>
            </a:endParaRPr>
          </a:p>
          <a:p>
            <a:pPr marL="285840" indent="-285840" algn="just" defTabSz="914400">
              <a:lnSpc>
                <a:spcPct val="100000"/>
              </a:lnSpc>
              <a:spcBef>
                <a:spcPts val="930"/>
              </a:spcBef>
              <a:buClr>
                <a:srgbClr val="000000"/>
              </a:buClr>
              <a:buFont typeface="Wingdings" charset="2"/>
              <a:buChar char=""/>
              <a:tabLst>
                <a:tab algn="l" pos="0"/>
              </a:tabLst>
            </a:pPr>
            <a:r>
              <a:rPr b="1" lang="it-IT" sz="1800" spc="109" strike="noStrike">
                <a:solidFill>
                  <a:srgbClr val="000000"/>
                </a:solidFill>
                <a:latin typeface="Aptos"/>
                <a:ea typeface="Calibri"/>
              </a:rPr>
              <a:t>oltre 115 milioni di euro </a:t>
            </a:r>
            <a:r>
              <a:rPr b="0" lang="it-IT" sz="1800" spc="109" strike="noStrike">
                <a:solidFill>
                  <a:srgbClr val="000000"/>
                </a:solidFill>
                <a:latin typeface="Aptos"/>
                <a:ea typeface="Calibri"/>
              </a:rPr>
              <a:t>per il finanziamento di percorsi di politica attiva (Servizi al lavoro e Formazione) </a:t>
            </a:r>
            <a:endParaRPr b="0" lang="it-IT" sz="1800" spc="-1" strike="noStrike">
              <a:solidFill>
                <a:schemeClr val="dk1"/>
              </a:solidFill>
              <a:latin typeface="Meiryo"/>
            </a:endParaRPr>
          </a:p>
          <a:p>
            <a:pPr indent="0" algn="just" defTabSz="914400">
              <a:lnSpc>
                <a:spcPct val="100000"/>
              </a:lnSpc>
              <a:spcBef>
                <a:spcPts val="930"/>
              </a:spcBef>
              <a:buNone/>
              <a:tabLst>
                <a:tab algn="l" pos="0"/>
              </a:tabLst>
            </a:pPr>
            <a:r>
              <a:rPr b="0" lang="it-IT" sz="1800" spc="109" strike="noStrike">
                <a:solidFill>
                  <a:srgbClr val="000000"/>
                </a:solidFill>
                <a:latin typeface="Aptos"/>
                <a:ea typeface="Calibri"/>
              </a:rPr>
              <a:t>Tali risorse integrano quelle già destinate ai percorsi erogati dalle </a:t>
            </a:r>
            <a:r>
              <a:rPr b="1" lang="it-IT" sz="1800" spc="109" strike="noStrike">
                <a:solidFill>
                  <a:srgbClr val="000000"/>
                </a:solidFill>
                <a:latin typeface="Aptos"/>
                <a:ea typeface="Calibri"/>
              </a:rPr>
              <a:t>Accademie di filiera del Piemonte, che ammontano a 96 milioni di euro.</a:t>
            </a:r>
            <a:endParaRPr b="0" lang="it-IT" sz="1800" spc="-1" strike="noStrike">
              <a:solidFill>
                <a:schemeClr val="dk1"/>
              </a:solidFill>
              <a:latin typeface="Meiryo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9C557E22-8CDF-475B-89DC-F63FCD8E5A9E}" type="slidenum">
              <a:t>8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" dur="1000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" dur="1000"/>
                                        <p:tgtEl>
                                          <p:spTgt spid="1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5" dur="1000" fill="hold"/>
                                        <p:tgtEl>
                                          <p:spTgt spid="1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" dur="1000" fill="hold"/>
                                        <p:tgtEl>
                                          <p:spTgt spid="1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1" dur="1000"/>
                                        <p:tgtEl>
                                          <p:spTgt spid="1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2" dur="1000" fill="hold"/>
                                        <p:tgtEl>
                                          <p:spTgt spid="1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" dur="1000" fill="hold"/>
                                        <p:tgtEl>
                                          <p:spTgt spid="1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8" dur="1000"/>
                                        <p:tgtEl>
                                          <p:spTgt spid="1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9" dur="1000" fill="hold"/>
                                        <p:tgtEl>
                                          <p:spTgt spid="1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" dur="1000" fill="hold"/>
                                        <p:tgtEl>
                                          <p:spTgt spid="1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ketchLinesVTI">
  <a:themeElements>
    <a:clrScheme name="Office">
      <a:dk1>
        <a:srgbClr val="000000"/>
      </a:dk1>
      <a:lt1>
        <a:srgbClr val="ffffff"/>
      </a:lt1>
      <a:dk2>
        <a:srgbClr val="1d242e"/>
      </a:dk2>
      <a:lt2>
        <a:srgbClr val="f2f1f1"/>
      </a:lt2>
      <a:accent1>
        <a:srgbClr val="4472c4"/>
      </a:accent1>
      <a:accent2>
        <a:srgbClr val="ed7d31"/>
      </a:accent2>
      <a:accent3>
        <a:srgbClr val="a3a3a3"/>
      </a:accent3>
      <a:accent4>
        <a:srgbClr val="cf9b00"/>
      </a:accent4>
      <a:accent5>
        <a:srgbClr val="5b9bd5"/>
      </a:accent5>
      <a:accent6>
        <a:srgbClr val="70ad47"/>
      </a:accent6>
      <a:hlink>
        <a:srgbClr val="d26012"/>
      </a:hlink>
      <a:folHlink>
        <a:srgbClr val="9a5879"/>
      </a:folHlink>
    </a:clrScheme>
    <a:fontScheme name="Custom 7">
      <a:majorFont>
        <a:latin typeface="Meiryo" pitchFamily="0" charset="1"/>
        <a:ea typeface=""/>
        <a:cs typeface=""/>
      </a:majorFont>
      <a:minorFont>
        <a:latin typeface="Meiryo" pitchFamily="0" charset="1"/>
        <a:ea typeface=""/>
        <a:cs typeface=""/>
      </a:minorFont>
    </a:fontScheme>
    <a:fmtScheme>
      <a:fillStyleLst>
        <a:solidFill>
          <a:schemeClr val="phClr"/>
        </a:solidFill>
        <a:solidFill>
          <a:schemeClr val="phClr">
            <a:tint val="67000"/>
          </a:schemeClr>
        </a:solidFill>
        <a:gradFill>
          <a:gsLst>
            <a:gs pos="0">
              <a:schemeClr val="phClr">
                <a:tint val="94000"/>
                <a:lumMod val="102000"/>
              </a:schemeClr>
            </a:gs>
            <a:gs pos="50000">
              <a:schemeClr val="phClr">
                <a:shade val="100000"/>
                <a:lumMod val="100000"/>
              </a:schemeClr>
            </a:gs>
            <a:gs pos="100000">
              <a:schemeClr val="phClr">
                <a:shade val="70000"/>
                <a:lumMod val="99000"/>
              </a:schemeClr>
            </a:gs>
          </a:gsLst>
          <a:path path="circle">
            <a:fillToRect l="100000" t="100000" r="100000" b="100000"/>
          </a:path>
          <a:tileRect l="0" t="0" r="0" b="0"/>
        </a:gradFill>
      </a:fillStyleLst>
      <a:lnStyleLst>
        <a:ln w="9525" cap="flat" cmpd="sng" algn="ctr">
          <a:prstDash val="solid"/>
        </a:ln>
        <a:ln w="1270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SketchLinesVTI">
  <a:themeElements>
    <a:clrScheme name="Office">
      <a:dk1>
        <a:srgbClr val="000000"/>
      </a:dk1>
      <a:lt1>
        <a:srgbClr val="ffffff"/>
      </a:lt1>
      <a:dk2>
        <a:srgbClr val="1d242e"/>
      </a:dk2>
      <a:lt2>
        <a:srgbClr val="f2f1f1"/>
      </a:lt2>
      <a:accent1>
        <a:srgbClr val="4472c4"/>
      </a:accent1>
      <a:accent2>
        <a:srgbClr val="ed7d31"/>
      </a:accent2>
      <a:accent3>
        <a:srgbClr val="a3a3a3"/>
      </a:accent3>
      <a:accent4>
        <a:srgbClr val="cf9b00"/>
      </a:accent4>
      <a:accent5>
        <a:srgbClr val="5b9bd5"/>
      </a:accent5>
      <a:accent6>
        <a:srgbClr val="70ad47"/>
      </a:accent6>
      <a:hlink>
        <a:srgbClr val="d26012"/>
      </a:hlink>
      <a:folHlink>
        <a:srgbClr val="9a5879"/>
      </a:folHlink>
    </a:clrScheme>
    <a:fontScheme name="Custom 7">
      <a:majorFont>
        <a:latin typeface="Meiryo" pitchFamily="0" charset="1"/>
        <a:ea typeface=""/>
        <a:cs typeface=""/>
      </a:majorFont>
      <a:minorFont>
        <a:latin typeface="Meiryo" pitchFamily="0" charset="1"/>
        <a:ea typeface=""/>
        <a:cs typeface=""/>
      </a:minorFont>
    </a:fontScheme>
    <a:fmtScheme>
      <a:fillStyleLst>
        <a:solidFill>
          <a:schemeClr val="phClr"/>
        </a:solidFill>
        <a:solidFill>
          <a:schemeClr val="phClr">
            <a:tint val="67000"/>
          </a:schemeClr>
        </a:solidFill>
        <a:gradFill>
          <a:gsLst>
            <a:gs pos="0">
              <a:schemeClr val="phClr">
                <a:tint val="94000"/>
                <a:lumMod val="102000"/>
              </a:schemeClr>
            </a:gs>
            <a:gs pos="50000">
              <a:schemeClr val="phClr">
                <a:shade val="100000"/>
                <a:lumMod val="100000"/>
              </a:schemeClr>
            </a:gs>
            <a:gs pos="100000">
              <a:schemeClr val="phClr">
                <a:shade val="70000"/>
                <a:lumMod val="99000"/>
              </a:schemeClr>
            </a:gs>
          </a:gsLst>
          <a:path path="circle">
            <a:fillToRect l="100000" t="100000" r="100000" b="100000"/>
          </a:path>
          <a:tileRect l="0" t="0" r="0" b="0"/>
        </a:gradFill>
      </a:fillStyleLst>
      <a:lnStyleLst>
        <a:ln w="9525" cap="flat" cmpd="sng" algn="ctr">
          <a:prstDash val="solid"/>
        </a:ln>
        <a:ln w="1270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SketchLinesVTI">
  <a:themeElements>
    <a:clrScheme name="Office">
      <a:dk1>
        <a:srgbClr val="000000"/>
      </a:dk1>
      <a:lt1>
        <a:srgbClr val="ffffff"/>
      </a:lt1>
      <a:dk2>
        <a:srgbClr val="1d242e"/>
      </a:dk2>
      <a:lt2>
        <a:srgbClr val="f2f1f1"/>
      </a:lt2>
      <a:accent1>
        <a:srgbClr val="4472c4"/>
      </a:accent1>
      <a:accent2>
        <a:srgbClr val="ed7d31"/>
      </a:accent2>
      <a:accent3>
        <a:srgbClr val="a3a3a3"/>
      </a:accent3>
      <a:accent4>
        <a:srgbClr val="cf9b00"/>
      </a:accent4>
      <a:accent5>
        <a:srgbClr val="5b9bd5"/>
      </a:accent5>
      <a:accent6>
        <a:srgbClr val="70ad47"/>
      </a:accent6>
      <a:hlink>
        <a:srgbClr val="d26012"/>
      </a:hlink>
      <a:folHlink>
        <a:srgbClr val="9a5879"/>
      </a:folHlink>
    </a:clrScheme>
    <a:fontScheme name="Custom 7">
      <a:majorFont>
        <a:latin typeface="Meiryo" pitchFamily="0" charset="1"/>
        <a:ea typeface=""/>
        <a:cs typeface=""/>
      </a:majorFont>
      <a:minorFont>
        <a:latin typeface="Meiryo" pitchFamily="0" charset="1"/>
        <a:ea typeface=""/>
        <a:cs typeface=""/>
      </a:minorFont>
    </a:fontScheme>
    <a:fmtScheme>
      <a:fillStyleLst>
        <a:solidFill>
          <a:schemeClr val="phClr"/>
        </a:solidFill>
        <a:solidFill>
          <a:schemeClr val="phClr">
            <a:tint val="67000"/>
          </a:schemeClr>
        </a:solidFill>
        <a:gradFill>
          <a:gsLst>
            <a:gs pos="0">
              <a:schemeClr val="phClr">
                <a:tint val="94000"/>
                <a:lumMod val="102000"/>
              </a:schemeClr>
            </a:gs>
            <a:gs pos="50000">
              <a:schemeClr val="phClr">
                <a:shade val="100000"/>
                <a:lumMod val="100000"/>
              </a:schemeClr>
            </a:gs>
            <a:gs pos="100000">
              <a:schemeClr val="phClr">
                <a:shade val="70000"/>
                <a:lumMod val="99000"/>
              </a:schemeClr>
            </a:gs>
          </a:gsLst>
          <a:path path="circle">
            <a:fillToRect l="100000" t="100000" r="100000" b="100000"/>
          </a:path>
          <a:tileRect l="0" t="0" r="0" b="0"/>
        </a:gradFill>
      </a:fillStyleLst>
      <a:lnStyleLst>
        <a:ln w="9525" cap="flat" cmpd="sng" algn="ctr">
          <a:prstDash val="solid"/>
        </a:ln>
        <a:ln w="1270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ketchLinesVTI">
  <a:themeElements>
    <a:clrScheme name="Office">
      <a:dk1>
        <a:srgbClr val="000000"/>
      </a:dk1>
      <a:lt1>
        <a:srgbClr val="ffffff"/>
      </a:lt1>
      <a:dk2>
        <a:srgbClr val="1d242e"/>
      </a:dk2>
      <a:lt2>
        <a:srgbClr val="f2f1f1"/>
      </a:lt2>
      <a:accent1>
        <a:srgbClr val="4472c4"/>
      </a:accent1>
      <a:accent2>
        <a:srgbClr val="ed7d31"/>
      </a:accent2>
      <a:accent3>
        <a:srgbClr val="a3a3a3"/>
      </a:accent3>
      <a:accent4>
        <a:srgbClr val="cf9b00"/>
      </a:accent4>
      <a:accent5>
        <a:srgbClr val="5b9bd5"/>
      </a:accent5>
      <a:accent6>
        <a:srgbClr val="70ad47"/>
      </a:accent6>
      <a:hlink>
        <a:srgbClr val="d26012"/>
      </a:hlink>
      <a:folHlink>
        <a:srgbClr val="9a5879"/>
      </a:folHlink>
    </a:clrScheme>
    <a:fontScheme name="Custom 7">
      <a:majorFont>
        <a:latin typeface="Meiryo" pitchFamily="0" charset="1"/>
        <a:ea typeface=""/>
        <a:cs typeface=""/>
      </a:majorFont>
      <a:minorFont>
        <a:latin typeface="Meiryo" pitchFamily="0" charset="1"/>
        <a:ea typeface=""/>
        <a:cs typeface=""/>
      </a:minorFont>
    </a:fontScheme>
    <a:fmtScheme>
      <a:fillStyleLst>
        <a:solidFill>
          <a:schemeClr val="phClr"/>
        </a:solidFill>
        <a:solidFill>
          <a:schemeClr val="phClr">
            <a:tint val="67000"/>
          </a:schemeClr>
        </a:solidFill>
        <a:gradFill>
          <a:gsLst>
            <a:gs pos="0">
              <a:schemeClr val="phClr">
                <a:tint val="94000"/>
                <a:lumMod val="102000"/>
              </a:schemeClr>
            </a:gs>
            <a:gs pos="50000">
              <a:schemeClr val="phClr">
                <a:shade val="100000"/>
                <a:lumMod val="100000"/>
              </a:schemeClr>
            </a:gs>
            <a:gs pos="100000">
              <a:schemeClr val="phClr">
                <a:shade val="70000"/>
                <a:lumMod val="99000"/>
              </a:schemeClr>
            </a:gs>
          </a:gsLst>
          <a:path path="circle">
            <a:fillToRect l="100000" t="100000" r="100000" b="100000"/>
          </a:path>
          <a:tileRect l="0" t="0" r="0" b="0"/>
        </a:gradFill>
      </a:fillStyleLst>
      <a:lnStyleLst>
        <a:ln w="9525" cap="flat" cmpd="sng" algn="ctr">
          <a:prstDash val="solid"/>
        </a:ln>
        <a:ln w="1270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ketchLinesVTI">
  <a:themeElements>
    <a:clrScheme name="Office">
      <a:dk1>
        <a:srgbClr val="000000"/>
      </a:dk1>
      <a:lt1>
        <a:srgbClr val="ffffff"/>
      </a:lt1>
      <a:dk2>
        <a:srgbClr val="1d242e"/>
      </a:dk2>
      <a:lt2>
        <a:srgbClr val="f2f1f1"/>
      </a:lt2>
      <a:accent1>
        <a:srgbClr val="4472c4"/>
      </a:accent1>
      <a:accent2>
        <a:srgbClr val="ed7d31"/>
      </a:accent2>
      <a:accent3>
        <a:srgbClr val="a3a3a3"/>
      </a:accent3>
      <a:accent4>
        <a:srgbClr val="cf9b00"/>
      </a:accent4>
      <a:accent5>
        <a:srgbClr val="5b9bd5"/>
      </a:accent5>
      <a:accent6>
        <a:srgbClr val="70ad47"/>
      </a:accent6>
      <a:hlink>
        <a:srgbClr val="d26012"/>
      </a:hlink>
      <a:folHlink>
        <a:srgbClr val="9a5879"/>
      </a:folHlink>
    </a:clrScheme>
    <a:fontScheme name="Custom 7">
      <a:majorFont>
        <a:latin typeface="Meiryo" pitchFamily="0" charset="1"/>
        <a:ea typeface=""/>
        <a:cs typeface=""/>
      </a:majorFont>
      <a:minorFont>
        <a:latin typeface="Meiryo" pitchFamily="0" charset="1"/>
        <a:ea typeface=""/>
        <a:cs typeface=""/>
      </a:minorFont>
    </a:fontScheme>
    <a:fmtScheme>
      <a:fillStyleLst>
        <a:solidFill>
          <a:schemeClr val="phClr"/>
        </a:solidFill>
        <a:solidFill>
          <a:schemeClr val="phClr">
            <a:tint val="67000"/>
          </a:schemeClr>
        </a:solidFill>
        <a:gradFill>
          <a:gsLst>
            <a:gs pos="0">
              <a:schemeClr val="phClr">
                <a:tint val="94000"/>
                <a:lumMod val="102000"/>
              </a:schemeClr>
            </a:gs>
            <a:gs pos="50000">
              <a:schemeClr val="phClr">
                <a:shade val="100000"/>
                <a:lumMod val="100000"/>
              </a:schemeClr>
            </a:gs>
            <a:gs pos="100000">
              <a:schemeClr val="phClr">
                <a:shade val="70000"/>
                <a:lumMod val="99000"/>
              </a:schemeClr>
            </a:gs>
          </a:gsLst>
          <a:path path="circle">
            <a:fillToRect l="100000" t="100000" r="100000" b="100000"/>
          </a:path>
          <a:tileRect l="0" t="0" r="0" b="0"/>
        </a:gradFill>
      </a:fillStyleLst>
      <a:lnStyleLst>
        <a:ln w="9525" cap="flat" cmpd="sng" algn="ctr">
          <a:prstDash val="solid"/>
        </a:ln>
        <a:ln w="1270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ketchLinesVTI">
  <a:themeElements>
    <a:clrScheme name="Office">
      <a:dk1>
        <a:srgbClr val="000000"/>
      </a:dk1>
      <a:lt1>
        <a:srgbClr val="ffffff"/>
      </a:lt1>
      <a:dk2>
        <a:srgbClr val="1d242e"/>
      </a:dk2>
      <a:lt2>
        <a:srgbClr val="f2f1f1"/>
      </a:lt2>
      <a:accent1>
        <a:srgbClr val="4472c4"/>
      </a:accent1>
      <a:accent2>
        <a:srgbClr val="ed7d31"/>
      </a:accent2>
      <a:accent3>
        <a:srgbClr val="a3a3a3"/>
      </a:accent3>
      <a:accent4>
        <a:srgbClr val="cf9b00"/>
      </a:accent4>
      <a:accent5>
        <a:srgbClr val="5b9bd5"/>
      </a:accent5>
      <a:accent6>
        <a:srgbClr val="70ad47"/>
      </a:accent6>
      <a:hlink>
        <a:srgbClr val="d26012"/>
      </a:hlink>
      <a:folHlink>
        <a:srgbClr val="9a5879"/>
      </a:folHlink>
    </a:clrScheme>
    <a:fontScheme name="Custom 7">
      <a:majorFont>
        <a:latin typeface="Meiryo" pitchFamily="0" charset="1"/>
        <a:ea typeface=""/>
        <a:cs typeface=""/>
      </a:majorFont>
      <a:minorFont>
        <a:latin typeface="Meiryo" pitchFamily="0" charset="1"/>
        <a:ea typeface=""/>
        <a:cs typeface=""/>
      </a:minorFont>
    </a:fontScheme>
    <a:fmtScheme>
      <a:fillStyleLst>
        <a:solidFill>
          <a:schemeClr val="phClr"/>
        </a:solidFill>
        <a:solidFill>
          <a:schemeClr val="phClr">
            <a:tint val="67000"/>
          </a:schemeClr>
        </a:solidFill>
        <a:gradFill>
          <a:gsLst>
            <a:gs pos="0">
              <a:schemeClr val="phClr">
                <a:tint val="94000"/>
                <a:lumMod val="102000"/>
              </a:schemeClr>
            </a:gs>
            <a:gs pos="50000">
              <a:schemeClr val="phClr">
                <a:shade val="100000"/>
                <a:lumMod val="100000"/>
              </a:schemeClr>
            </a:gs>
            <a:gs pos="100000">
              <a:schemeClr val="phClr">
                <a:shade val="70000"/>
                <a:lumMod val="99000"/>
              </a:schemeClr>
            </a:gs>
          </a:gsLst>
          <a:path path="circle">
            <a:fillToRect l="100000" t="100000" r="100000" b="100000"/>
          </a:path>
          <a:tileRect l="0" t="0" r="0" b="0"/>
        </a:gradFill>
      </a:fillStyleLst>
      <a:lnStyleLst>
        <a:ln w="9525" cap="flat" cmpd="sng" algn="ctr">
          <a:prstDash val="solid"/>
        </a:ln>
        <a:ln w="1270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SketchLinesVTI">
  <a:themeElements>
    <a:clrScheme name="Office">
      <a:dk1>
        <a:srgbClr val="000000"/>
      </a:dk1>
      <a:lt1>
        <a:srgbClr val="ffffff"/>
      </a:lt1>
      <a:dk2>
        <a:srgbClr val="1d242e"/>
      </a:dk2>
      <a:lt2>
        <a:srgbClr val="f2f1f1"/>
      </a:lt2>
      <a:accent1>
        <a:srgbClr val="4472c4"/>
      </a:accent1>
      <a:accent2>
        <a:srgbClr val="ed7d31"/>
      </a:accent2>
      <a:accent3>
        <a:srgbClr val="a3a3a3"/>
      </a:accent3>
      <a:accent4>
        <a:srgbClr val="cf9b00"/>
      </a:accent4>
      <a:accent5>
        <a:srgbClr val="5b9bd5"/>
      </a:accent5>
      <a:accent6>
        <a:srgbClr val="70ad47"/>
      </a:accent6>
      <a:hlink>
        <a:srgbClr val="d26012"/>
      </a:hlink>
      <a:folHlink>
        <a:srgbClr val="9a5879"/>
      </a:folHlink>
    </a:clrScheme>
    <a:fontScheme name="Custom 7">
      <a:majorFont>
        <a:latin typeface="Meiryo" pitchFamily="0" charset="1"/>
        <a:ea typeface=""/>
        <a:cs typeface=""/>
      </a:majorFont>
      <a:minorFont>
        <a:latin typeface="Meiryo" pitchFamily="0" charset="1"/>
        <a:ea typeface=""/>
        <a:cs typeface=""/>
      </a:minorFont>
    </a:fontScheme>
    <a:fmtScheme>
      <a:fillStyleLst>
        <a:solidFill>
          <a:schemeClr val="phClr"/>
        </a:solidFill>
        <a:solidFill>
          <a:schemeClr val="phClr">
            <a:tint val="67000"/>
          </a:schemeClr>
        </a:solidFill>
        <a:gradFill>
          <a:gsLst>
            <a:gs pos="0">
              <a:schemeClr val="phClr">
                <a:tint val="94000"/>
                <a:lumMod val="102000"/>
              </a:schemeClr>
            </a:gs>
            <a:gs pos="50000">
              <a:schemeClr val="phClr">
                <a:shade val="100000"/>
                <a:lumMod val="100000"/>
              </a:schemeClr>
            </a:gs>
            <a:gs pos="100000">
              <a:schemeClr val="phClr">
                <a:shade val="70000"/>
                <a:lumMod val="99000"/>
              </a:schemeClr>
            </a:gs>
          </a:gsLst>
          <a:path path="circle">
            <a:fillToRect l="100000" t="100000" r="100000" b="100000"/>
          </a:path>
          <a:tileRect l="0" t="0" r="0" b="0"/>
        </a:gradFill>
      </a:fillStyleLst>
      <a:lnStyleLst>
        <a:ln w="9525" cap="flat" cmpd="sng" algn="ctr">
          <a:prstDash val="solid"/>
        </a:ln>
        <a:ln w="1270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SketchLinesVTI">
  <a:themeElements>
    <a:clrScheme name="Office">
      <a:dk1>
        <a:srgbClr val="000000"/>
      </a:dk1>
      <a:lt1>
        <a:srgbClr val="ffffff"/>
      </a:lt1>
      <a:dk2>
        <a:srgbClr val="1d242e"/>
      </a:dk2>
      <a:lt2>
        <a:srgbClr val="f2f1f1"/>
      </a:lt2>
      <a:accent1>
        <a:srgbClr val="4472c4"/>
      </a:accent1>
      <a:accent2>
        <a:srgbClr val="ed7d31"/>
      </a:accent2>
      <a:accent3>
        <a:srgbClr val="a3a3a3"/>
      </a:accent3>
      <a:accent4>
        <a:srgbClr val="cf9b00"/>
      </a:accent4>
      <a:accent5>
        <a:srgbClr val="5b9bd5"/>
      </a:accent5>
      <a:accent6>
        <a:srgbClr val="70ad47"/>
      </a:accent6>
      <a:hlink>
        <a:srgbClr val="d26012"/>
      </a:hlink>
      <a:folHlink>
        <a:srgbClr val="9a5879"/>
      </a:folHlink>
    </a:clrScheme>
    <a:fontScheme name="Custom 7">
      <a:majorFont>
        <a:latin typeface="Meiryo" pitchFamily="0" charset="1"/>
        <a:ea typeface=""/>
        <a:cs typeface=""/>
      </a:majorFont>
      <a:minorFont>
        <a:latin typeface="Meiryo" pitchFamily="0" charset="1"/>
        <a:ea typeface=""/>
        <a:cs typeface=""/>
      </a:minorFont>
    </a:fontScheme>
    <a:fmtScheme>
      <a:fillStyleLst>
        <a:solidFill>
          <a:schemeClr val="phClr"/>
        </a:solidFill>
        <a:solidFill>
          <a:schemeClr val="phClr">
            <a:tint val="67000"/>
          </a:schemeClr>
        </a:solidFill>
        <a:gradFill>
          <a:gsLst>
            <a:gs pos="0">
              <a:schemeClr val="phClr">
                <a:tint val="94000"/>
                <a:lumMod val="102000"/>
              </a:schemeClr>
            </a:gs>
            <a:gs pos="50000">
              <a:schemeClr val="phClr">
                <a:shade val="100000"/>
                <a:lumMod val="100000"/>
              </a:schemeClr>
            </a:gs>
            <a:gs pos="100000">
              <a:schemeClr val="phClr">
                <a:shade val="70000"/>
                <a:lumMod val="99000"/>
              </a:schemeClr>
            </a:gs>
          </a:gsLst>
          <a:path path="circle">
            <a:fillToRect l="100000" t="100000" r="100000" b="100000"/>
          </a:path>
          <a:tileRect l="0" t="0" r="0" b="0"/>
        </a:gradFill>
      </a:fillStyleLst>
      <a:lnStyleLst>
        <a:ln w="9525" cap="flat" cmpd="sng" algn="ctr">
          <a:prstDash val="solid"/>
        </a:ln>
        <a:ln w="1270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SketchLinesVTI">
  <a:themeElements>
    <a:clrScheme name="Office">
      <a:dk1>
        <a:srgbClr val="000000"/>
      </a:dk1>
      <a:lt1>
        <a:srgbClr val="ffffff"/>
      </a:lt1>
      <a:dk2>
        <a:srgbClr val="1d242e"/>
      </a:dk2>
      <a:lt2>
        <a:srgbClr val="f2f1f1"/>
      </a:lt2>
      <a:accent1>
        <a:srgbClr val="4472c4"/>
      </a:accent1>
      <a:accent2>
        <a:srgbClr val="ed7d31"/>
      </a:accent2>
      <a:accent3>
        <a:srgbClr val="a3a3a3"/>
      </a:accent3>
      <a:accent4>
        <a:srgbClr val="cf9b00"/>
      </a:accent4>
      <a:accent5>
        <a:srgbClr val="5b9bd5"/>
      </a:accent5>
      <a:accent6>
        <a:srgbClr val="70ad47"/>
      </a:accent6>
      <a:hlink>
        <a:srgbClr val="d26012"/>
      </a:hlink>
      <a:folHlink>
        <a:srgbClr val="9a5879"/>
      </a:folHlink>
    </a:clrScheme>
    <a:fontScheme name="Custom 7">
      <a:majorFont>
        <a:latin typeface="Meiryo" pitchFamily="0" charset="1"/>
        <a:ea typeface=""/>
        <a:cs typeface=""/>
      </a:majorFont>
      <a:minorFont>
        <a:latin typeface="Meiryo" pitchFamily="0" charset="1"/>
        <a:ea typeface=""/>
        <a:cs typeface=""/>
      </a:minorFont>
    </a:fontScheme>
    <a:fmtScheme>
      <a:fillStyleLst>
        <a:solidFill>
          <a:schemeClr val="phClr"/>
        </a:solidFill>
        <a:solidFill>
          <a:schemeClr val="phClr">
            <a:tint val="67000"/>
          </a:schemeClr>
        </a:solidFill>
        <a:gradFill>
          <a:gsLst>
            <a:gs pos="0">
              <a:schemeClr val="phClr">
                <a:tint val="94000"/>
                <a:lumMod val="102000"/>
              </a:schemeClr>
            </a:gs>
            <a:gs pos="50000">
              <a:schemeClr val="phClr">
                <a:shade val="100000"/>
                <a:lumMod val="100000"/>
              </a:schemeClr>
            </a:gs>
            <a:gs pos="100000">
              <a:schemeClr val="phClr">
                <a:shade val="70000"/>
                <a:lumMod val="99000"/>
              </a:schemeClr>
            </a:gs>
          </a:gsLst>
          <a:path path="circle">
            <a:fillToRect l="100000" t="100000" r="100000" b="100000"/>
          </a:path>
          <a:tileRect l="0" t="0" r="0" b="0"/>
        </a:gradFill>
      </a:fillStyleLst>
      <a:lnStyleLst>
        <a:ln w="9525" cap="flat" cmpd="sng" algn="ctr">
          <a:prstDash val="solid"/>
        </a:ln>
        <a:ln w="1270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SketchLinesVTI">
  <a:themeElements>
    <a:clrScheme name="Office">
      <a:dk1>
        <a:srgbClr val="000000"/>
      </a:dk1>
      <a:lt1>
        <a:srgbClr val="ffffff"/>
      </a:lt1>
      <a:dk2>
        <a:srgbClr val="1d242e"/>
      </a:dk2>
      <a:lt2>
        <a:srgbClr val="f2f1f1"/>
      </a:lt2>
      <a:accent1>
        <a:srgbClr val="4472c4"/>
      </a:accent1>
      <a:accent2>
        <a:srgbClr val="ed7d31"/>
      </a:accent2>
      <a:accent3>
        <a:srgbClr val="a3a3a3"/>
      </a:accent3>
      <a:accent4>
        <a:srgbClr val="cf9b00"/>
      </a:accent4>
      <a:accent5>
        <a:srgbClr val="5b9bd5"/>
      </a:accent5>
      <a:accent6>
        <a:srgbClr val="70ad47"/>
      </a:accent6>
      <a:hlink>
        <a:srgbClr val="d26012"/>
      </a:hlink>
      <a:folHlink>
        <a:srgbClr val="9a5879"/>
      </a:folHlink>
    </a:clrScheme>
    <a:fontScheme name="Custom 7">
      <a:majorFont>
        <a:latin typeface="Meiryo" pitchFamily="0" charset="1"/>
        <a:ea typeface=""/>
        <a:cs typeface=""/>
      </a:majorFont>
      <a:minorFont>
        <a:latin typeface="Meiryo" pitchFamily="0" charset="1"/>
        <a:ea typeface=""/>
        <a:cs typeface=""/>
      </a:minorFont>
    </a:fontScheme>
    <a:fmtScheme>
      <a:fillStyleLst>
        <a:solidFill>
          <a:schemeClr val="phClr"/>
        </a:solidFill>
        <a:solidFill>
          <a:schemeClr val="phClr">
            <a:tint val="67000"/>
          </a:schemeClr>
        </a:solidFill>
        <a:gradFill>
          <a:gsLst>
            <a:gs pos="0">
              <a:schemeClr val="phClr">
                <a:tint val="94000"/>
                <a:lumMod val="102000"/>
              </a:schemeClr>
            </a:gs>
            <a:gs pos="50000">
              <a:schemeClr val="phClr">
                <a:shade val="100000"/>
                <a:lumMod val="100000"/>
              </a:schemeClr>
            </a:gs>
            <a:gs pos="100000">
              <a:schemeClr val="phClr">
                <a:shade val="70000"/>
                <a:lumMod val="99000"/>
              </a:schemeClr>
            </a:gs>
          </a:gsLst>
          <a:path path="circle">
            <a:fillToRect l="100000" t="100000" r="100000" b="100000"/>
          </a:path>
          <a:tileRect l="0" t="0" r="0" b="0"/>
        </a:gradFill>
      </a:fillStyleLst>
      <a:lnStyleLst>
        <a:ln w="9525" cap="flat" cmpd="sng" algn="ctr">
          <a:prstDash val="solid"/>
        </a:ln>
        <a:ln w="1270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SketchLinesVTI">
  <a:themeElements>
    <a:clrScheme name="Office">
      <a:dk1>
        <a:srgbClr val="000000"/>
      </a:dk1>
      <a:lt1>
        <a:srgbClr val="ffffff"/>
      </a:lt1>
      <a:dk2>
        <a:srgbClr val="1d242e"/>
      </a:dk2>
      <a:lt2>
        <a:srgbClr val="f2f1f1"/>
      </a:lt2>
      <a:accent1>
        <a:srgbClr val="4472c4"/>
      </a:accent1>
      <a:accent2>
        <a:srgbClr val="ed7d31"/>
      </a:accent2>
      <a:accent3>
        <a:srgbClr val="a3a3a3"/>
      </a:accent3>
      <a:accent4>
        <a:srgbClr val="cf9b00"/>
      </a:accent4>
      <a:accent5>
        <a:srgbClr val="5b9bd5"/>
      </a:accent5>
      <a:accent6>
        <a:srgbClr val="70ad47"/>
      </a:accent6>
      <a:hlink>
        <a:srgbClr val="d26012"/>
      </a:hlink>
      <a:folHlink>
        <a:srgbClr val="9a5879"/>
      </a:folHlink>
    </a:clrScheme>
    <a:fontScheme name="Custom 7">
      <a:majorFont>
        <a:latin typeface="Meiryo" pitchFamily="0" charset="1"/>
        <a:ea typeface=""/>
        <a:cs typeface=""/>
      </a:majorFont>
      <a:minorFont>
        <a:latin typeface="Meiryo" pitchFamily="0" charset="1"/>
        <a:ea typeface=""/>
        <a:cs typeface=""/>
      </a:minorFont>
    </a:fontScheme>
    <a:fmtScheme>
      <a:fillStyleLst>
        <a:solidFill>
          <a:schemeClr val="phClr"/>
        </a:solidFill>
        <a:solidFill>
          <a:schemeClr val="phClr">
            <a:tint val="67000"/>
          </a:schemeClr>
        </a:solidFill>
        <a:gradFill>
          <a:gsLst>
            <a:gs pos="0">
              <a:schemeClr val="phClr">
                <a:tint val="94000"/>
                <a:lumMod val="102000"/>
              </a:schemeClr>
            </a:gs>
            <a:gs pos="50000">
              <a:schemeClr val="phClr">
                <a:shade val="100000"/>
                <a:lumMod val="100000"/>
              </a:schemeClr>
            </a:gs>
            <a:gs pos="100000">
              <a:schemeClr val="phClr">
                <a:shade val="70000"/>
                <a:lumMod val="99000"/>
              </a:schemeClr>
            </a:gs>
          </a:gsLst>
          <a:path path="circle">
            <a:fillToRect l="100000" t="100000" r="100000" b="100000"/>
          </a:path>
          <a:tileRect l="0" t="0" r="0" b="0"/>
        </a:gradFill>
      </a:fillStyleLst>
      <a:lnStyleLst>
        <a:ln w="9525" cap="flat" cmpd="sng" algn="ctr">
          <a:prstDash val="solid"/>
        </a:ln>
        <a:ln w="1270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LibreOffice/7.6.6.3$Windows_X86_64 LibreOffice_project/d97b2716a9a4a2ce1391dee1765565ea469b0ae7</Application>
  <AppVersion>15.0000</AppVersion>
  <Words>582</Words>
  <Paragraphs>33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2025-02-09T08:23:18Z</dcterms:created>
  <dc:creator>********</dc:creator>
  <dc:description/>
  <dc:language>it-IT</dc:language>
  <cp:lastModifiedBy>Luca Milanetto</cp:lastModifiedBy>
  <dcterms:modified xsi:type="dcterms:W3CDTF">2025-03-19T21:32:28Z</dcterms:modified>
  <cp:revision>47</cp:revision>
  <dc:subject/>
  <dc:title>Politiche attive per i lavoratori in integrazione salariale 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Widescreen</vt:lpwstr>
  </property>
  <property fmtid="{D5CDD505-2E9C-101B-9397-08002B2CF9AE}" pid="4" name="Slides">
    <vt:i4>8</vt:i4>
  </property>
</Properties>
</file>