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_rels/notesSlide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media/image1.jpeg" ContentType="image/jpeg"/>
  <Override PartName="/ppt/media/image2.png" ContentType="image/png"/>
  <Override PartName="/ppt/media/image4.jpeg" ContentType="image/jpeg"/>
  <Override PartName="/ppt/media/image3.gif" ContentType="image/gif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</p:sldIdLst>
  <p:sldSz cx="10691812" cy="15119350"/>
  <p:notesSz cx="7315200" cy="96012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it-IT" sz="4400" spc="-1" strike="noStrike">
                <a:latin typeface="Arial"/>
              </a:rPr>
              <a:t>Fai clic per spostare la diapositiva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it-IT" sz="2000" spc="-1" strike="noStrike">
                <a:latin typeface="Arial"/>
              </a:rPr>
              <a:t>Fai clic per modificare il formato delle note</a:t>
            </a:r>
            <a:endParaRPr b="0" lang="it-IT" sz="2000" spc="-1" strike="noStrike"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it-IT" sz="1400" spc="-1" strike="noStrike">
                <a:latin typeface="Times New Roman"/>
              </a:rPr>
              <a:t>&lt;intestazione&gt;</a:t>
            </a:r>
            <a:endParaRPr b="0" lang="it-IT" sz="1400" spc="-1" strike="noStrike">
              <a:latin typeface="Times New Roman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r>
              <a:rPr b="0" lang="it-IT" sz="1400" spc="-1" strike="noStrike">
                <a:latin typeface="Times New Roman"/>
              </a:rPr>
              <a:t>&lt;data/ora&gt;</a:t>
            </a:r>
            <a:endParaRPr b="0" lang="it-IT" sz="1400" spc="-1" strike="noStrike">
              <a:latin typeface="Times New Roman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it-IT" sz="1400" spc="-1" strike="noStrike">
                <a:latin typeface="Times New Roman"/>
              </a:rPr>
              <a:t>&lt;piè di pagina&gt;</a:t>
            </a:r>
            <a:endParaRPr b="0" lang="it-IT" sz="1400" spc="-1" strike="noStrike">
              <a:latin typeface="Times New Roman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0AE6B443-04CE-4B72-A8DA-AE5E598D70FC}" type="slidenum">
              <a:rPr b="0" lang="it-IT" sz="1400" spc="-1" strike="noStrike">
                <a:latin typeface="Times New Roman"/>
              </a:rPr>
              <a:t>&lt;numero&gt;</a:t>
            </a:fld>
            <a:endParaRPr b="0" lang="it-IT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CustomShape 1"/>
          <p:cNvSpPr/>
          <p:nvPr/>
        </p:nvSpPr>
        <p:spPr>
          <a:xfrm>
            <a:off x="4141800" y="9120240"/>
            <a:ext cx="3167280" cy="47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4A56AF89-1832-4B22-B6CD-170A6F0DDC2C}" type="slidenum">
              <a:rPr b="0" lang="en-US" sz="1300" spc="-1" strike="noStrike">
                <a:solidFill>
                  <a:srgbClr val="000000"/>
                </a:solidFill>
                <a:latin typeface="Arial"/>
                <a:ea typeface="Arial"/>
              </a:rPr>
              <a:t>&lt;numero&gt;</a:t>
            </a:fld>
            <a:endParaRPr b="0" lang="it-IT" sz="13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sldImg"/>
          </p:nvPr>
        </p:nvSpPr>
        <p:spPr>
          <a:xfrm>
            <a:off x="2382840" y="728640"/>
            <a:ext cx="2542320" cy="3596400"/>
          </a:xfrm>
          <a:prstGeom prst="rect">
            <a:avLst/>
          </a:prstGeom>
        </p:spPr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731880" y="4560840"/>
            <a:ext cx="5845320" cy="43146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it-IT" sz="2000" spc="-1" strike="noStrike"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34240" y="603000"/>
            <a:ext cx="9622080" cy="2524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34240" y="3537720"/>
            <a:ext cx="9622080" cy="4182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34240" y="8118000"/>
            <a:ext cx="9622080" cy="4182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34240" y="603000"/>
            <a:ext cx="9622080" cy="2524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34240" y="3537720"/>
            <a:ext cx="4695480" cy="4182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464800" y="3537720"/>
            <a:ext cx="4695480" cy="4182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534240" y="8118000"/>
            <a:ext cx="4695480" cy="4182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8" name="PlaceHolder 5"/>
          <p:cNvSpPr>
            <a:spLocks noGrp="1"/>
          </p:cNvSpPr>
          <p:nvPr>
            <p:ph type="body"/>
          </p:nvPr>
        </p:nvSpPr>
        <p:spPr>
          <a:xfrm>
            <a:off x="5464800" y="8118000"/>
            <a:ext cx="4695480" cy="4182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34240" y="603000"/>
            <a:ext cx="9622080" cy="2524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34240" y="3537720"/>
            <a:ext cx="3098160" cy="4182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3787560" y="3537720"/>
            <a:ext cx="3098160" cy="4182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7041240" y="3537720"/>
            <a:ext cx="3098160" cy="4182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34240" y="8118000"/>
            <a:ext cx="3098160" cy="4182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4" name="PlaceHolder 6"/>
          <p:cNvSpPr>
            <a:spLocks noGrp="1"/>
          </p:cNvSpPr>
          <p:nvPr>
            <p:ph type="body"/>
          </p:nvPr>
        </p:nvSpPr>
        <p:spPr>
          <a:xfrm>
            <a:off x="3787560" y="8118000"/>
            <a:ext cx="3098160" cy="4182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5" name="PlaceHolder 7"/>
          <p:cNvSpPr>
            <a:spLocks noGrp="1"/>
          </p:cNvSpPr>
          <p:nvPr>
            <p:ph type="body"/>
          </p:nvPr>
        </p:nvSpPr>
        <p:spPr>
          <a:xfrm>
            <a:off x="7041240" y="8118000"/>
            <a:ext cx="3098160" cy="4182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34240" y="603000"/>
            <a:ext cx="9622080" cy="2524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ubTitle"/>
          </p:nvPr>
        </p:nvSpPr>
        <p:spPr>
          <a:xfrm>
            <a:off x="534240" y="3537720"/>
            <a:ext cx="9622080" cy="87685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34240" y="603000"/>
            <a:ext cx="9622080" cy="2524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34240" y="3537720"/>
            <a:ext cx="9622080" cy="87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34240" y="603000"/>
            <a:ext cx="9622080" cy="2524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34240" y="3537720"/>
            <a:ext cx="4695480" cy="87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5464800" y="3537720"/>
            <a:ext cx="4695480" cy="87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34240" y="603000"/>
            <a:ext cx="9622080" cy="2524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subTitle"/>
          </p:nvPr>
        </p:nvSpPr>
        <p:spPr>
          <a:xfrm>
            <a:off x="534240" y="603000"/>
            <a:ext cx="9622080" cy="117025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34240" y="603000"/>
            <a:ext cx="9622080" cy="2524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34240" y="3537720"/>
            <a:ext cx="4695480" cy="4182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464800" y="3537720"/>
            <a:ext cx="4695480" cy="87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34240" y="8118000"/>
            <a:ext cx="4695480" cy="4182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34240" y="603000"/>
            <a:ext cx="9622080" cy="2524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534240" y="3537720"/>
            <a:ext cx="4695480" cy="87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5464800" y="3537720"/>
            <a:ext cx="4695480" cy="4182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5464800" y="8118000"/>
            <a:ext cx="4695480" cy="4182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534240" y="603000"/>
            <a:ext cx="9622080" cy="2524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534240" y="3537720"/>
            <a:ext cx="4695480" cy="4182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5464800" y="3537720"/>
            <a:ext cx="4695480" cy="4182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34240" y="8118000"/>
            <a:ext cx="9622080" cy="4182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png"/><Relationship Id="rId3" Type="http://schemas.openxmlformats.org/officeDocument/2006/relationships/image" Target="../media/image3.gif"/><Relationship Id="rId4" Type="http://schemas.openxmlformats.org/officeDocument/2006/relationships/image" Target="../media/image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oogle Shape;90;p1" descr=""/>
          <p:cNvPicPr/>
          <p:nvPr/>
        </p:nvPicPr>
        <p:blipFill>
          <a:blip r:embed="rId1"/>
          <a:srcRect l="0" t="30475" r="0" b="13352"/>
          <a:stretch/>
        </p:blipFill>
        <p:spPr>
          <a:xfrm>
            <a:off x="0" y="0"/>
            <a:ext cx="10685520" cy="3054240"/>
          </a:xfrm>
          <a:prstGeom prst="rect">
            <a:avLst/>
          </a:prstGeom>
          <a:ln w="0">
            <a:noFill/>
          </a:ln>
        </p:spPr>
      </p:pic>
      <p:pic>
        <p:nvPicPr>
          <p:cNvPr id="43" name="Google Shape;91;p1" descr=""/>
          <p:cNvPicPr/>
          <p:nvPr/>
        </p:nvPicPr>
        <p:blipFill>
          <a:blip r:embed="rId2"/>
          <a:stretch/>
        </p:blipFill>
        <p:spPr>
          <a:xfrm>
            <a:off x="147960" y="865080"/>
            <a:ext cx="10430280" cy="928800"/>
          </a:xfrm>
          <a:prstGeom prst="rect">
            <a:avLst/>
          </a:prstGeom>
          <a:ln w="0">
            <a:noFill/>
          </a:ln>
        </p:spPr>
      </p:pic>
      <p:sp>
        <p:nvSpPr>
          <p:cNvPr id="44" name="CustomShape 1"/>
          <p:cNvSpPr/>
          <p:nvPr/>
        </p:nvSpPr>
        <p:spPr>
          <a:xfrm>
            <a:off x="972360" y="1903320"/>
            <a:ext cx="8166240" cy="67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rgbClr val="ffffff"/>
                </a:solidFill>
                <a:latin typeface="Arial"/>
                <a:ea typeface="Arial"/>
              </a:rPr>
              <a:t>l’Europa investe sul Piemonte, il Piemonte investe su di te</a:t>
            </a:r>
            <a:endParaRPr b="0" lang="it-IT" sz="2000" spc="-1" strike="noStrike">
              <a:latin typeface="Arial"/>
            </a:endParaRPr>
          </a:p>
        </p:txBody>
      </p:sp>
      <p:sp>
        <p:nvSpPr>
          <p:cNvPr id="45" name="CustomShape 2"/>
          <p:cNvSpPr/>
          <p:nvPr/>
        </p:nvSpPr>
        <p:spPr>
          <a:xfrm>
            <a:off x="29880" y="13498200"/>
            <a:ext cx="1068552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c55a11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46" name="CustomShape 3"/>
          <p:cNvSpPr/>
          <p:nvPr/>
        </p:nvSpPr>
        <p:spPr>
          <a:xfrm>
            <a:off x="144360" y="5288040"/>
            <a:ext cx="9695160" cy="585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it-IT" sz="18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it-IT" sz="18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it-IT" sz="18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it-IT" sz="18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it-IT" sz="18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it-IT" sz="18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it-IT" sz="18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it-IT" sz="18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it-IT" sz="18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it-IT" sz="18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it-IT" sz="18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it-IT" sz="18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it-IT" sz="18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it-IT" sz="18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it-IT" sz="18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it-IT" sz="18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it-IT" sz="18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it-IT" sz="18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it-IT" sz="18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it-IT" sz="18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it-IT" sz="1800" spc="-1" strike="noStrike">
              <a:latin typeface="Arial"/>
            </a:endParaRPr>
          </a:p>
        </p:txBody>
      </p:sp>
      <p:sp>
        <p:nvSpPr>
          <p:cNvPr id="47" name="CustomShape 4"/>
          <p:cNvSpPr/>
          <p:nvPr/>
        </p:nvSpPr>
        <p:spPr>
          <a:xfrm>
            <a:off x="540000" y="3654000"/>
            <a:ext cx="9826920" cy="917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3600" spc="-1" strike="noStrike">
                <a:solidFill>
                  <a:srgbClr val="c9211e"/>
                </a:solidFill>
                <a:latin typeface="Arial"/>
                <a:ea typeface="Arial"/>
              </a:rPr>
              <a:t>Bando</a:t>
            </a:r>
            <a:br/>
            <a:r>
              <a:rPr b="1" lang="en-US" sz="3600" spc="-1" strike="noStrike">
                <a:solidFill>
                  <a:srgbClr val="c9211e"/>
                </a:solidFill>
                <a:latin typeface="Arial"/>
                <a:ea typeface="Arial"/>
              </a:rPr>
              <a:t>“Digitalizzazione</a:t>
            </a:r>
            <a:endParaRPr b="0" lang="it-IT" sz="36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3600" spc="-1" strike="noStrike">
                <a:solidFill>
                  <a:srgbClr val="c9211e"/>
                </a:solidFill>
                <a:latin typeface="Arial"/>
                <a:ea typeface="Arial"/>
              </a:rPr>
              <a:t>e efficientamento produttivo”</a:t>
            </a:r>
            <a:endParaRPr b="0" lang="it-IT" sz="36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it-IT" sz="36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2000" spc="-1" strike="noStrike">
                <a:solidFill>
                  <a:srgbClr val="2e75b6"/>
                </a:solidFill>
                <a:latin typeface="Arial"/>
                <a:ea typeface="Arial"/>
              </a:rPr>
              <a:t>27 Novembre 2023, h. 10,30</a:t>
            </a:r>
            <a:endParaRPr b="0" lang="it-IT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it-IT" sz="2000" spc="-1" strike="noStrike">
                <a:solidFill>
                  <a:srgbClr val="2e75b6"/>
                </a:solidFill>
                <a:latin typeface="Arial"/>
                <a:ea typeface="Arial"/>
              </a:rPr>
              <a:t>API Novara, VCO, Vercelli e Valsesia, Via Aldo Moro 1, 28100 NOVARA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it-IT" sz="20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2800" spc="-1" strike="noStrike">
                <a:solidFill>
                  <a:srgbClr val="2e75b6"/>
                </a:solidFill>
                <a:latin typeface="Arial"/>
                <a:ea typeface="Arial"/>
              </a:rPr>
              <a:t>&gt; Saluti istituzionali</a:t>
            </a:r>
            <a:endParaRPr b="0" lang="it-IT" sz="2800" spc="-1" strike="noStrike">
              <a:latin typeface="Arial"/>
            </a:endParaRPr>
          </a:p>
          <a:p>
            <a:pPr lvl="2" marL="648000" indent="-2102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1" lang="en-US" sz="2800" spc="-1" strike="noStrike">
                <a:solidFill>
                  <a:srgbClr val="000000"/>
                </a:solidFill>
                <a:latin typeface="Arial"/>
                <a:ea typeface="Arial"/>
              </a:rPr>
              <a:t>Matteo Marnati 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Arial"/>
              </a:rPr>
              <a:t>- Assessore Ambiente, Energia, Innovazione della Regione Piemonte</a:t>
            </a:r>
            <a:endParaRPr b="0" lang="it-IT" sz="2800" spc="-1" strike="noStrike">
              <a:latin typeface="Arial"/>
            </a:endParaRPr>
          </a:p>
          <a:p>
            <a:pPr lvl="2" marL="648000" indent="-2102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1" lang="en-US" sz="2800" spc="-1" strike="noStrike">
                <a:solidFill>
                  <a:srgbClr val="000000"/>
                </a:solidFill>
                <a:latin typeface="Arial"/>
                <a:ea typeface="Arial"/>
              </a:rPr>
              <a:t>Paola Pansini 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Arial"/>
              </a:rPr>
              <a:t>- Direttore Generale API Novara, VCO, Vercelli e Valsesia</a:t>
            </a:r>
            <a:endParaRPr b="0" lang="it-IT" sz="28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it-IT" sz="28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2800" spc="-1" strike="noStrike">
                <a:solidFill>
                  <a:srgbClr val="2e75b6"/>
                </a:solidFill>
                <a:latin typeface="Arial"/>
                <a:ea typeface="Arial"/>
              </a:rPr>
              <a:t>&gt; Bando Digitalizzazione ed efficientamento produttivo delle imprese</a:t>
            </a:r>
            <a:endParaRPr b="0" lang="it-IT" sz="2800" spc="-1" strike="noStrike">
              <a:latin typeface="Arial"/>
            </a:endParaRPr>
          </a:p>
          <a:p>
            <a:pPr lvl="1" marL="743040" indent="-27972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en-US" sz="2800" spc="-1" strike="noStrike">
                <a:solidFill>
                  <a:srgbClr val="000000"/>
                </a:solidFill>
                <a:latin typeface="Arial"/>
                <a:ea typeface="Arial"/>
              </a:rPr>
              <a:t>Paolo Furno 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Arial"/>
              </a:rPr>
              <a:t>- Regione Piemonte, Dirigente Settore Promozione dello sviluppo economico e accesso al credito per le imprese</a:t>
            </a:r>
            <a:endParaRPr b="0" lang="it-IT" sz="28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it-IT" sz="28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2800" spc="-1" strike="noStrike">
                <a:solidFill>
                  <a:srgbClr val="2e75b6"/>
                </a:solidFill>
                <a:latin typeface="Arial"/>
                <a:ea typeface="Arial"/>
              </a:rPr>
              <a:t>&gt; Domande e risposte</a:t>
            </a:r>
            <a:endParaRPr b="0" lang="it-IT" sz="28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it-IT" sz="2800" spc="-1" strike="noStrike">
              <a:latin typeface="Arial"/>
            </a:endParaRPr>
          </a:p>
        </p:txBody>
      </p:sp>
      <p:sp>
        <p:nvSpPr>
          <p:cNvPr id="48" name="CustomShape 5"/>
          <p:cNvSpPr/>
          <p:nvPr/>
        </p:nvSpPr>
        <p:spPr>
          <a:xfrm>
            <a:off x="3960000" y="13498560"/>
            <a:ext cx="3650040" cy="27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i="1" lang="en-US" sz="1200" spc="-1" strike="noStrike">
                <a:solidFill>
                  <a:srgbClr val="000000"/>
                </a:solidFill>
                <a:latin typeface="Arial"/>
                <a:ea typeface="Arial"/>
              </a:rPr>
              <a:t>Incontro organizzato da</a:t>
            </a:r>
            <a:endParaRPr b="0" lang="it-IT" sz="1200" spc="-1" strike="noStrike">
              <a:latin typeface="Arial"/>
            </a:endParaRPr>
          </a:p>
        </p:txBody>
      </p:sp>
      <p:pic>
        <p:nvPicPr>
          <p:cNvPr id="49" name="Immagine 50" descr=""/>
          <p:cNvPicPr/>
          <p:nvPr/>
        </p:nvPicPr>
        <p:blipFill>
          <a:blip r:embed="rId3"/>
          <a:stretch/>
        </p:blipFill>
        <p:spPr>
          <a:xfrm>
            <a:off x="7200000" y="14063040"/>
            <a:ext cx="2297160" cy="695160"/>
          </a:xfrm>
          <a:prstGeom prst="rect">
            <a:avLst/>
          </a:prstGeom>
          <a:ln w="0">
            <a:noFill/>
          </a:ln>
        </p:spPr>
      </p:pic>
      <p:pic>
        <p:nvPicPr>
          <p:cNvPr id="50" name="Immagine 2" descr=""/>
          <p:cNvPicPr/>
          <p:nvPr/>
        </p:nvPicPr>
        <p:blipFill>
          <a:blip r:embed="rId4"/>
          <a:stretch/>
        </p:blipFill>
        <p:spPr>
          <a:xfrm>
            <a:off x="1197720" y="13634640"/>
            <a:ext cx="2293560" cy="1384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274</TotalTime>
  <Application>LibreOffice/7.0.4.2$Windows_X86_64 LibreOffice_project/dcf040e67528d9187c66b2379df5ea4407429775</Application>
  <AppVersion>15.0000</AppVersion>
  <Words>124</Words>
  <Paragraphs>37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2023-01-18T18:18:50Z</dcterms:created>
  <dc:creator>Annalisa D'Errico</dc:creator>
  <dc:description/>
  <dc:language>it-IT</dc:language>
  <cp:lastModifiedBy/>
  <cp:lastPrinted>2023-11-16T08:54:17Z</cp:lastPrinted>
  <dcterms:modified xsi:type="dcterms:W3CDTF">2023-11-21T16:27:02Z</dcterms:modified>
  <cp:revision>31</cp:revision>
  <dc:subject/>
  <dc:title>Presentazione standard di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Personalizzato</vt:lpwstr>
  </property>
  <property fmtid="{D5CDD505-2E9C-101B-9397-08002B2CF9AE}" pid="4" name="Slides">
    <vt:i4>1</vt:i4>
  </property>
</Properties>
</file>