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63" r:id="rId2"/>
    <p:sldId id="264" r:id="rId3"/>
    <p:sldId id="256" r:id="rId4"/>
    <p:sldId id="260" r:id="rId5"/>
    <p:sldId id="259" r:id="rId6"/>
    <p:sldId id="262" r:id="rId7"/>
  </p:sldIdLst>
  <p:sldSz cx="12192000" cy="68580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580" autoAdjust="0"/>
    <p:restoredTop sz="94660"/>
  </p:normalViewPr>
  <p:slideViewPr>
    <p:cSldViewPr snapToGrid="0">
      <p:cViewPr>
        <p:scale>
          <a:sx n="80" d="100"/>
          <a:sy n="80" d="100"/>
        </p:scale>
        <p:origin x="2460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199775924646566E-2"/>
          <c:y val="2.5077106149393815E-2"/>
          <c:w val="0.937743909772635"/>
          <c:h val="0.826921070969013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popolazione RSA</c:v>
                </c:pt>
              </c:strCache>
            </c:strRef>
          </c:tx>
          <c:spPr>
            <a:solidFill>
              <a:srgbClr val="6699FF"/>
            </a:solidFill>
            <a:ln>
              <a:noFill/>
            </a:ln>
            <a:effectLst/>
          </c:spPr>
          <c:invertIfNegative val="0"/>
          <c:cat>
            <c:numRef>
              <c:f>Foglio1!$A$2:$A$109</c:f>
              <c:numCache>
                <c:formatCode>m/d/yyyy</c:formatCode>
                <c:ptCount val="108"/>
                <c:pt idx="0">
                  <c:v>43883</c:v>
                </c:pt>
                <c:pt idx="1">
                  <c:v>43884</c:v>
                </c:pt>
                <c:pt idx="2">
                  <c:v>43885</c:v>
                </c:pt>
                <c:pt idx="3">
                  <c:v>43886</c:v>
                </c:pt>
                <c:pt idx="4">
                  <c:v>43887</c:v>
                </c:pt>
                <c:pt idx="5">
                  <c:v>43888</c:v>
                </c:pt>
                <c:pt idx="6">
                  <c:v>43889</c:v>
                </c:pt>
                <c:pt idx="7">
                  <c:v>43890</c:v>
                </c:pt>
                <c:pt idx="8">
                  <c:v>43891</c:v>
                </c:pt>
                <c:pt idx="9">
                  <c:v>43892</c:v>
                </c:pt>
                <c:pt idx="10">
                  <c:v>43893</c:v>
                </c:pt>
                <c:pt idx="11">
                  <c:v>43894</c:v>
                </c:pt>
                <c:pt idx="12">
                  <c:v>43895</c:v>
                </c:pt>
                <c:pt idx="13">
                  <c:v>43896</c:v>
                </c:pt>
                <c:pt idx="14">
                  <c:v>43897</c:v>
                </c:pt>
                <c:pt idx="15">
                  <c:v>43898</c:v>
                </c:pt>
                <c:pt idx="16">
                  <c:v>43899</c:v>
                </c:pt>
                <c:pt idx="17">
                  <c:v>43900</c:v>
                </c:pt>
                <c:pt idx="18">
                  <c:v>43901</c:v>
                </c:pt>
                <c:pt idx="19">
                  <c:v>43902</c:v>
                </c:pt>
                <c:pt idx="20">
                  <c:v>43903</c:v>
                </c:pt>
                <c:pt idx="21">
                  <c:v>43904</c:v>
                </c:pt>
                <c:pt idx="22">
                  <c:v>43905</c:v>
                </c:pt>
                <c:pt idx="23">
                  <c:v>43906</c:v>
                </c:pt>
                <c:pt idx="24">
                  <c:v>43907</c:v>
                </c:pt>
                <c:pt idx="25">
                  <c:v>43908</c:v>
                </c:pt>
                <c:pt idx="26">
                  <c:v>43909</c:v>
                </c:pt>
                <c:pt idx="27">
                  <c:v>43910</c:v>
                </c:pt>
                <c:pt idx="28">
                  <c:v>43911</c:v>
                </c:pt>
                <c:pt idx="29">
                  <c:v>43912</c:v>
                </c:pt>
                <c:pt idx="30">
                  <c:v>43913</c:v>
                </c:pt>
                <c:pt idx="31">
                  <c:v>43914</c:v>
                </c:pt>
                <c:pt idx="32">
                  <c:v>43915</c:v>
                </c:pt>
                <c:pt idx="33">
                  <c:v>43916</c:v>
                </c:pt>
                <c:pt idx="34">
                  <c:v>43917</c:v>
                </c:pt>
                <c:pt idx="35">
                  <c:v>43918</c:v>
                </c:pt>
                <c:pt idx="36">
                  <c:v>43919</c:v>
                </c:pt>
                <c:pt idx="37">
                  <c:v>43920</c:v>
                </c:pt>
                <c:pt idx="38">
                  <c:v>43921</c:v>
                </c:pt>
                <c:pt idx="39">
                  <c:v>43922</c:v>
                </c:pt>
                <c:pt idx="40">
                  <c:v>43923</c:v>
                </c:pt>
                <c:pt idx="41">
                  <c:v>43924</c:v>
                </c:pt>
                <c:pt idx="42">
                  <c:v>43925</c:v>
                </c:pt>
                <c:pt idx="43">
                  <c:v>43926</c:v>
                </c:pt>
                <c:pt idx="44">
                  <c:v>43927</c:v>
                </c:pt>
                <c:pt idx="45">
                  <c:v>43928</c:v>
                </c:pt>
                <c:pt idx="46">
                  <c:v>43929</c:v>
                </c:pt>
                <c:pt idx="47">
                  <c:v>43930</c:v>
                </c:pt>
                <c:pt idx="48">
                  <c:v>43931</c:v>
                </c:pt>
                <c:pt idx="49">
                  <c:v>43932</c:v>
                </c:pt>
                <c:pt idx="50">
                  <c:v>43933</c:v>
                </c:pt>
                <c:pt idx="51">
                  <c:v>43934</c:v>
                </c:pt>
                <c:pt idx="52">
                  <c:v>43935</c:v>
                </c:pt>
                <c:pt idx="53">
                  <c:v>43936</c:v>
                </c:pt>
                <c:pt idx="54">
                  <c:v>43937</c:v>
                </c:pt>
                <c:pt idx="55">
                  <c:v>43938</c:v>
                </c:pt>
                <c:pt idx="56">
                  <c:v>43939</c:v>
                </c:pt>
                <c:pt idx="57">
                  <c:v>43940</c:v>
                </c:pt>
                <c:pt idx="58">
                  <c:v>43941</c:v>
                </c:pt>
                <c:pt idx="59">
                  <c:v>43942</c:v>
                </c:pt>
                <c:pt idx="60">
                  <c:v>43943</c:v>
                </c:pt>
                <c:pt idx="61">
                  <c:v>43944</c:v>
                </c:pt>
                <c:pt idx="62">
                  <c:v>43945</c:v>
                </c:pt>
                <c:pt idx="63">
                  <c:v>43946</c:v>
                </c:pt>
                <c:pt idx="64">
                  <c:v>43947</c:v>
                </c:pt>
                <c:pt idx="65">
                  <c:v>43948</c:v>
                </c:pt>
                <c:pt idx="66">
                  <c:v>43949</c:v>
                </c:pt>
                <c:pt idx="67">
                  <c:v>43950</c:v>
                </c:pt>
                <c:pt idx="68">
                  <c:v>43951</c:v>
                </c:pt>
                <c:pt idx="69">
                  <c:v>43952</c:v>
                </c:pt>
                <c:pt idx="70">
                  <c:v>43953</c:v>
                </c:pt>
                <c:pt idx="71">
                  <c:v>43954</c:v>
                </c:pt>
                <c:pt idx="72">
                  <c:v>43955</c:v>
                </c:pt>
                <c:pt idx="73">
                  <c:v>43956</c:v>
                </c:pt>
                <c:pt idx="74">
                  <c:v>43957</c:v>
                </c:pt>
                <c:pt idx="75">
                  <c:v>43958</c:v>
                </c:pt>
                <c:pt idx="76">
                  <c:v>43959</c:v>
                </c:pt>
                <c:pt idx="77">
                  <c:v>43960</c:v>
                </c:pt>
                <c:pt idx="78">
                  <c:v>43961</c:v>
                </c:pt>
                <c:pt idx="79">
                  <c:v>43962</c:v>
                </c:pt>
                <c:pt idx="80">
                  <c:v>43963</c:v>
                </c:pt>
                <c:pt idx="81">
                  <c:v>43964</c:v>
                </c:pt>
                <c:pt idx="82">
                  <c:v>43965</c:v>
                </c:pt>
                <c:pt idx="83">
                  <c:v>43966</c:v>
                </c:pt>
                <c:pt idx="84">
                  <c:v>43967</c:v>
                </c:pt>
                <c:pt idx="85">
                  <c:v>43968</c:v>
                </c:pt>
                <c:pt idx="86">
                  <c:v>43969</c:v>
                </c:pt>
                <c:pt idx="87">
                  <c:v>43970</c:v>
                </c:pt>
                <c:pt idx="88">
                  <c:v>43971</c:v>
                </c:pt>
                <c:pt idx="89">
                  <c:v>43972</c:v>
                </c:pt>
                <c:pt idx="90">
                  <c:v>43973</c:v>
                </c:pt>
                <c:pt idx="91">
                  <c:v>43974</c:v>
                </c:pt>
                <c:pt idx="92">
                  <c:v>43975</c:v>
                </c:pt>
                <c:pt idx="93">
                  <c:v>43976</c:v>
                </c:pt>
                <c:pt idx="94">
                  <c:v>43977</c:v>
                </c:pt>
                <c:pt idx="95">
                  <c:v>43978</c:v>
                </c:pt>
                <c:pt idx="96">
                  <c:v>43979</c:v>
                </c:pt>
                <c:pt idx="97">
                  <c:v>43980</c:v>
                </c:pt>
                <c:pt idx="98">
                  <c:v>43981</c:v>
                </c:pt>
                <c:pt idx="99">
                  <c:v>43982</c:v>
                </c:pt>
                <c:pt idx="100">
                  <c:v>43983</c:v>
                </c:pt>
                <c:pt idx="101">
                  <c:v>43984</c:v>
                </c:pt>
                <c:pt idx="102">
                  <c:v>43985</c:v>
                </c:pt>
                <c:pt idx="103">
                  <c:v>43986</c:v>
                </c:pt>
                <c:pt idx="104">
                  <c:v>43987</c:v>
                </c:pt>
                <c:pt idx="105">
                  <c:v>43988</c:v>
                </c:pt>
                <c:pt idx="106">
                  <c:v>43989</c:v>
                </c:pt>
                <c:pt idx="107">
                  <c:v>43990</c:v>
                </c:pt>
              </c:numCache>
            </c:numRef>
          </c:cat>
          <c:val>
            <c:numRef>
              <c:f>Foglio1!$B$2:$B$109</c:f>
              <c:numCache>
                <c:formatCode>General</c:formatCode>
                <c:ptCount val="10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6</c:v>
                </c:pt>
                <c:pt idx="17">
                  <c:v>10</c:v>
                </c:pt>
                <c:pt idx="18">
                  <c:v>7</c:v>
                </c:pt>
                <c:pt idx="19">
                  <c:v>17</c:v>
                </c:pt>
                <c:pt idx="20">
                  <c:v>14</c:v>
                </c:pt>
                <c:pt idx="21">
                  <c:v>22</c:v>
                </c:pt>
                <c:pt idx="22">
                  <c:v>14</c:v>
                </c:pt>
                <c:pt idx="23">
                  <c:v>15</c:v>
                </c:pt>
                <c:pt idx="24">
                  <c:v>11</c:v>
                </c:pt>
                <c:pt idx="25">
                  <c:v>9</c:v>
                </c:pt>
                <c:pt idx="26">
                  <c:v>35</c:v>
                </c:pt>
                <c:pt idx="27">
                  <c:v>22</c:v>
                </c:pt>
                <c:pt idx="28">
                  <c:v>21</c:v>
                </c:pt>
                <c:pt idx="29">
                  <c:v>50</c:v>
                </c:pt>
                <c:pt idx="30">
                  <c:v>49</c:v>
                </c:pt>
                <c:pt idx="31">
                  <c:v>22</c:v>
                </c:pt>
                <c:pt idx="32">
                  <c:v>36</c:v>
                </c:pt>
                <c:pt idx="33">
                  <c:v>30</c:v>
                </c:pt>
                <c:pt idx="34">
                  <c:v>65</c:v>
                </c:pt>
                <c:pt idx="35">
                  <c:v>70</c:v>
                </c:pt>
                <c:pt idx="36">
                  <c:v>69</c:v>
                </c:pt>
                <c:pt idx="37">
                  <c:v>84</c:v>
                </c:pt>
                <c:pt idx="38">
                  <c:v>112</c:v>
                </c:pt>
                <c:pt idx="39">
                  <c:v>100</c:v>
                </c:pt>
                <c:pt idx="40">
                  <c:v>108</c:v>
                </c:pt>
                <c:pt idx="41">
                  <c:v>165</c:v>
                </c:pt>
                <c:pt idx="42">
                  <c:v>171</c:v>
                </c:pt>
                <c:pt idx="43">
                  <c:v>241</c:v>
                </c:pt>
                <c:pt idx="44">
                  <c:v>112</c:v>
                </c:pt>
                <c:pt idx="45">
                  <c:v>146</c:v>
                </c:pt>
                <c:pt idx="46">
                  <c:v>341</c:v>
                </c:pt>
                <c:pt idx="47">
                  <c:v>311</c:v>
                </c:pt>
                <c:pt idx="48">
                  <c:v>530</c:v>
                </c:pt>
                <c:pt idx="49">
                  <c:v>316</c:v>
                </c:pt>
                <c:pt idx="50">
                  <c:v>284</c:v>
                </c:pt>
                <c:pt idx="51">
                  <c:v>197</c:v>
                </c:pt>
                <c:pt idx="52">
                  <c:v>213</c:v>
                </c:pt>
                <c:pt idx="53">
                  <c:v>400</c:v>
                </c:pt>
                <c:pt idx="54">
                  <c:v>449</c:v>
                </c:pt>
                <c:pt idx="55">
                  <c:v>256</c:v>
                </c:pt>
                <c:pt idx="56">
                  <c:v>325</c:v>
                </c:pt>
                <c:pt idx="57">
                  <c:v>120</c:v>
                </c:pt>
                <c:pt idx="58">
                  <c:v>325</c:v>
                </c:pt>
                <c:pt idx="59">
                  <c:v>309</c:v>
                </c:pt>
                <c:pt idx="60">
                  <c:v>253</c:v>
                </c:pt>
                <c:pt idx="61">
                  <c:v>293</c:v>
                </c:pt>
                <c:pt idx="62">
                  <c:v>242</c:v>
                </c:pt>
                <c:pt idx="63">
                  <c:v>173</c:v>
                </c:pt>
                <c:pt idx="64">
                  <c:v>74</c:v>
                </c:pt>
                <c:pt idx="65">
                  <c:v>60</c:v>
                </c:pt>
                <c:pt idx="66">
                  <c:v>301</c:v>
                </c:pt>
                <c:pt idx="67">
                  <c:v>171</c:v>
                </c:pt>
                <c:pt idx="68">
                  <c:v>144</c:v>
                </c:pt>
                <c:pt idx="69">
                  <c:v>156</c:v>
                </c:pt>
                <c:pt idx="70">
                  <c:v>135</c:v>
                </c:pt>
                <c:pt idx="71">
                  <c:v>25</c:v>
                </c:pt>
                <c:pt idx="72">
                  <c:v>17</c:v>
                </c:pt>
                <c:pt idx="73">
                  <c:v>29</c:v>
                </c:pt>
                <c:pt idx="74">
                  <c:v>58</c:v>
                </c:pt>
                <c:pt idx="75">
                  <c:v>64</c:v>
                </c:pt>
                <c:pt idx="76">
                  <c:v>60</c:v>
                </c:pt>
                <c:pt idx="77">
                  <c:v>42</c:v>
                </c:pt>
                <c:pt idx="78">
                  <c:v>11</c:v>
                </c:pt>
                <c:pt idx="79">
                  <c:v>7</c:v>
                </c:pt>
                <c:pt idx="80">
                  <c:v>36</c:v>
                </c:pt>
                <c:pt idx="81">
                  <c:v>28</c:v>
                </c:pt>
                <c:pt idx="82">
                  <c:v>40</c:v>
                </c:pt>
                <c:pt idx="83">
                  <c:v>27</c:v>
                </c:pt>
                <c:pt idx="84">
                  <c:v>15</c:v>
                </c:pt>
                <c:pt idx="85">
                  <c:v>22</c:v>
                </c:pt>
                <c:pt idx="86">
                  <c:v>50</c:v>
                </c:pt>
                <c:pt idx="87">
                  <c:v>43</c:v>
                </c:pt>
                <c:pt idx="88">
                  <c:v>37</c:v>
                </c:pt>
                <c:pt idx="89">
                  <c:v>32</c:v>
                </c:pt>
                <c:pt idx="90">
                  <c:v>20</c:v>
                </c:pt>
                <c:pt idx="91">
                  <c:v>17</c:v>
                </c:pt>
                <c:pt idx="92">
                  <c:v>6</c:v>
                </c:pt>
                <c:pt idx="93">
                  <c:v>5</c:v>
                </c:pt>
                <c:pt idx="94">
                  <c:v>24</c:v>
                </c:pt>
                <c:pt idx="95">
                  <c:v>10</c:v>
                </c:pt>
                <c:pt idx="96">
                  <c:v>27</c:v>
                </c:pt>
                <c:pt idx="97">
                  <c:v>12</c:v>
                </c:pt>
                <c:pt idx="98">
                  <c:v>6</c:v>
                </c:pt>
                <c:pt idx="99">
                  <c:v>7</c:v>
                </c:pt>
                <c:pt idx="100">
                  <c:v>11</c:v>
                </c:pt>
                <c:pt idx="101">
                  <c:v>4</c:v>
                </c:pt>
                <c:pt idx="102">
                  <c:v>6</c:v>
                </c:pt>
                <c:pt idx="103">
                  <c:v>5</c:v>
                </c:pt>
                <c:pt idx="104">
                  <c:v>12</c:v>
                </c:pt>
                <c:pt idx="105">
                  <c:v>1</c:v>
                </c:pt>
                <c:pt idx="106">
                  <c:v>0</c:v>
                </c:pt>
                <c:pt idx="10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FE-4B6E-855D-7820E3BA5F2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popolazione generale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numRef>
              <c:f>Foglio1!$A$2:$A$109</c:f>
              <c:numCache>
                <c:formatCode>m/d/yyyy</c:formatCode>
                <c:ptCount val="108"/>
                <c:pt idx="0">
                  <c:v>43883</c:v>
                </c:pt>
                <c:pt idx="1">
                  <c:v>43884</c:v>
                </c:pt>
                <c:pt idx="2">
                  <c:v>43885</c:v>
                </c:pt>
                <c:pt idx="3">
                  <c:v>43886</c:v>
                </c:pt>
                <c:pt idx="4">
                  <c:v>43887</c:v>
                </c:pt>
                <c:pt idx="5">
                  <c:v>43888</c:v>
                </c:pt>
                <c:pt idx="6">
                  <c:v>43889</c:v>
                </c:pt>
                <c:pt idx="7">
                  <c:v>43890</c:v>
                </c:pt>
                <c:pt idx="8">
                  <c:v>43891</c:v>
                </c:pt>
                <c:pt idx="9">
                  <c:v>43892</c:v>
                </c:pt>
                <c:pt idx="10">
                  <c:v>43893</c:v>
                </c:pt>
                <c:pt idx="11">
                  <c:v>43894</c:v>
                </c:pt>
                <c:pt idx="12">
                  <c:v>43895</c:v>
                </c:pt>
                <c:pt idx="13">
                  <c:v>43896</c:v>
                </c:pt>
                <c:pt idx="14">
                  <c:v>43897</c:v>
                </c:pt>
                <c:pt idx="15">
                  <c:v>43898</c:v>
                </c:pt>
                <c:pt idx="16">
                  <c:v>43899</c:v>
                </c:pt>
                <c:pt idx="17">
                  <c:v>43900</c:v>
                </c:pt>
                <c:pt idx="18">
                  <c:v>43901</c:v>
                </c:pt>
                <c:pt idx="19">
                  <c:v>43902</c:v>
                </c:pt>
                <c:pt idx="20">
                  <c:v>43903</c:v>
                </c:pt>
                <c:pt idx="21">
                  <c:v>43904</c:v>
                </c:pt>
                <c:pt idx="22">
                  <c:v>43905</c:v>
                </c:pt>
                <c:pt idx="23">
                  <c:v>43906</c:v>
                </c:pt>
                <c:pt idx="24">
                  <c:v>43907</c:v>
                </c:pt>
                <c:pt idx="25">
                  <c:v>43908</c:v>
                </c:pt>
                <c:pt idx="26">
                  <c:v>43909</c:v>
                </c:pt>
                <c:pt idx="27">
                  <c:v>43910</c:v>
                </c:pt>
                <c:pt idx="28">
                  <c:v>43911</c:v>
                </c:pt>
                <c:pt idx="29">
                  <c:v>43912</c:v>
                </c:pt>
                <c:pt idx="30">
                  <c:v>43913</c:v>
                </c:pt>
                <c:pt idx="31">
                  <c:v>43914</c:v>
                </c:pt>
                <c:pt idx="32">
                  <c:v>43915</c:v>
                </c:pt>
                <c:pt idx="33">
                  <c:v>43916</c:v>
                </c:pt>
                <c:pt idx="34">
                  <c:v>43917</c:v>
                </c:pt>
                <c:pt idx="35">
                  <c:v>43918</c:v>
                </c:pt>
                <c:pt idx="36">
                  <c:v>43919</c:v>
                </c:pt>
                <c:pt idx="37">
                  <c:v>43920</c:v>
                </c:pt>
                <c:pt idx="38">
                  <c:v>43921</c:v>
                </c:pt>
                <c:pt idx="39">
                  <c:v>43922</c:v>
                </c:pt>
                <c:pt idx="40">
                  <c:v>43923</c:v>
                </c:pt>
                <c:pt idx="41">
                  <c:v>43924</c:v>
                </c:pt>
                <c:pt idx="42">
                  <c:v>43925</c:v>
                </c:pt>
                <c:pt idx="43">
                  <c:v>43926</c:v>
                </c:pt>
                <c:pt idx="44">
                  <c:v>43927</c:v>
                </c:pt>
                <c:pt idx="45">
                  <c:v>43928</c:v>
                </c:pt>
                <c:pt idx="46">
                  <c:v>43929</c:v>
                </c:pt>
                <c:pt idx="47">
                  <c:v>43930</c:v>
                </c:pt>
                <c:pt idx="48">
                  <c:v>43931</c:v>
                </c:pt>
                <c:pt idx="49">
                  <c:v>43932</c:v>
                </c:pt>
                <c:pt idx="50">
                  <c:v>43933</c:v>
                </c:pt>
                <c:pt idx="51">
                  <c:v>43934</c:v>
                </c:pt>
                <c:pt idx="52">
                  <c:v>43935</c:v>
                </c:pt>
                <c:pt idx="53">
                  <c:v>43936</c:v>
                </c:pt>
                <c:pt idx="54">
                  <c:v>43937</c:v>
                </c:pt>
                <c:pt idx="55">
                  <c:v>43938</c:v>
                </c:pt>
                <c:pt idx="56">
                  <c:v>43939</c:v>
                </c:pt>
                <c:pt idx="57">
                  <c:v>43940</c:v>
                </c:pt>
                <c:pt idx="58">
                  <c:v>43941</c:v>
                </c:pt>
                <c:pt idx="59">
                  <c:v>43942</c:v>
                </c:pt>
                <c:pt idx="60">
                  <c:v>43943</c:v>
                </c:pt>
                <c:pt idx="61">
                  <c:v>43944</c:v>
                </c:pt>
                <c:pt idx="62">
                  <c:v>43945</c:v>
                </c:pt>
                <c:pt idx="63">
                  <c:v>43946</c:v>
                </c:pt>
                <c:pt idx="64">
                  <c:v>43947</c:v>
                </c:pt>
                <c:pt idx="65">
                  <c:v>43948</c:v>
                </c:pt>
                <c:pt idx="66">
                  <c:v>43949</c:v>
                </c:pt>
                <c:pt idx="67">
                  <c:v>43950</c:v>
                </c:pt>
                <c:pt idx="68">
                  <c:v>43951</c:v>
                </c:pt>
                <c:pt idx="69">
                  <c:v>43952</c:v>
                </c:pt>
                <c:pt idx="70">
                  <c:v>43953</c:v>
                </c:pt>
                <c:pt idx="71">
                  <c:v>43954</c:v>
                </c:pt>
                <c:pt idx="72">
                  <c:v>43955</c:v>
                </c:pt>
                <c:pt idx="73">
                  <c:v>43956</c:v>
                </c:pt>
                <c:pt idx="74">
                  <c:v>43957</c:v>
                </c:pt>
                <c:pt idx="75">
                  <c:v>43958</c:v>
                </c:pt>
                <c:pt idx="76">
                  <c:v>43959</c:v>
                </c:pt>
                <c:pt idx="77">
                  <c:v>43960</c:v>
                </c:pt>
                <c:pt idx="78">
                  <c:v>43961</c:v>
                </c:pt>
                <c:pt idx="79">
                  <c:v>43962</c:v>
                </c:pt>
                <c:pt idx="80">
                  <c:v>43963</c:v>
                </c:pt>
                <c:pt idx="81">
                  <c:v>43964</c:v>
                </c:pt>
                <c:pt idx="82">
                  <c:v>43965</c:v>
                </c:pt>
                <c:pt idx="83">
                  <c:v>43966</c:v>
                </c:pt>
                <c:pt idx="84">
                  <c:v>43967</c:v>
                </c:pt>
                <c:pt idx="85">
                  <c:v>43968</c:v>
                </c:pt>
                <c:pt idx="86">
                  <c:v>43969</c:v>
                </c:pt>
                <c:pt idx="87">
                  <c:v>43970</c:v>
                </c:pt>
                <c:pt idx="88">
                  <c:v>43971</c:v>
                </c:pt>
                <c:pt idx="89">
                  <c:v>43972</c:v>
                </c:pt>
                <c:pt idx="90">
                  <c:v>43973</c:v>
                </c:pt>
                <c:pt idx="91">
                  <c:v>43974</c:v>
                </c:pt>
                <c:pt idx="92">
                  <c:v>43975</c:v>
                </c:pt>
                <c:pt idx="93">
                  <c:v>43976</c:v>
                </c:pt>
                <c:pt idx="94">
                  <c:v>43977</c:v>
                </c:pt>
                <c:pt idx="95">
                  <c:v>43978</c:v>
                </c:pt>
                <c:pt idx="96">
                  <c:v>43979</c:v>
                </c:pt>
                <c:pt idx="97">
                  <c:v>43980</c:v>
                </c:pt>
                <c:pt idx="98">
                  <c:v>43981</c:v>
                </c:pt>
                <c:pt idx="99">
                  <c:v>43982</c:v>
                </c:pt>
                <c:pt idx="100">
                  <c:v>43983</c:v>
                </c:pt>
                <c:pt idx="101">
                  <c:v>43984</c:v>
                </c:pt>
                <c:pt idx="102">
                  <c:v>43985</c:v>
                </c:pt>
                <c:pt idx="103">
                  <c:v>43986</c:v>
                </c:pt>
                <c:pt idx="104">
                  <c:v>43987</c:v>
                </c:pt>
                <c:pt idx="105">
                  <c:v>43988</c:v>
                </c:pt>
                <c:pt idx="106">
                  <c:v>43989</c:v>
                </c:pt>
                <c:pt idx="107">
                  <c:v>43990</c:v>
                </c:pt>
              </c:numCache>
            </c:numRef>
          </c:cat>
          <c:val>
            <c:numRef>
              <c:f>Foglio1!$C$2:$C$109</c:f>
              <c:numCache>
                <c:formatCode>General</c:formatCode>
                <c:ptCount val="10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13</c:v>
                </c:pt>
                <c:pt idx="6">
                  <c:v>13</c:v>
                </c:pt>
                <c:pt idx="7">
                  <c:v>6</c:v>
                </c:pt>
                <c:pt idx="8">
                  <c:v>4</c:v>
                </c:pt>
                <c:pt idx="9">
                  <c:v>12</c:v>
                </c:pt>
                <c:pt idx="10">
                  <c:v>18</c:v>
                </c:pt>
                <c:pt idx="11">
                  <c:v>34</c:v>
                </c:pt>
                <c:pt idx="12">
                  <c:v>57</c:v>
                </c:pt>
                <c:pt idx="13">
                  <c:v>74</c:v>
                </c:pt>
                <c:pt idx="14">
                  <c:v>88</c:v>
                </c:pt>
                <c:pt idx="15">
                  <c:v>90</c:v>
                </c:pt>
                <c:pt idx="16">
                  <c:v>111</c:v>
                </c:pt>
                <c:pt idx="17">
                  <c:v>98</c:v>
                </c:pt>
                <c:pt idx="18">
                  <c:v>206</c:v>
                </c:pt>
                <c:pt idx="19">
                  <c:v>206</c:v>
                </c:pt>
                <c:pt idx="20">
                  <c:v>305</c:v>
                </c:pt>
                <c:pt idx="21">
                  <c:v>338</c:v>
                </c:pt>
                <c:pt idx="22">
                  <c:v>185</c:v>
                </c:pt>
                <c:pt idx="23">
                  <c:v>345</c:v>
                </c:pt>
                <c:pt idx="24">
                  <c:v>413</c:v>
                </c:pt>
                <c:pt idx="25">
                  <c:v>377</c:v>
                </c:pt>
                <c:pt idx="26">
                  <c:v>417</c:v>
                </c:pt>
                <c:pt idx="27">
                  <c:v>447</c:v>
                </c:pt>
                <c:pt idx="28">
                  <c:v>547</c:v>
                </c:pt>
                <c:pt idx="29">
                  <c:v>497</c:v>
                </c:pt>
                <c:pt idx="30">
                  <c:v>564</c:v>
                </c:pt>
                <c:pt idx="31">
                  <c:v>446</c:v>
                </c:pt>
                <c:pt idx="32">
                  <c:v>554</c:v>
                </c:pt>
                <c:pt idx="33">
                  <c:v>399</c:v>
                </c:pt>
                <c:pt idx="34">
                  <c:v>653</c:v>
                </c:pt>
                <c:pt idx="35">
                  <c:v>540</c:v>
                </c:pt>
                <c:pt idx="36">
                  <c:v>410</c:v>
                </c:pt>
                <c:pt idx="37">
                  <c:v>361</c:v>
                </c:pt>
                <c:pt idx="38">
                  <c:v>529</c:v>
                </c:pt>
                <c:pt idx="39">
                  <c:v>462</c:v>
                </c:pt>
                <c:pt idx="40">
                  <c:v>506</c:v>
                </c:pt>
                <c:pt idx="41">
                  <c:v>367</c:v>
                </c:pt>
                <c:pt idx="42">
                  <c:v>433</c:v>
                </c:pt>
                <c:pt idx="43">
                  <c:v>414</c:v>
                </c:pt>
                <c:pt idx="44">
                  <c:v>283</c:v>
                </c:pt>
                <c:pt idx="45">
                  <c:v>300</c:v>
                </c:pt>
                <c:pt idx="46">
                  <c:v>463</c:v>
                </c:pt>
                <c:pt idx="47">
                  <c:v>356</c:v>
                </c:pt>
                <c:pt idx="48">
                  <c:v>422</c:v>
                </c:pt>
                <c:pt idx="49">
                  <c:v>430</c:v>
                </c:pt>
                <c:pt idx="50">
                  <c:v>281</c:v>
                </c:pt>
                <c:pt idx="51">
                  <c:v>215</c:v>
                </c:pt>
                <c:pt idx="52">
                  <c:v>197</c:v>
                </c:pt>
                <c:pt idx="53">
                  <c:v>385</c:v>
                </c:pt>
                <c:pt idx="54">
                  <c:v>408</c:v>
                </c:pt>
                <c:pt idx="55">
                  <c:v>291</c:v>
                </c:pt>
                <c:pt idx="56">
                  <c:v>349</c:v>
                </c:pt>
                <c:pt idx="57">
                  <c:v>181</c:v>
                </c:pt>
                <c:pt idx="58">
                  <c:v>276</c:v>
                </c:pt>
                <c:pt idx="59">
                  <c:v>358</c:v>
                </c:pt>
                <c:pt idx="60">
                  <c:v>252</c:v>
                </c:pt>
                <c:pt idx="61">
                  <c:v>346</c:v>
                </c:pt>
                <c:pt idx="62">
                  <c:v>367</c:v>
                </c:pt>
                <c:pt idx="63">
                  <c:v>273</c:v>
                </c:pt>
                <c:pt idx="64">
                  <c:v>179</c:v>
                </c:pt>
                <c:pt idx="65">
                  <c:v>165</c:v>
                </c:pt>
                <c:pt idx="66">
                  <c:v>268</c:v>
                </c:pt>
                <c:pt idx="67">
                  <c:v>271</c:v>
                </c:pt>
                <c:pt idx="68">
                  <c:v>270</c:v>
                </c:pt>
                <c:pt idx="69">
                  <c:v>136</c:v>
                </c:pt>
                <c:pt idx="70">
                  <c:v>152</c:v>
                </c:pt>
                <c:pt idx="71">
                  <c:v>109</c:v>
                </c:pt>
                <c:pt idx="72">
                  <c:v>134</c:v>
                </c:pt>
                <c:pt idx="73">
                  <c:v>125</c:v>
                </c:pt>
                <c:pt idx="74">
                  <c:v>189</c:v>
                </c:pt>
                <c:pt idx="75">
                  <c:v>143</c:v>
                </c:pt>
                <c:pt idx="76">
                  <c:v>109</c:v>
                </c:pt>
                <c:pt idx="77">
                  <c:v>137</c:v>
                </c:pt>
                <c:pt idx="78">
                  <c:v>62</c:v>
                </c:pt>
                <c:pt idx="79">
                  <c:v>68</c:v>
                </c:pt>
                <c:pt idx="80">
                  <c:v>103</c:v>
                </c:pt>
                <c:pt idx="81">
                  <c:v>112</c:v>
                </c:pt>
                <c:pt idx="82">
                  <c:v>127</c:v>
                </c:pt>
                <c:pt idx="83">
                  <c:v>86</c:v>
                </c:pt>
                <c:pt idx="84">
                  <c:v>49</c:v>
                </c:pt>
                <c:pt idx="85">
                  <c:v>34</c:v>
                </c:pt>
                <c:pt idx="86">
                  <c:v>76</c:v>
                </c:pt>
                <c:pt idx="87">
                  <c:v>72</c:v>
                </c:pt>
                <c:pt idx="88">
                  <c:v>48</c:v>
                </c:pt>
                <c:pt idx="89">
                  <c:v>63</c:v>
                </c:pt>
                <c:pt idx="90">
                  <c:v>49</c:v>
                </c:pt>
                <c:pt idx="91">
                  <c:v>50</c:v>
                </c:pt>
                <c:pt idx="92">
                  <c:v>23</c:v>
                </c:pt>
                <c:pt idx="93">
                  <c:v>47</c:v>
                </c:pt>
                <c:pt idx="94">
                  <c:v>45</c:v>
                </c:pt>
                <c:pt idx="95">
                  <c:v>38</c:v>
                </c:pt>
                <c:pt idx="96">
                  <c:v>54</c:v>
                </c:pt>
                <c:pt idx="97">
                  <c:v>50</c:v>
                </c:pt>
                <c:pt idx="98">
                  <c:v>43</c:v>
                </c:pt>
                <c:pt idx="99">
                  <c:v>22</c:v>
                </c:pt>
                <c:pt idx="100">
                  <c:v>36</c:v>
                </c:pt>
                <c:pt idx="101">
                  <c:v>12</c:v>
                </c:pt>
                <c:pt idx="102">
                  <c:v>19</c:v>
                </c:pt>
                <c:pt idx="103">
                  <c:v>25</c:v>
                </c:pt>
                <c:pt idx="104">
                  <c:v>25</c:v>
                </c:pt>
                <c:pt idx="105">
                  <c:v>12</c:v>
                </c:pt>
                <c:pt idx="106">
                  <c:v>9</c:v>
                </c:pt>
                <c:pt idx="107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14-4024-9263-654E9FF6B5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96123104"/>
        <c:axId val="196121536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Foglio1!$D$1</c15:sqref>
                        </c15:formulaRef>
                      </c:ext>
                    </c:extLst>
                    <c:strCache>
                      <c:ptCount val="1"/>
                      <c:pt idx="0">
                        <c:v>Colonna1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Foglio1!$A$2:$A$63</c15:sqref>
                        </c15:formulaRef>
                      </c:ext>
                    </c:extLst>
                    <c:numCache>
                      <c:formatCode>m/d/yyyy</c:formatCode>
                      <c:ptCount val="62"/>
                      <c:pt idx="0">
                        <c:v>43883</c:v>
                      </c:pt>
                      <c:pt idx="1">
                        <c:v>43884</c:v>
                      </c:pt>
                      <c:pt idx="2">
                        <c:v>43885</c:v>
                      </c:pt>
                      <c:pt idx="3">
                        <c:v>43886</c:v>
                      </c:pt>
                      <c:pt idx="4">
                        <c:v>43887</c:v>
                      </c:pt>
                      <c:pt idx="5">
                        <c:v>43888</c:v>
                      </c:pt>
                      <c:pt idx="6">
                        <c:v>43889</c:v>
                      </c:pt>
                      <c:pt idx="7">
                        <c:v>43890</c:v>
                      </c:pt>
                      <c:pt idx="8">
                        <c:v>43891</c:v>
                      </c:pt>
                      <c:pt idx="9">
                        <c:v>43892</c:v>
                      </c:pt>
                      <c:pt idx="10">
                        <c:v>43893</c:v>
                      </c:pt>
                      <c:pt idx="11">
                        <c:v>43894</c:v>
                      </c:pt>
                      <c:pt idx="12">
                        <c:v>43895</c:v>
                      </c:pt>
                      <c:pt idx="13">
                        <c:v>43896</c:v>
                      </c:pt>
                      <c:pt idx="14">
                        <c:v>43897</c:v>
                      </c:pt>
                      <c:pt idx="15">
                        <c:v>43898</c:v>
                      </c:pt>
                      <c:pt idx="16">
                        <c:v>43899</c:v>
                      </c:pt>
                      <c:pt idx="17">
                        <c:v>43900</c:v>
                      </c:pt>
                      <c:pt idx="18">
                        <c:v>43901</c:v>
                      </c:pt>
                      <c:pt idx="19">
                        <c:v>43902</c:v>
                      </c:pt>
                      <c:pt idx="20">
                        <c:v>43903</c:v>
                      </c:pt>
                      <c:pt idx="21">
                        <c:v>43904</c:v>
                      </c:pt>
                      <c:pt idx="22">
                        <c:v>43905</c:v>
                      </c:pt>
                      <c:pt idx="23">
                        <c:v>43906</c:v>
                      </c:pt>
                      <c:pt idx="24">
                        <c:v>43907</c:v>
                      </c:pt>
                      <c:pt idx="25">
                        <c:v>43908</c:v>
                      </c:pt>
                      <c:pt idx="26">
                        <c:v>43909</c:v>
                      </c:pt>
                      <c:pt idx="27">
                        <c:v>43910</c:v>
                      </c:pt>
                      <c:pt idx="28">
                        <c:v>43911</c:v>
                      </c:pt>
                      <c:pt idx="29">
                        <c:v>43912</c:v>
                      </c:pt>
                      <c:pt idx="30">
                        <c:v>43913</c:v>
                      </c:pt>
                      <c:pt idx="31">
                        <c:v>43914</c:v>
                      </c:pt>
                      <c:pt idx="32">
                        <c:v>43915</c:v>
                      </c:pt>
                      <c:pt idx="33">
                        <c:v>43916</c:v>
                      </c:pt>
                      <c:pt idx="34">
                        <c:v>43917</c:v>
                      </c:pt>
                      <c:pt idx="35">
                        <c:v>43918</c:v>
                      </c:pt>
                      <c:pt idx="36">
                        <c:v>43919</c:v>
                      </c:pt>
                      <c:pt idx="37">
                        <c:v>43920</c:v>
                      </c:pt>
                      <c:pt idx="38">
                        <c:v>43921</c:v>
                      </c:pt>
                      <c:pt idx="39">
                        <c:v>43922</c:v>
                      </c:pt>
                      <c:pt idx="40">
                        <c:v>43923</c:v>
                      </c:pt>
                      <c:pt idx="41">
                        <c:v>43924</c:v>
                      </c:pt>
                      <c:pt idx="42">
                        <c:v>43925</c:v>
                      </c:pt>
                      <c:pt idx="43">
                        <c:v>43926</c:v>
                      </c:pt>
                      <c:pt idx="44">
                        <c:v>43927</c:v>
                      </c:pt>
                      <c:pt idx="45">
                        <c:v>43928</c:v>
                      </c:pt>
                      <c:pt idx="46">
                        <c:v>43929</c:v>
                      </c:pt>
                      <c:pt idx="47">
                        <c:v>43930</c:v>
                      </c:pt>
                      <c:pt idx="48">
                        <c:v>43931</c:v>
                      </c:pt>
                      <c:pt idx="49">
                        <c:v>43932</c:v>
                      </c:pt>
                      <c:pt idx="50">
                        <c:v>43933</c:v>
                      </c:pt>
                      <c:pt idx="51">
                        <c:v>43934</c:v>
                      </c:pt>
                      <c:pt idx="52">
                        <c:v>43935</c:v>
                      </c:pt>
                      <c:pt idx="53">
                        <c:v>43936</c:v>
                      </c:pt>
                      <c:pt idx="54">
                        <c:v>43937</c:v>
                      </c:pt>
                      <c:pt idx="55">
                        <c:v>43938</c:v>
                      </c:pt>
                      <c:pt idx="56">
                        <c:v>43939</c:v>
                      </c:pt>
                      <c:pt idx="57">
                        <c:v>43940</c:v>
                      </c:pt>
                      <c:pt idx="58">
                        <c:v>43941</c:v>
                      </c:pt>
                      <c:pt idx="59">
                        <c:v>43942</c:v>
                      </c:pt>
                      <c:pt idx="60">
                        <c:v>43943</c:v>
                      </c:pt>
                      <c:pt idx="61">
                        <c:v>43944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Foglio1!$D$2:$D$63</c15:sqref>
                        </c15:formulaRef>
                      </c:ext>
                    </c:extLst>
                    <c:numCache>
                      <c:formatCode>General</c:formatCode>
                      <c:ptCount val="62"/>
                      <c:pt idx="0">
                        <c:v>1</c:v>
                      </c:pt>
                      <c:pt idx="1">
                        <c:v>2</c:v>
                      </c:pt>
                      <c:pt idx="2">
                        <c:v>1</c:v>
                      </c:pt>
                      <c:pt idx="3">
                        <c:v>1</c:v>
                      </c:pt>
                      <c:pt idx="4">
                        <c:v>2</c:v>
                      </c:pt>
                      <c:pt idx="5">
                        <c:v>13</c:v>
                      </c:pt>
                      <c:pt idx="6">
                        <c:v>15</c:v>
                      </c:pt>
                      <c:pt idx="7">
                        <c:v>6</c:v>
                      </c:pt>
                      <c:pt idx="8">
                        <c:v>4</c:v>
                      </c:pt>
                      <c:pt idx="9">
                        <c:v>12</c:v>
                      </c:pt>
                      <c:pt idx="10">
                        <c:v>19</c:v>
                      </c:pt>
                      <c:pt idx="11">
                        <c:v>34</c:v>
                      </c:pt>
                      <c:pt idx="12">
                        <c:v>58</c:v>
                      </c:pt>
                      <c:pt idx="13">
                        <c:v>76</c:v>
                      </c:pt>
                      <c:pt idx="14">
                        <c:v>90</c:v>
                      </c:pt>
                      <c:pt idx="15">
                        <c:v>92</c:v>
                      </c:pt>
                      <c:pt idx="16">
                        <c:v>117</c:v>
                      </c:pt>
                      <c:pt idx="17">
                        <c:v>108</c:v>
                      </c:pt>
                      <c:pt idx="18">
                        <c:v>213</c:v>
                      </c:pt>
                      <c:pt idx="19">
                        <c:v>223</c:v>
                      </c:pt>
                      <c:pt idx="20">
                        <c:v>319</c:v>
                      </c:pt>
                      <c:pt idx="21">
                        <c:v>360</c:v>
                      </c:pt>
                      <c:pt idx="22">
                        <c:v>199</c:v>
                      </c:pt>
                      <c:pt idx="23">
                        <c:v>360</c:v>
                      </c:pt>
                      <c:pt idx="24">
                        <c:v>424</c:v>
                      </c:pt>
                      <c:pt idx="25">
                        <c:v>386</c:v>
                      </c:pt>
                      <c:pt idx="26">
                        <c:v>452</c:v>
                      </c:pt>
                      <c:pt idx="27">
                        <c:v>469</c:v>
                      </c:pt>
                      <c:pt idx="28">
                        <c:v>568</c:v>
                      </c:pt>
                      <c:pt idx="29">
                        <c:v>547</c:v>
                      </c:pt>
                      <c:pt idx="30">
                        <c:v>613</c:v>
                      </c:pt>
                      <c:pt idx="31">
                        <c:v>468</c:v>
                      </c:pt>
                      <c:pt idx="32">
                        <c:v>590</c:v>
                      </c:pt>
                      <c:pt idx="33">
                        <c:v>429</c:v>
                      </c:pt>
                      <c:pt idx="34">
                        <c:v>718</c:v>
                      </c:pt>
                      <c:pt idx="35">
                        <c:v>610</c:v>
                      </c:pt>
                      <c:pt idx="36">
                        <c:v>479</c:v>
                      </c:pt>
                      <c:pt idx="37">
                        <c:v>445</c:v>
                      </c:pt>
                      <c:pt idx="38">
                        <c:v>641</c:v>
                      </c:pt>
                      <c:pt idx="39">
                        <c:v>562</c:v>
                      </c:pt>
                      <c:pt idx="40">
                        <c:v>614</c:v>
                      </c:pt>
                      <c:pt idx="41">
                        <c:v>532</c:v>
                      </c:pt>
                      <c:pt idx="42">
                        <c:v>604</c:v>
                      </c:pt>
                      <c:pt idx="43">
                        <c:v>655</c:v>
                      </c:pt>
                      <c:pt idx="44">
                        <c:v>395</c:v>
                      </c:pt>
                      <c:pt idx="45">
                        <c:v>446</c:v>
                      </c:pt>
                      <c:pt idx="46">
                        <c:v>804</c:v>
                      </c:pt>
                      <c:pt idx="47">
                        <c:v>667</c:v>
                      </c:pt>
                      <c:pt idx="48">
                        <c:v>952</c:v>
                      </c:pt>
                      <c:pt idx="49">
                        <c:v>746</c:v>
                      </c:pt>
                      <c:pt idx="50">
                        <c:v>565</c:v>
                      </c:pt>
                      <c:pt idx="51">
                        <c:v>412</c:v>
                      </c:pt>
                      <c:pt idx="52">
                        <c:v>410</c:v>
                      </c:pt>
                      <c:pt idx="53">
                        <c:v>785</c:v>
                      </c:pt>
                      <c:pt idx="54">
                        <c:v>857</c:v>
                      </c:pt>
                      <c:pt idx="55">
                        <c:v>547</c:v>
                      </c:pt>
                      <c:pt idx="56">
                        <c:v>674</c:v>
                      </c:pt>
                      <c:pt idx="57">
                        <c:v>301</c:v>
                      </c:pt>
                      <c:pt idx="58">
                        <c:v>601</c:v>
                      </c:pt>
                      <c:pt idx="59">
                        <c:v>667</c:v>
                      </c:pt>
                      <c:pt idx="60">
                        <c:v>505</c:v>
                      </c:pt>
                      <c:pt idx="61">
                        <c:v>639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007C-4BD9-B6EA-C4A8F523935A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Foglio1!$E$1</c15:sqref>
                        </c15:formulaRef>
                      </c:ext>
                    </c:extLst>
                    <c:strCache>
                      <c:ptCount val="1"/>
                      <c:pt idx="0">
                        <c:v>Colonna2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Foglio1!$A$2:$A$63</c15:sqref>
                        </c15:formulaRef>
                      </c:ext>
                    </c:extLst>
                    <c:numCache>
                      <c:formatCode>m/d/yyyy</c:formatCode>
                      <c:ptCount val="62"/>
                      <c:pt idx="0">
                        <c:v>43883</c:v>
                      </c:pt>
                      <c:pt idx="1">
                        <c:v>43884</c:v>
                      </c:pt>
                      <c:pt idx="2">
                        <c:v>43885</c:v>
                      </c:pt>
                      <c:pt idx="3">
                        <c:v>43886</c:v>
                      </c:pt>
                      <c:pt idx="4">
                        <c:v>43887</c:v>
                      </c:pt>
                      <c:pt idx="5">
                        <c:v>43888</c:v>
                      </c:pt>
                      <c:pt idx="6">
                        <c:v>43889</c:v>
                      </c:pt>
                      <c:pt idx="7">
                        <c:v>43890</c:v>
                      </c:pt>
                      <c:pt idx="8">
                        <c:v>43891</c:v>
                      </c:pt>
                      <c:pt idx="9">
                        <c:v>43892</c:v>
                      </c:pt>
                      <c:pt idx="10">
                        <c:v>43893</c:v>
                      </c:pt>
                      <c:pt idx="11">
                        <c:v>43894</c:v>
                      </c:pt>
                      <c:pt idx="12">
                        <c:v>43895</c:v>
                      </c:pt>
                      <c:pt idx="13">
                        <c:v>43896</c:v>
                      </c:pt>
                      <c:pt idx="14">
                        <c:v>43897</c:v>
                      </c:pt>
                      <c:pt idx="15">
                        <c:v>43898</c:v>
                      </c:pt>
                      <c:pt idx="16">
                        <c:v>43899</c:v>
                      </c:pt>
                      <c:pt idx="17">
                        <c:v>43900</c:v>
                      </c:pt>
                      <c:pt idx="18">
                        <c:v>43901</c:v>
                      </c:pt>
                      <c:pt idx="19">
                        <c:v>43902</c:v>
                      </c:pt>
                      <c:pt idx="20">
                        <c:v>43903</c:v>
                      </c:pt>
                      <c:pt idx="21">
                        <c:v>43904</c:v>
                      </c:pt>
                      <c:pt idx="22">
                        <c:v>43905</c:v>
                      </c:pt>
                      <c:pt idx="23">
                        <c:v>43906</c:v>
                      </c:pt>
                      <c:pt idx="24">
                        <c:v>43907</c:v>
                      </c:pt>
                      <c:pt idx="25">
                        <c:v>43908</c:v>
                      </c:pt>
                      <c:pt idx="26">
                        <c:v>43909</c:v>
                      </c:pt>
                      <c:pt idx="27">
                        <c:v>43910</c:v>
                      </c:pt>
                      <c:pt idx="28">
                        <c:v>43911</c:v>
                      </c:pt>
                      <c:pt idx="29">
                        <c:v>43912</c:v>
                      </c:pt>
                      <c:pt idx="30">
                        <c:v>43913</c:v>
                      </c:pt>
                      <c:pt idx="31">
                        <c:v>43914</c:v>
                      </c:pt>
                      <c:pt idx="32">
                        <c:v>43915</c:v>
                      </c:pt>
                      <c:pt idx="33">
                        <c:v>43916</c:v>
                      </c:pt>
                      <c:pt idx="34">
                        <c:v>43917</c:v>
                      </c:pt>
                      <c:pt idx="35">
                        <c:v>43918</c:v>
                      </c:pt>
                      <c:pt idx="36">
                        <c:v>43919</c:v>
                      </c:pt>
                      <c:pt idx="37">
                        <c:v>43920</c:v>
                      </c:pt>
                      <c:pt idx="38">
                        <c:v>43921</c:v>
                      </c:pt>
                      <c:pt idx="39">
                        <c:v>43922</c:v>
                      </c:pt>
                      <c:pt idx="40">
                        <c:v>43923</c:v>
                      </c:pt>
                      <c:pt idx="41">
                        <c:v>43924</c:v>
                      </c:pt>
                      <c:pt idx="42">
                        <c:v>43925</c:v>
                      </c:pt>
                      <c:pt idx="43">
                        <c:v>43926</c:v>
                      </c:pt>
                      <c:pt idx="44">
                        <c:v>43927</c:v>
                      </c:pt>
                      <c:pt idx="45">
                        <c:v>43928</c:v>
                      </c:pt>
                      <c:pt idx="46">
                        <c:v>43929</c:v>
                      </c:pt>
                      <c:pt idx="47">
                        <c:v>43930</c:v>
                      </c:pt>
                      <c:pt idx="48">
                        <c:v>43931</c:v>
                      </c:pt>
                      <c:pt idx="49">
                        <c:v>43932</c:v>
                      </c:pt>
                      <c:pt idx="50">
                        <c:v>43933</c:v>
                      </c:pt>
                      <c:pt idx="51">
                        <c:v>43934</c:v>
                      </c:pt>
                      <c:pt idx="52">
                        <c:v>43935</c:v>
                      </c:pt>
                      <c:pt idx="53">
                        <c:v>43936</c:v>
                      </c:pt>
                      <c:pt idx="54">
                        <c:v>43937</c:v>
                      </c:pt>
                      <c:pt idx="55">
                        <c:v>43938</c:v>
                      </c:pt>
                      <c:pt idx="56">
                        <c:v>43939</c:v>
                      </c:pt>
                      <c:pt idx="57">
                        <c:v>43940</c:v>
                      </c:pt>
                      <c:pt idx="58">
                        <c:v>43941</c:v>
                      </c:pt>
                      <c:pt idx="59">
                        <c:v>43942</c:v>
                      </c:pt>
                      <c:pt idx="60">
                        <c:v>43943</c:v>
                      </c:pt>
                      <c:pt idx="61">
                        <c:v>43944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Foglio1!$E$2:$E$63</c15:sqref>
                        </c15:formulaRef>
                      </c:ext>
                    </c:extLst>
                    <c:numCache>
                      <c:formatCode>General</c:formatCode>
                      <c:ptCount val="62"/>
                      <c:pt idx="0">
                        <c:v>1</c:v>
                      </c:pt>
                      <c:pt idx="1">
                        <c:v>2</c:v>
                      </c:pt>
                      <c:pt idx="2">
                        <c:v>1</c:v>
                      </c:pt>
                      <c:pt idx="3">
                        <c:v>1</c:v>
                      </c:pt>
                      <c:pt idx="4">
                        <c:v>2</c:v>
                      </c:pt>
                      <c:pt idx="5">
                        <c:v>13</c:v>
                      </c:pt>
                      <c:pt idx="6">
                        <c:v>15</c:v>
                      </c:pt>
                      <c:pt idx="7">
                        <c:v>6</c:v>
                      </c:pt>
                      <c:pt idx="8">
                        <c:v>4</c:v>
                      </c:pt>
                      <c:pt idx="9">
                        <c:v>12</c:v>
                      </c:pt>
                      <c:pt idx="10">
                        <c:v>19</c:v>
                      </c:pt>
                      <c:pt idx="11">
                        <c:v>34</c:v>
                      </c:pt>
                      <c:pt idx="12">
                        <c:v>58</c:v>
                      </c:pt>
                      <c:pt idx="13">
                        <c:v>76</c:v>
                      </c:pt>
                      <c:pt idx="14">
                        <c:v>90</c:v>
                      </c:pt>
                      <c:pt idx="15">
                        <c:v>92</c:v>
                      </c:pt>
                      <c:pt idx="16">
                        <c:v>117</c:v>
                      </c:pt>
                      <c:pt idx="17">
                        <c:v>108</c:v>
                      </c:pt>
                      <c:pt idx="18">
                        <c:v>213</c:v>
                      </c:pt>
                      <c:pt idx="19">
                        <c:v>223</c:v>
                      </c:pt>
                      <c:pt idx="20">
                        <c:v>319</c:v>
                      </c:pt>
                      <c:pt idx="21">
                        <c:v>360</c:v>
                      </c:pt>
                      <c:pt idx="22">
                        <c:v>199</c:v>
                      </c:pt>
                      <c:pt idx="23">
                        <c:v>360</c:v>
                      </c:pt>
                      <c:pt idx="24">
                        <c:v>424</c:v>
                      </c:pt>
                      <c:pt idx="25">
                        <c:v>386</c:v>
                      </c:pt>
                      <c:pt idx="26">
                        <c:v>452</c:v>
                      </c:pt>
                      <c:pt idx="27">
                        <c:v>469</c:v>
                      </c:pt>
                      <c:pt idx="28">
                        <c:v>568</c:v>
                      </c:pt>
                      <c:pt idx="29">
                        <c:v>547</c:v>
                      </c:pt>
                      <c:pt idx="30">
                        <c:v>613</c:v>
                      </c:pt>
                      <c:pt idx="31">
                        <c:v>468</c:v>
                      </c:pt>
                      <c:pt idx="32">
                        <c:v>590</c:v>
                      </c:pt>
                      <c:pt idx="33">
                        <c:v>429</c:v>
                      </c:pt>
                      <c:pt idx="34">
                        <c:v>718</c:v>
                      </c:pt>
                      <c:pt idx="35">
                        <c:v>610</c:v>
                      </c:pt>
                      <c:pt idx="36">
                        <c:v>479</c:v>
                      </c:pt>
                      <c:pt idx="37">
                        <c:v>445</c:v>
                      </c:pt>
                      <c:pt idx="38">
                        <c:v>641</c:v>
                      </c:pt>
                      <c:pt idx="39">
                        <c:v>562</c:v>
                      </c:pt>
                      <c:pt idx="40">
                        <c:v>614</c:v>
                      </c:pt>
                      <c:pt idx="41">
                        <c:v>532</c:v>
                      </c:pt>
                      <c:pt idx="42">
                        <c:v>604</c:v>
                      </c:pt>
                      <c:pt idx="43">
                        <c:v>655</c:v>
                      </c:pt>
                      <c:pt idx="44">
                        <c:v>395</c:v>
                      </c:pt>
                      <c:pt idx="45">
                        <c:v>446</c:v>
                      </c:pt>
                      <c:pt idx="46">
                        <c:v>804</c:v>
                      </c:pt>
                      <c:pt idx="47">
                        <c:v>667</c:v>
                      </c:pt>
                      <c:pt idx="48">
                        <c:v>952</c:v>
                      </c:pt>
                      <c:pt idx="49">
                        <c:v>746</c:v>
                      </c:pt>
                      <c:pt idx="50">
                        <c:v>565</c:v>
                      </c:pt>
                      <c:pt idx="51">
                        <c:v>412</c:v>
                      </c:pt>
                      <c:pt idx="52">
                        <c:v>410</c:v>
                      </c:pt>
                      <c:pt idx="53">
                        <c:v>785</c:v>
                      </c:pt>
                      <c:pt idx="54">
                        <c:v>857</c:v>
                      </c:pt>
                      <c:pt idx="55">
                        <c:v>547</c:v>
                      </c:pt>
                      <c:pt idx="56">
                        <c:v>674</c:v>
                      </c:pt>
                      <c:pt idx="57">
                        <c:v>301</c:v>
                      </c:pt>
                      <c:pt idx="58">
                        <c:v>601</c:v>
                      </c:pt>
                      <c:pt idx="59">
                        <c:v>667</c:v>
                      </c:pt>
                      <c:pt idx="60">
                        <c:v>505</c:v>
                      </c:pt>
                      <c:pt idx="61">
                        <c:v>639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007C-4BD9-B6EA-C4A8F523935A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Foglio1!$F$1</c15:sqref>
                        </c15:formulaRef>
                      </c:ext>
                    </c:extLst>
                    <c:strCache>
                      <c:ptCount val="1"/>
                      <c:pt idx="0">
                        <c:v>Colonna3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Foglio1!$A$2:$A$63</c15:sqref>
                        </c15:formulaRef>
                      </c:ext>
                    </c:extLst>
                    <c:numCache>
                      <c:formatCode>m/d/yyyy</c:formatCode>
                      <c:ptCount val="62"/>
                      <c:pt idx="0">
                        <c:v>43883</c:v>
                      </c:pt>
                      <c:pt idx="1">
                        <c:v>43884</c:v>
                      </c:pt>
                      <c:pt idx="2">
                        <c:v>43885</c:v>
                      </c:pt>
                      <c:pt idx="3">
                        <c:v>43886</c:v>
                      </c:pt>
                      <c:pt idx="4">
                        <c:v>43887</c:v>
                      </c:pt>
                      <c:pt idx="5">
                        <c:v>43888</c:v>
                      </c:pt>
                      <c:pt idx="6">
                        <c:v>43889</c:v>
                      </c:pt>
                      <c:pt idx="7">
                        <c:v>43890</c:v>
                      </c:pt>
                      <c:pt idx="8">
                        <c:v>43891</c:v>
                      </c:pt>
                      <c:pt idx="9">
                        <c:v>43892</c:v>
                      </c:pt>
                      <c:pt idx="10">
                        <c:v>43893</c:v>
                      </c:pt>
                      <c:pt idx="11">
                        <c:v>43894</c:v>
                      </c:pt>
                      <c:pt idx="12">
                        <c:v>43895</c:v>
                      </c:pt>
                      <c:pt idx="13">
                        <c:v>43896</c:v>
                      </c:pt>
                      <c:pt idx="14">
                        <c:v>43897</c:v>
                      </c:pt>
                      <c:pt idx="15">
                        <c:v>43898</c:v>
                      </c:pt>
                      <c:pt idx="16">
                        <c:v>43899</c:v>
                      </c:pt>
                      <c:pt idx="17">
                        <c:v>43900</c:v>
                      </c:pt>
                      <c:pt idx="18">
                        <c:v>43901</c:v>
                      </c:pt>
                      <c:pt idx="19">
                        <c:v>43902</c:v>
                      </c:pt>
                      <c:pt idx="20">
                        <c:v>43903</c:v>
                      </c:pt>
                      <c:pt idx="21">
                        <c:v>43904</c:v>
                      </c:pt>
                      <c:pt idx="22">
                        <c:v>43905</c:v>
                      </c:pt>
                      <c:pt idx="23">
                        <c:v>43906</c:v>
                      </c:pt>
                      <c:pt idx="24">
                        <c:v>43907</c:v>
                      </c:pt>
                      <c:pt idx="25">
                        <c:v>43908</c:v>
                      </c:pt>
                      <c:pt idx="26">
                        <c:v>43909</c:v>
                      </c:pt>
                      <c:pt idx="27">
                        <c:v>43910</c:v>
                      </c:pt>
                      <c:pt idx="28">
                        <c:v>43911</c:v>
                      </c:pt>
                      <c:pt idx="29">
                        <c:v>43912</c:v>
                      </c:pt>
                      <c:pt idx="30">
                        <c:v>43913</c:v>
                      </c:pt>
                      <c:pt idx="31">
                        <c:v>43914</c:v>
                      </c:pt>
                      <c:pt idx="32">
                        <c:v>43915</c:v>
                      </c:pt>
                      <c:pt idx="33">
                        <c:v>43916</c:v>
                      </c:pt>
                      <c:pt idx="34">
                        <c:v>43917</c:v>
                      </c:pt>
                      <c:pt idx="35">
                        <c:v>43918</c:v>
                      </c:pt>
                      <c:pt idx="36">
                        <c:v>43919</c:v>
                      </c:pt>
                      <c:pt idx="37">
                        <c:v>43920</c:v>
                      </c:pt>
                      <c:pt idx="38">
                        <c:v>43921</c:v>
                      </c:pt>
                      <c:pt idx="39">
                        <c:v>43922</c:v>
                      </c:pt>
                      <c:pt idx="40">
                        <c:v>43923</c:v>
                      </c:pt>
                      <c:pt idx="41">
                        <c:v>43924</c:v>
                      </c:pt>
                      <c:pt idx="42">
                        <c:v>43925</c:v>
                      </c:pt>
                      <c:pt idx="43">
                        <c:v>43926</c:v>
                      </c:pt>
                      <c:pt idx="44">
                        <c:v>43927</c:v>
                      </c:pt>
                      <c:pt idx="45">
                        <c:v>43928</c:v>
                      </c:pt>
                      <c:pt idx="46">
                        <c:v>43929</c:v>
                      </c:pt>
                      <c:pt idx="47">
                        <c:v>43930</c:v>
                      </c:pt>
                      <c:pt idx="48">
                        <c:v>43931</c:v>
                      </c:pt>
                      <c:pt idx="49">
                        <c:v>43932</c:v>
                      </c:pt>
                      <c:pt idx="50">
                        <c:v>43933</c:v>
                      </c:pt>
                      <c:pt idx="51">
                        <c:v>43934</c:v>
                      </c:pt>
                      <c:pt idx="52">
                        <c:v>43935</c:v>
                      </c:pt>
                      <c:pt idx="53">
                        <c:v>43936</c:v>
                      </c:pt>
                      <c:pt idx="54">
                        <c:v>43937</c:v>
                      </c:pt>
                      <c:pt idx="55">
                        <c:v>43938</c:v>
                      </c:pt>
                      <c:pt idx="56">
                        <c:v>43939</c:v>
                      </c:pt>
                      <c:pt idx="57">
                        <c:v>43940</c:v>
                      </c:pt>
                      <c:pt idx="58">
                        <c:v>43941</c:v>
                      </c:pt>
                      <c:pt idx="59">
                        <c:v>43942</c:v>
                      </c:pt>
                      <c:pt idx="60">
                        <c:v>43943</c:v>
                      </c:pt>
                      <c:pt idx="61">
                        <c:v>43944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Foglio1!$F$2:$F$63</c15:sqref>
                        </c15:formulaRef>
                      </c:ext>
                    </c:extLst>
                    <c:numCache>
                      <c:formatCode>General</c:formatCode>
                      <c:ptCount val="6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0.13333333333333333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5.2631578947368418E-2</c:v>
                      </c:pt>
                      <c:pt idx="11">
                        <c:v>0</c:v>
                      </c:pt>
                      <c:pt idx="12">
                        <c:v>1.7241379310344827E-2</c:v>
                      </c:pt>
                      <c:pt idx="13">
                        <c:v>2.6315789473684209E-2</c:v>
                      </c:pt>
                      <c:pt idx="14">
                        <c:v>2.2222222222222223E-2</c:v>
                      </c:pt>
                      <c:pt idx="15">
                        <c:v>2.1739130434782608E-2</c:v>
                      </c:pt>
                      <c:pt idx="16">
                        <c:v>5.128205128205128E-2</c:v>
                      </c:pt>
                      <c:pt idx="17">
                        <c:v>9.2592592592592587E-2</c:v>
                      </c:pt>
                      <c:pt idx="18">
                        <c:v>3.2863849765258218E-2</c:v>
                      </c:pt>
                      <c:pt idx="19">
                        <c:v>7.623318385650224E-2</c:v>
                      </c:pt>
                      <c:pt idx="20">
                        <c:v>4.3887147335423198E-2</c:v>
                      </c:pt>
                      <c:pt idx="21">
                        <c:v>6.1111111111111109E-2</c:v>
                      </c:pt>
                      <c:pt idx="22">
                        <c:v>7.0351758793969849E-2</c:v>
                      </c:pt>
                      <c:pt idx="23">
                        <c:v>4.1666666666666664E-2</c:v>
                      </c:pt>
                      <c:pt idx="24">
                        <c:v>2.5943396226415096E-2</c:v>
                      </c:pt>
                      <c:pt idx="25">
                        <c:v>2.3316062176165803E-2</c:v>
                      </c:pt>
                      <c:pt idx="26">
                        <c:v>7.7433628318584066E-2</c:v>
                      </c:pt>
                      <c:pt idx="27">
                        <c:v>4.6908315565031986E-2</c:v>
                      </c:pt>
                      <c:pt idx="28">
                        <c:v>3.6971830985915492E-2</c:v>
                      </c:pt>
                      <c:pt idx="29">
                        <c:v>9.1407678244972576E-2</c:v>
                      </c:pt>
                      <c:pt idx="30">
                        <c:v>7.9934747145187598E-2</c:v>
                      </c:pt>
                      <c:pt idx="31">
                        <c:v>4.7008547008547008E-2</c:v>
                      </c:pt>
                      <c:pt idx="32">
                        <c:v>6.1016949152542375E-2</c:v>
                      </c:pt>
                      <c:pt idx="33">
                        <c:v>6.9930069930069935E-2</c:v>
                      </c:pt>
                      <c:pt idx="34">
                        <c:v>9.0529247910863503E-2</c:v>
                      </c:pt>
                      <c:pt idx="35">
                        <c:v>0.11475409836065574</c:v>
                      </c:pt>
                      <c:pt idx="36">
                        <c:v>0.1440501043841336</c:v>
                      </c:pt>
                      <c:pt idx="37">
                        <c:v>0.18876404494382024</c:v>
                      </c:pt>
                      <c:pt idx="38">
                        <c:v>0.17472698907956319</c:v>
                      </c:pt>
                      <c:pt idx="39">
                        <c:v>0.17793594306049823</c:v>
                      </c:pt>
                      <c:pt idx="40">
                        <c:v>0.1758957654723127</c:v>
                      </c:pt>
                      <c:pt idx="41">
                        <c:v>0.31015037593984962</c:v>
                      </c:pt>
                      <c:pt idx="42">
                        <c:v>0.28311258278145696</c:v>
                      </c:pt>
                      <c:pt idx="43">
                        <c:v>0.36793893129770994</c:v>
                      </c:pt>
                      <c:pt idx="44">
                        <c:v>0.28354430379746837</c:v>
                      </c:pt>
                      <c:pt idx="45">
                        <c:v>0.3273542600896861</c:v>
                      </c:pt>
                      <c:pt idx="46">
                        <c:v>0.42412935323383083</c:v>
                      </c:pt>
                      <c:pt idx="47">
                        <c:v>0.46626686656671662</c:v>
                      </c:pt>
                      <c:pt idx="48">
                        <c:v>0.55672268907563027</c:v>
                      </c:pt>
                      <c:pt idx="49">
                        <c:v>0.42359249329758714</c:v>
                      </c:pt>
                      <c:pt idx="50">
                        <c:v>0.50265486725663722</c:v>
                      </c:pt>
                      <c:pt idx="51">
                        <c:v>0.47815533980582525</c:v>
                      </c:pt>
                      <c:pt idx="52">
                        <c:v>0.51951219512195124</c:v>
                      </c:pt>
                      <c:pt idx="53">
                        <c:v>0.50955414012738853</c:v>
                      </c:pt>
                      <c:pt idx="54">
                        <c:v>0.52392065344224037</c:v>
                      </c:pt>
                      <c:pt idx="55">
                        <c:v>0.4680073126142596</c:v>
                      </c:pt>
                      <c:pt idx="56">
                        <c:v>0.48219584569732937</c:v>
                      </c:pt>
                      <c:pt idx="57">
                        <c:v>0.39867109634551495</c:v>
                      </c:pt>
                      <c:pt idx="58">
                        <c:v>0.54076539101497501</c:v>
                      </c:pt>
                      <c:pt idx="59">
                        <c:v>0.46326836581709147</c:v>
                      </c:pt>
                      <c:pt idx="60">
                        <c:v>0.50099009900990099</c:v>
                      </c:pt>
                      <c:pt idx="61">
                        <c:v>0.45852895148669798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007C-4BD9-B6EA-C4A8F523935A}"/>
                  </c:ext>
                </c:extLst>
              </c15:ser>
            </c15:filteredBarSeries>
          </c:ext>
        </c:extLst>
      </c:barChart>
      <c:dateAx>
        <c:axId val="196123104"/>
        <c:scaling>
          <c:orientation val="minMax"/>
          <c:min val="43882"/>
        </c:scaling>
        <c:delete val="0"/>
        <c:axPos val="b"/>
        <c:numFmt formatCode="[$-410]d\-mmm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196121536"/>
        <c:crosses val="autoZero"/>
        <c:auto val="1"/>
        <c:lblOffset val="100"/>
        <c:baseTimeUnit val="days"/>
        <c:majorUnit val="1"/>
        <c:majorTimeUnit val="days"/>
      </c:dateAx>
      <c:valAx>
        <c:axId val="196121536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196123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482633202699113E-2"/>
          <c:y val="4.3262346201455727E-2"/>
          <c:w val="0.45301697839598754"/>
          <c:h val="5.55517080698874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422241156067814E-2"/>
          <c:y val="3.0680017620682946E-2"/>
          <c:w val="0.937743909772635"/>
          <c:h val="0.7989062735410276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Foglio1!$C$1</c:f>
              <c:strCache>
                <c:ptCount val="1"/>
                <c:pt idx="0">
                  <c:v>popolazione generale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0C-4C8A-B5F4-9B2944C231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0C-4C8A-B5F4-9B2944C231C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F0C-4C8A-B5F4-9B2944C231C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F0C-4C8A-B5F4-9B2944C231C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0C-4C8A-B5F4-9B2944C231C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0C-4C8A-B5F4-9B2944C231C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F0C-4C8A-B5F4-9B2944C231C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0C-4C8A-B5F4-9B2944C231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0C-4C8A-B5F4-9B2944C231C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F0C-4C8A-B5F4-9B2944C231C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0C-4C8A-B5F4-9B2944C231CA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F0C-4C8A-B5F4-9B2944C231CA}"/>
                </c:ext>
              </c:extLst>
            </c:dLbl>
            <c:dLbl>
              <c:idx val="99"/>
              <c:layout>
                <c:manualLayout>
                  <c:x val="-1.5759661838234297E-16"/>
                  <c:y val="-1.49658629306237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AC-49F3-8149-570B8D793A10}"/>
                </c:ext>
              </c:extLst>
            </c:dLbl>
            <c:dLbl>
              <c:idx val="100"/>
              <c:layout>
                <c:manualLayout>
                  <c:x val="0"/>
                  <c:y val="-2.445572594455517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AC-49F3-8149-570B8D793A10}"/>
                </c:ext>
              </c:extLst>
            </c:dLbl>
            <c:dLbl>
              <c:idx val="101"/>
              <c:layout>
                <c:manualLayout>
                  <c:x val="3.2236044331075868E-3"/>
                  <c:y val="-1.143420745596269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AC-49F3-8149-570B8D793A10}"/>
                </c:ext>
              </c:extLst>
            </c:dLbl>
            <c:dLbl>
              <c:idx val="102"/>
              <c:layout>
                <c:manualLayout>
                  <c:x val="3.2236044331075868E-3"/>
                  <c:y val="-2.10656087143356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AC-49F3-8149-570B8D793A10}"/>
                </c:ext>
              </c:extLst>
            </c:dLbl>
            <c:dLbl>
              <c:idx val="103"/>
              <c:layout>
                <c:manualLayout>
                  <c:x val="3.2236044331074294E-3"/>
                  <c:y val="-2.69602728075280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AC-49F3-8149-570B8D793A10}"/>
                </c:ext>
              </c:extLst>
            </c:dLbl>
            <c:dLbl>
              <c:idx val="104"/>
              <c:layout>
                <c:manualLayout>
                  <c:x val="3.223604433107586E-3"/>
                  <c:y val="-3.7786035828302644E-2"/>
                </c:manualLayout>
              </c:layout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AC-49F3-8149-570B8D793A10}"/>
                </c:ext>
              </c:extLst>
            </c:dLbl>
            <c:dLbl>
              <c:idx val="105"/>
              <c:layout>
                <c:manualLayout>
                  <c:x val="2.1490696220717235E-3"/>
                  <c:y val="-1.71682065149246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7AC-49F3-8149-570B8D793A10}"/>
                </c:ext>
              </c:extLst>
            </c:dLbl>
            <c:dLbl>
              <c:idx val="106"/>
              <c:layout>
                <c:manualLayout>
                  <c:x val="-1.0745348110358618E-3"/>
                  <c:y val="-1.92290118547845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7AC-49F3-8149-570B8D793A10}"/>
                </c:ext>
              </c:extLst>
            </c:dLbl>
            <c:dLbl>
              <c:idx val="107"/>
              <c:layout>
                <c:manualLayout>
                  <c:x val="0"/>
                  <c:y val="-1.4566538063799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7AC-49F3-8149-570B8D793A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none" anchor="t" anchorCtr="0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w Cen MT" panose="020B0602020104020603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numRef>
              <c:f>Foglio1!$A$2:$A$109</c:f>
              <c:numCache>
                <c:formatCode>m/d/yyyy</c:formatCode>
                <c:ptCount val="108"/>
                <c:pt idx="0">
                  <c:v>43883</c:v>
                </c:pt>
                <c:pt idx="1">
                  <c:v>43884</c:v>
                </c:pt>
                <c:pt idx="2">
                  <c:v>43885</c:v>
                </c:pt>
                <c:pt idx="3">
                  <c:v>43886</c:v>
                </c:pt>
                <c:pt idx="4">
                  <c:v>43887</c:v>
                </c:pt>
                <c:pt idx="5">
                  <c:v>43888</c:v>
                </c:pt>
                <c:pt idx="6">
                  <c:v>43889</c:v>
                </c:pt>
                <c:pt idx="7">
                  <c:v>43890</c:v>
                </c:pt>
                <c:pt idx="8">
                  <c:v>43891</c:v>
                </c:pt>
                <c:pt idx="9">
                  <c:v>43892</c:v>
                </c:pt>
                <c:pt idx="10">
                  <c:v>43893</c:v>
                </c:pt>
                <c:pt idx="11">
                  <c:v>43894</c:v>
                </c:pt>
                <c:pt idx="12">
                  <c:v>43895</c:v>
                </c:pt>
                <c:pt idx="13">
                  <c:v>43896</c:v>
                </c:pt>
                <c:pt idx="14">
                  <c:v>43897</c:v>
                </c:pt>
                <c:pt idx="15">
                  <c:v>43898</c:v>
                </c:pt>
                <c:pt idx="16">
                  <c:v>43899</c:v>
                </c:pt>
                <c:pt idx="17">
                  <c:v>43900</c:v>
                </c:pt>
                <c:pt idx="18">
                  <c:v>43901</c:v>
                </c:pt>
                <c:pt idx="19">
                  <c:v>43902</c:v>
                </c:pt>
                <c:pt idx="20">
                  <c:v>43903</c:v>
                </c:pt>
                <c:pt idx="21">
                  <c:v>43904</c:v>
                </c:pt>
                <c:pt idx="22">
                  <c:v>43905</c:v>
                </c:pt>
                <c:pt idx="23">
                  <c:v>43906</c:v>
                </c:pt>
                <c:pt idx="24">
                  <c:v>43907</c:v>
                </c:pt>
                <c:pt idx="25">
                  <c:v>43908</c:v>
                </c:pt>
                <c:pt idx="26">
                  <c:v>43909</c:v>
                </c:pt>
                <c:pt idx="27">
                  <c:v>43910</c:v>
                </c:pt>
                <c:pt idx="28">
                  <c:v>43911</c:v>
                </c:pt>
                <c:pt idx="29">
                  <c:v>43912</c:v>
                </c:pt>
                <c:pt idx="30">
                  <c:v>43913</c:v>
                </c:pt>
                <c:pt idx="31">
                  <c:v>43914</c:v>
                </c:pt>
                <c:pt idx="32">
                  <c:v>43915</c:v>
                </c:pt>
                <c:pt idx="33">
                  <c:v>43916</c:v>
                </c:pt>
                <c:pt idx="34">
                  <c:v>43917</c:v>
                </c:pt>
                <c:pt idx="35">
                  <c:v>43918</c:v>
                </c:pt>
                <c:pt idx="36">
                  <c:v>43919</c:v>
                </c:pt>
                <c:pt idx="37">
                  <c:v>43920</c:v>
                </c:pt>
                <c:pt idx="38">
                  <c:v>43921</c:v>
                </c:pt>
                <c:pt idx="39">
                  <c:v>43922</c:v>
                </c:pt>
                <c:pt idx="40">
                  <c:v>43923</c:v>
                </c:pt>
                <c:pt idx="41">
                  <c:v>43924</c:v>
                </c:pt>
                <c:pt idx="42">
                  <c:v>43925</c:v>
                </c:pt>
                <c:pt idx="43">
                  <c:v>43926</c:v>
                </c:pt>
                <c:pt idx="44">
                  <c:v>43927</c:v>
                </c:pt>
                <c:pt idx="45">
                  <c:v>43928</c:v>
                </c:pt>
                <c:pt idx="46">
                  <c:v>43929</c:v>
                </c:pt>
                <c:pt idx="47">
                  <c:v>43930</c:v>
                </c:pt>
                <c:pt idx="48">
                  <c:v>43931</c:v>
                </c:pt>
                <c:pt idx="49">
                  <c:v>43932</c:v>
                </c:pt>
                <c:pt idx="50">
                  <c:v>43933</c:v>
                </c:pt>
                <c:pt idx="51">
                  <c:v>43934</c:v>
                </c:pt>
                <c:pt idx="52">
                  <c:v>43935</c:v>
                </c:pt>
                <c:pt idx="53">
                  <c:v>43936</c:v>
                </c:pt>
                <c:pt idx="54">
                  <c:v>43937</c:v>
                </c:pt>
                <c:pt idx="55">
                  <c:v>43938</c:v>
                </c:pt>
                <c:pt idx="56">
                  <c:v>43939</c:v>
                </c:pt>
                <c:pt idx="57">
                  <c:v>43940</c:v>
                </c:pt>
                <c:pt idx="58">
                  <c:v>43941</c:v>
                </c:pt>
                <c:pt idx="59">
                  <c:v>43942</c:v>
                </c:pt>
                <c:pt idx="60">
                  <c:v>43943</c:v>
                </c:pt>
                <c:pt idx="61">
                  <c:v>43944</c:v>
                </c:pt>
                <c:pt idx="62">
                  <c:v>43945</c:v>
                </c:pt>
                <c:pt idx="63">
                  <c:v>43946</c:v>
                </c:pt>
                <c:pt idx="64">
                  <c:v>43947</c:v>
                </c:pt>
                <c:pt idx="65">
                  <c:v>43948</c:v>
                </c:pt>
                <c:pt idx="66">
                  <c:v>43949</c:v>
                </c:pt>
                <c:pt idx="67">
                  <c:v>43950</c:v>
                </c:pt>
                <c:pt idx="68">
                  <c:v>43951</c:v>
                </c:pt>
                <c:pt idx="69">
                  <c:v>43952</c:v>
                </c:pt>
                <c:pt idx="70">
                  <c:v>43953</c:v>
                </c:pt>
                <c:pt idx="71">
                  <c:v>43954</c:v>
                </c:pt>
                <c:pt idx="72">
                  <c:v>43955</c:v>
                </c:pt>
                <c:pt idx="73">
                  <c:v>43956</c:v>
                </c:pt>
                <c:pt idx="74">
                  <c:v>43957</c:v>
                </c:pt>
                <c:pt idx="75">
                  <c:v>43958</c:v>
                </c:pt>
                <c:pt idx="76">
                  <c:v>43959</c:v>
                </c:pt>
                <c:pt idx="77">
                  <c:v>43960</c:v>
                </c:pt>
                <c:pt idx="78">
                  <c:v>43961</c:v>
                </c:pt>
                <c:pt idx="79">
                  <c:v>43962</c:v>
                </c:pt>
                <c:pt idx="80">
                  <c:v>43963</c:v>
                </c:pt>
                <c:pt idx="81">
                  <c:v>43964</c:v>
                </c:pt>
                <c:pt idx="82">
                  <c:v>43965</c:v>
                </c:pt>
                <c:pt idx="83">
                  <c:v>43966</c:v>
                </c:pt>
                <c:pt idx="84">
                  <c:v>43967</c:v>
                </c:pt>
                <c:pt idx="85">
                  <c:v>43968</c:v>
                </c:pt>
                <c:pt idx="86">
                  <c:v>43969</c:v>
                </c:pt>
                <c:pt idx="87">
                  <c:v>43970</c:v>
                </c:pt>
                <c:pt idx="88">
                  <c:v>43971</c:v>
                </c:pt>
                <c:pt idx="89">
                  <c:v>43972</c:v>
                </c:pt>
                <c:pt idx="90">
                  <c:v>43973</c:v>
                </c:pt>
                <c:pt idx="91">
                  <c:v>43974</c:v>
                </c:pt>
                <c:pt idx="92">
                  <c:v>43975</c:v>
                </c:pt>
                <c:pt idx="93">
                  <c:v>43976</c:v>
                </c:pt>
                <c:pt idx="94">
                  <c:v>43977</c:v>
                </c:pt>
                <c:pt idx="95">
                  <c:v>43978</c:v>
                </c:pt>
                <c:pt idx="96">
                  <c:v>43979</c:v>
                </c:pt>
                <c:pt idx="97">
                  <c:v>43980</c:v>
                </c:pt>
                <c:pt idx="98">
                  <c:v>43981</c:v>
                </c:pt>
                <c:pt idx="99">
                  <c:v>43982</c:v>
                </c:pt>
                <c:pt idx="100">
                  <c:v>43983</c:v>
                </c:pt>
                <c:pt idx="101">
                  <c:v>43984</c:v>
                </c:pt>
                <c:pt idx="102">
                  <c:v>43985</c:v>
                </c:pt>
                <c:pt idx="103">
                  <c:v>43986</c:v>
                </c:pt>
                <c:pt idx="104">
                  <c:v>43987</c:v>
                </c:pt>
                <c:pt idx="105">
                  <c:v>43988</c:v>
                </c:pt>
                <c:pt idx="106">
                  <c:v>43989</c:v>
                </c:pt>
                <c:pt idx="107">
                  <c:v>43990</c:v>
                </c:pt>
              </c:numCache>
            </c:numRef>
          </c:cat>
          <c:val>
            <c:numRef>
              <c:f>Foglio1!$C$2:$C$109</c:f>
              <c:numCache>
                <c:formatCode>General</c:formatCode>
                <c:ptCount val="10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13</c:v>
                </c:pt>
                <c:pt idx="6">
                  <c:v>13</c:v>
                </c:pt>
                <c:pt idx="7">
                  <c:v>6</c:v>
                </c:pt>
                <c:pt idx="8">
                  <c:v>4</c:v>
                </c:pt>
                <c:pt idx="9">
                  <c:v>12</c:v>
                </c:pt>
                <c:pt idx="10">
                  <c:v>18</c:v>
                </c:pt>
                <c:pt idx="11">
                  <c:v>34</c:v>
                </c:pt>
                <c:pt idx="12">
                  <c:v>57</c:v>
                </c:pt>
                <c:pt idx="13">
                  <c:v>74</c:v>
                </c:pt>
                <c:pt idx="14">
                  <c:v>88</c:v>
                </c:pt>
                <c:pt idx="15">
                  <c:v>90</c:v>
                </c:pt>
                <c:pt idx="16">
                  <c:v>111</c:v>
                </c:pt>
                <c:pt idx="17">
                  <c:v>98</c:v>
                </c:pt>
                <c:pt idx="18">
                  <c:v>206</c:v>
                </c:pt>
                <c:pt idx="19">
                  <c:v>206</c:v>
                </c:pt>
                <c:pt idx="20">
                  <c:v>305</c:v>
                </c:pt>
                <c:pt idx="21">
                  <c:v>338</c:v>
                </c:pt>
                <c:pt idx="22">
                  <c:v>185</c:v>
                </c:pt>
                <c:pt idx="23">
                  <c:v>345</c:v>
                </c:pt>
                <c:pt idx="24">
                  <c:v>413</c:v>
                </c:pt>
                <c:pt idx="25">
                  <c:v>377</c:v>
                </c:pt>
                <c:pt idx="26">
                  <c:v>417</c:v>
                </c:pt>
                <c:pt idx="27">
                  <c:v>447</c:v>
                </c:pt>
                <c:pt idx="28">
                  <c:v>547</c:v>
                </c:pt>
                <c:pt idx="29">
                  <c:v>497</c:v>
                </c:pt>
                <c:pt idx="30">
                  <c:v>564</c:v>
                </c:pt>
                <c:pt idx="31">
                  <c:v>446</c:v>
                </c:pt>
                <c:pt idx="32">
                  <c:v>554</c:v>
                </c:pt>
                <c:pt idx="33">
                  <c:v>399</c:v>
                </c:pt>
                <c:pt idx="34">
                  <c:v>653</c:v>
                </c:pt>
                <c:pt idx="35">
                  <c:v>540</c:v>
                </c:pt>
                <c:pt idx="36">
                  <c:v>410</c:v>
                </c:pt>
                <c:pt idx="37">
                  <c:v>361</c:v>
                </c:pt>
                <c:pt idx="38">
                  <c:v>529</c:v>
                </c:pt>
                <c:pt idx="39">
                  <c:v>462</c:v>
                </c:pt>
                <c:pt idx="40">
                  <c:v>506</c:v>
                </c:pt>
                <c:pt idx="41">
                  <c:v>367</c:v>
                </c:pt>
                <c:pt idx="42">
                  <c:v>433</c:v>
                </c:pt>
                <c:pt idx="43">
                  <c:v>414</c:v>
                </c:pt>
                <c:pt idx="44">
                  <c:v>283</c:v>
                </c:pt>
                <c:pt idx="45">
                  <c:v>300</c:v>
                </c:pt>
                <c:pt idx="46">
                  <c:v>463</c:v>
                </c:pt>
                <c:pt idx="47">
                  <c:v>356</c:v>
                </c:pt>
                <c:pt idx="48">
                  <c:v>422</c:v>
                </c:pt>
                <c:pt idx="49">
                  <c:v>430</c:v>
                </c:pt>
                <c:pt idx="50">
                  <c:v>281</c:v>
                </c:pt>
                <c:pt idx="51">
                  <c:v>215</c:v>
                </c:pt>
                <c:pt idx="52">
                  <c:v>197</c:v>
                </c:pt>
                <c:pt idx="53">
                  <c:v>385</c:v>
                </c:pt>
                <c:pt idx="54">
                  <c:v>408</c:v>
                </c:pt>
                <c:pt idx="55">
                  <c:v>291</c:v>
                </c:pt>
                <c:pt idx="56">
                  <c:v>349</c:v>
                </c:pt>
                <c:pt idx="57">
                  <c:v>181</c:v>
                </c:pt>
                <c:pt idx="58">
                  <c:v>276</c:v>
                </c:pt>
                <c:pt idx="59">
                  <c:v>358</c:v>
                </c:pt>
                <c:pt idx="60">
                  <c:v>252</c:v>
                </c:pt>
                <c:pt idx="61">
                  <c:v>346</c:v>
                </c:pt>
                <c:pt idx="62">
                  <c:v>367</c:v>
                </c:pt>
                <c:pt idx="63">
                  <c:v>273</c:v>
                </c:pt>
                <c:pt idx="64">
                  <c:v>179</c:v>
                </c:pt>
                <c:pt idx="65">
                  <c:v>165</c:v>
                </c:pt>
                <c:pt idx="66">
                  <c:v>268</c:v>
                </c:pt>
                <c:pt idx="67">
                  <c:v>271</c:v>
                </c:pt>
                <c:pt idx="68">
                  <c:v>270</c:v>
                </c:pt>
                <c:pt idx="69">
                  <c:v>136</c:v>
                </c:pt>
                <c:pt idx="70">
                  <c:v>152</c:v>
                </c:pt>
                <c:pt idx="71">
                  <c:v>109</c:v>
                </c:pt>
                <c:pt idx="72">
                  <c:v>134</c:v>
                </c:pt>
                <c:pt idx="73">
                  <c:v>125</c:v>
                </c:pt>
                <c:pt idx="74">
                  <c:v>189</c:v>
                </c:pt>
                <c:pt idx="75">
                  <c:v>143</c:v>
                </c:pt>
                <c:pt idx="76">
                  <c:v>109</c:v>
                </c:pt>
                <c:pt idx="77">
                  <c:v>137</c:v>
                </c:pt>
                <c:pt idx="78">
                  <c:v>62</c:v>
                </c:pt>
                <c:pt idx="79">
                  <c:v>68</c:v>
                </c:pt>
                <c:pt idx="80">
                  <c:v>103</c:v>
                </c:pt>
                <c:pt idx="81">
                  <c:v>112</c:v>
                </c:pt>
                <c:pt idx="82">
                  <c:v>127</c:v>
                </c:pt>
                <c:pt idx="83">
                  <c:v>86</c:v>
                </c:pt>
                <c:pt idx="84">
                  <c:v>49</c:v>
                </c:pt>
                <c:pt idx="85">
                  <c:v>34</c:v>
                </c:pt>
                <c:pt idx="86">
                  <c:v>76</c:v>
                </c:pt>
                <c:pt idx="87">
                  <c:v>72</c:v>
                </c:pt>
                <c:pt idx="88">
                  <c:v>48</c:v>
                </c:pt>
                <c:pt idx="89">
                  <c:v>63</c:v>
                </c:pt>
                <c:pt idx="90">
                  <c:v>49</c:v>
                </c:pt>
                <c:pt idx="91">
                  <c:v>50</c:v>
                </c:pt>
                <c:pt idx="92">
                  <c:v>23</c:v>
                </c:pt>
                <c:pt idx="93">
                  <c:v>47</c:v>
                </c:pt>
                <c:pt idx="94">
                  <c:v>45</c:v>
                </c:pt>
                <c:pt idx="95">
                  <c:v>38</c:v>
                </c:pt>
                <c:pt idx="96">
                  <c:v>54</c:v>
                </c:pt>
                <c:pt idx="97">
                  <c:v>50</c:v>
                </c:pt>
                <c:pt idx="98">
                  <c:v>43</c:v>
                </c:pt>
                <c:pt idx="99">
                  <c:v>22</c:v>
                </c:pt>
                <c:pt idx="100">
                  <c:v>36</c:v>
                </c:pt>
                <c:pt idx="101">
                  <c:v>12</c:v>
                </c:pt>
                <c:pt idx="102">
                  <c:v>19</c:v>
                </c:pt>
                <c:pt idx="103">
                  <c:v>25</c:v>
                </c:pt>
                <c:pt idx="104">
                  <c:v>25</c:v>
                </c:pt>
                <c:pt idx="105">
                  <c:v>12</c:v>
                </c:pt>
                <c:pt idx="106">
                  <c:v>9</c:v>
                </c:pt>
                <c:pt idx="107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14-4024-9263-654E9FF6B5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00583336"/>
        <c:axId val="200583728"/>
      </c:barChart>
      <c:dateAx>
        <c:axId val="200583336"/>
        <c:scaling>
          <c:orientation val="minMax"/>
          <c:min val="43882"/>
        </c:scaling>
        <c:delete val="0"/>
        <c:axPos val="b"/>
        <c:numFmt formatCode="[$-410]d\-mmm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200583728"/>
        <c:crosses val="autoZero"/>
        <c:auto val="1"/>
        <c:lblOffset val="100"/>
        <c:baseTimeUnit val="days"/>
        <c:majorUnit val="1"/>
        <c:majorTimeUnit val="days"/>
      </c:dateAx>
      <c:valAx>
        <c:axId val="200583728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200583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5.5745681469977125E-2"/>
          <c:y val="0.12391120749124103"/>
          <c:w val="0.3393692345881108"/>
          <c:h val="5.61481405946050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>
          <a:latin typeface="Tw Cen MT" panose="020B0602020104020603" pitchFamily="34" charset="0"/>
        </a:defRPr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84481863092822E-2"/>
          <c:y val="3.0612360529986078E-2"/>
          <c:w val="0.91555122038756953"/>
          <c:h val="0.7865108643841400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asintoimatici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</c:spPr>
          <c:invertIfNegative val="0"/>
          <c:cat>
            <c:numRef>
              <c:f>Foglio1!$A$2:$A$130</c:f>
              <c:numCache>
                <c:formatCode>m/d/yyyy</c:formatCode>
                <c:ptCount val="129"/>
                <c:pt idx="0">
                  <c:v>43862</c:v>
                </c:pt>
                <c:pt idx="1">
                  <c:v>43863</c:v>
                </c:pt>
                <c:pt idx="2">
                  <c:v>43864</c:v>
                </c:pt>
                <c:pt idx="3">
                  <c:v>43865</c:v>
                </c:pt>
                <c:pt idx="4">
                  <c:v>43866</c:v>
                </c:pt>
                <c:pt idx="5">
                  <c:v>43867</c:v>
                </c:pt>
                <c:pt idx="6">
                  <c:v>43868</c:v>
                </c:pt>
                <c:pt idx="7">
                  <c:v>43869</c:v>
                </c:pt>
                <c:pt idx="8">
                  <c:v>43870</c:v>
                </c:pt>
                <c:pt idx="9">
                  <c:v>43871</c:v>
                </c:pt>
                <c:pt idx="10">
                  <c:v>43872</c:v>
                </c:pt>
                <c:pt idx="11">
                  <c:v>43873</c:v>
                </c:pt>
                <c:pt idx="12">
                  <c:v>43874</c:v>
                </c:pt>
                <c:pt idx="13">
                  <c:v>43875</c:v>
                </c:pt>
                <c:pt idx="14">
                  <c:v>43876</c:v>
                </c:pt>
                <c:pt idx="15">
                  <c:v>43877</c:v>
                </c:pt>
                <c:pt idx="16">
                  <c:v>43878</c:v>
                </c:pt>
                <c:pt idx="17">
                  <c:v>43879</c:v>
                </c:pt>
                <c:pt idx="18">
                  <c:v>43880</c:v>
                </c:pt>
                <c:pt idx="19">
                  <c:v>43881</c:v>
                </c:pt>
                <c:pt idx="20">
                  <c:v>43882</c:v>
                </c:pt>
                <c:pt idx="21">
                  <c:v>43883</c:v>
                </c:pt>
                <c:pt idx="22">
                  <c:v>43884</c:v>
                </c:pt>
                <c:pt idx="23">
                  <c:v>43885</c:v>
                </c:pt>
                <c:pt idx="24">
                  <c:v>43886</c:v>
                </c:pt>
                <c:pt idx="25">
                  <c:v>43887</c:v>
                </c:pt>
                <c:pt idx="26">
                  <c:v>43888</c:v>
                </c:pt>
                <c:pt idx="27">
                  <c:v>43889</c:v>
                </c:pt>
                <c:pt idx="28">
                  <c:v>43890</c:v>
                </c:pt>
                <c:pt idx="29">
                  <c:v>43891</c:v>
                </c:pt>
                <c:pt idx="30">
                  <c:v>43892</c:v>
                </c:pt>
                <c:pt idx="31">
                  <c:v>43893</c:v>
                </c:pt>
                <c:pt idx="32">
                  <c:v>43894</c:v>
                </c:pt>
                <c:pt idx="33">
                  <c:v>43895</c:v>
                </c:pt>
                <c:pt idx="34">
                  <c:v>43896</c:v>
                </c:pt>
                <c:pt idx="35">
                  <c:v>43897</c:v>
                </c:pt>
                <c:pt idx="36">
                  <c:v>43898</c:v>
                </c:pt>
                <c:pt idx="37">
                  <c:v>43899</c:v>
                </c:pt>
                <c:pt idx="38">
                  <c:v>43900</c:v>
                </c:pt>
                <c:pt idx="39">
                  <c:v>43901</c:v>
                </c:pt>
                <c:pt idx="40">
                  <c:v>43902</c:v>
                </c:pt>
                <c:pt idx="41">
                  <c:v>43903</c:v>
                </c:pt>
                <c:pt idx="42">
                  <c:v>43904</c:v>
                </c:pt>
                <c:pt idx="43">
                  <c:v>43905</c:v>
                </c:pt>
                <c:pt idx="44">
                  <c:v>43906</c:v>
                </c:pt>
                <c:pt idx="45">
                  <c:v>43907</c:v>
                </c:pt>
                <c:pt idx="46">
                  <c:v>43908</c:v>
                </c:pt>
                <c:pt idx="47">
                  <c:v>43909</c:v>
                </c:pt>
                <c:pt idx="48">
                  <c:v>43910</c:v>
                </c:pt>
                <c:pt idx="49">
                  <c:v>43911</c:v>
                </c:pt>
                <c:pt idx="50">
                  <c:v>43912</c:v>
                </c:pt>
                <c:pt idx="51">
                  <c:v>43913</c:v>
                </c:pt>
                <c:pt idx="52">
                  <c:v>43914</c:v>
                </c:pt>
                <c:pt idx="53">
                  <c:v>43915</c:v>
                </c:pt>
                <c:pt idx="54">
                  <c:v>43916</c:v>
                </c:pt>
                <c:pt idx="55">
                  <c:v>43917</c:v>
                </c:pt>
                <c:pt idx="56">
                  <c:v>43918</c:v>
                </c:pt>
                <c:pt idx="57">
                  <c:v>43919</c:v>
                </c:pt>
                <c:pt idx="58">
                  <c:v>43920</c:v>
                </c:pt>
                <c:pt idx="59">
                  <c:v>43921</c:v>
                </c:pt>
                <c:pt idx="60">
                  <c:v>43922</c:v>
                </c:pt>
                <c:pt idx="61">
                  <c:v>43923</c:v>
                </c:pt>
                <c:pt idx="62">
                  <c:v>43924</c:v>
                </c:pt>
                <c:pt idx="63">
                  <c:v>43925</c:v>
                </c:pt>
                <c:pt idx="64">
                  <c:v>43926</c:v>
                </c:pt>
                <c:pt idx="65">
                  <c:v>43927</c:v>
                </c:pt>
                <c:pt idx="66">
                  <c:v>43928</c:v>
                </c:pt>
                <c:pt idx="67">
                  <c:v>43929</c:v>
                </c:pt>
                <c:pt idx="68">
                  <c:v>43930</c:v>
                </c:pt>
                <c:pt idx="69">
                  <c:v>43931</c:v>
                </c:pt>
                <c:pt idx="70">
                  <c:v>43932</c:v>
                </c:pt>
                <c:pt idx="71">
                  <c:v>43933</c:v>
                </c:pt>
                <c:pt idx="72">
                  <c:v>43934</c:v>
                </c:pt>
                <c:pt idx="73">
                  <c:v>43935</c:v>
                </c:pt>
                <c:pt idx="74">
                  <c:v>43936</c:v>
                </c:pt>
                <c:pt idx="75">
                  <c:v>43937</c:v>
                </c:pt>
                <c:pt idx="76">
                  <c:v>43938</c:v>
                </c:pt>
                <c:pt idx="77">
                  <c:v>43939</c:v>
                </c:pt>
                <c:pt idx="78">
                  <c:v>43940</c:v>
                </c:pt>
                <c:pt idx="79">
                  <c:v>43941</c:v>
                </c:pt>
                <c:pt idx="80">
                  <c:v>43942</c:v>
                </c:pt>
                <c:pt idx="81">
                  <c:v>43943</c:v>
                </c:pt>
                <c:pt idx="82">
                  <c:v>43944</c:v>
                </c:pt>
                <c:pt idx="83">
                  <c:v>43945</c:v>
                </c:pt>
                <c:pt idx="84">
                  <c:v>43946</c:v>
                </c:pt>
                <c:pt idx="85">
                  <c:v>43947</c:v>
                </c:pt>
                <c:pt idx="86">
                  <c:v>43948</c:v>
                </c:pt>
                <c:pt idx="87">
                  <c:v>43949</c:v>
                </c:pt>
                <c:pt idx="88">
                  <c:v>43950</c:v>
                </c:pt>
                <c:pt idx="89">
                  <c:v>43951</c:v>
                </c:pt>
                <c:pt idx="90">
                  <c:v>43952</c:v>
                </c:pt>
                <c:pt idx="91">
                  <c:v>43953</c:v>
                </c:pt>
                <c:pt idx="92">
                  <c:v>43954</c:v>
                </c:pt>
                <c:pt idx="93">
                  <c:v>43955</c:v>
                </c:pt>
                <c:pt idx="94">
                  <c:v>43956</c:v>
                </c:pt>
                <c:pt idx="95">
                  <c:v>43957</c:v>
                </c:pt>
                <c:pt idx="96">
                  <c:v>43958</c:v>
                </c:pt>
                <c:pt idx="97">
                  <c:v>43959</c:v>
                </c:pt>
                <c:pt idx="98">
                  <c:v>43960</c:v>
                </c:pt>
                <c:pt idx="99">
                  <c:v>43961</c:v>
                </c:pt>
                <c:pt idx="100">
                  <c:v>43962</c:v>
                </c:pt>
                <c:pt idx="101">
                  <c:v>43963</c:v>
                </c:pt>
                <c:pt idx="102">
                  <c:v>43964</c:v>
                </c:pt>
                <c:pt idx="103">
                  <c:v>43965</c:v>
                </c:pt>
                <c:pt idx="104">
                  <c:v>43966</c:v>
                </c:pt>
                <c:pt idx="105">
                  <c:v>43967</c:v>
                </c:pt>
                <c:pt idx="106">
                  <c:v>43968</c:v>
                </c:pt>
                <c:pt idx="107">
                  <c:v>43969</c:v>
                </c:pt>
                <c:pt idx="108">
                  <c:v>43970</c:v>
                </c:pt>
                <c:pt idx="109">
                  <c:v>43971</c:v>
                </c:pt>
                <c:pt idx="110">
                  <c:v>43972</c:v>
                </c:pt>
                <c:pt idx="111">
                  <c:v>43973</c:v>
                </c:pt>
                <c:pt idx="112">
                  <c:v>43974</c:v>
                </c:pt>
                <c:pt idx="113">
                  <c:v>43975</c:v>
                </c:pt>
                <c:pt idx="114">
                  <c:v>43976</c:v>
                </c:pt>
                <c:pt idx="115">
                  <c:v>43977</c:v>
                </c:pt>
                <c:pt idx="116">
                  <c:v>43978</c:v>
                </c:pt>
                <c:pt idx="117">
                  <c:v>43979</c:v>
                </c:pt>
                <c:pt idx="118">
                  <c:v>43980</c:v>
                </c:pt>
                <c:pt idx="119">
                  <c:v>43981</c:v>
                </c:pt>
                <c:pt idx="120">
                  <c:v>43982</c:v>
                </c:pt>
                <c:pt idx="121">
                  <c:v>43983</c:v>
                </c:pt>
                <c:pt idx="122">
                  <c:v>43984</c:v>
                </c:pt>
                <c:pt idx="123">
                  <c:v>43985</c:v>
                </c:pt>
                <c:pt idx="124">
                  <c:v>43986</c:v>
                </c:pt>
                <c:pt idx="125">
                  <c:v>43987</c:v>
                </c:pt>
                <c:pt idx="126">
                  <c:v>43988</c:v>
                </c:pt>
                <c:pt idx="127">
                  <c:v>43989</c:v>
                </c:pt>
                <c:pt idx="128">
                  <c:v>43990</c:v>
                </c:pt>
              </c:numCache>
            </c:numRef>
          </c:cat>
          <c:val>
            <c:numRef>
              <c:f>Foglio1!$B$2:$B$130</c:f>
              <c:numCache>
                <c:formatCode>General</c:formatCode>
                <c:ptCount val="1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2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5</c:v>
                </c:pt>
                <c:pt idx="28">
                  <c:v>0</c:v>
                </c:pt>
                <c:pt idx="29">
                  <c:v>0</c:v>
                </c:pt>
                <c:pt idx="30">
                  <c:v>3</c:v>
                </c:pt>
                <c:pt idx="31">
                  <c:v>2</c:v>
                </c:pt>
                <c:pt idx="32">
                  <c:v>6</c:v>
                </c:pt>
                <c:pt idx="33">
                  <c:v>14</c:v>
                </c:pt>
                <c:pt idx="34">
                  <c:v>21</c:v>
                </c:pt>
                <c:pt idx="35">
                  <c:v>17</c:v>
                </c:pt>
                <c:pt idx="36">
                  <c:v>13</c:v>
                </c:pt>
                <c:pt idx="37">
                  <c:v>23</c:v>
                </c:pt>
                <c:pt idx="38">
                  <c:v>18</c:v>
                </c:pt>
                <c:pt idx="39">
                  <c:v>37</c:v>
                </c:pt>
                <c:pt idx="40">
                  <c:v>51</c:v>
                </c:pt>
                <c:pt idx="41">
                  <c:v>60</c:v>
                </c:pt>
                <c:pt idx="42">
                  <c:v>55</c:v>
                </c:pt>
                <c:pt idx="43">
                  <c:v>38</c:v>
                </c:pt>
                <c:pt idx="44">
                  <c:v>62</c:v>
                </c:pt>
                <c:pt idx="45">
                  <c:v>69</c:v>
                </c:pt>
                <c:pt idx="46">
                  <c:v>73</c:v>
                </c:pt>
                <c:pt idx="47">
                  <c:v>67</c:v>
                </c:pt>
                <c:pt idx="48">
                  <c:v>72</c:v>
                </c:pt>
                <c:pt idx="49">
                  <c:v>104</c:v>
                </c:pt>
                <c:pt idx="50">
                  <c:v>94</c:v>
                </c:pt>
                <c:pt idx="51">
                  <c:v>110</c:v>
                </c:pt>
                <c:pt idx="52">
                  <c:v>84</c:v>
                </c:pt>
                <c:pt idx="53">
                  <c:v>114</c:v>
                </c:pt>
                <c:pt idx="54">
                  <c:v>110</c:v>
                </c:pt>
                <c:pt idx="55">
                  <c:v>178</c:v>
                </c:pt>
                <c:pt idx="56">
                  <c:v>114</c:v>
                </c:pt>
                <c:pt idx="57">
                  <c:v>92</c:v>
                </c:pt>
                <c:pt idx="58">
                  <c:v>83</c:v>
                </c:pt>
                <c:pt idx="59">
                  <c:v>158</c:v>
                </c:pt>
                <c:pt idx="60">
                  <c:v>166</c:v>
                </c:pt>
                <c:pt idx="61">
                  <c:v>155</c:v>
                </c:pt>
                <c:pt idx="62">
                  <c:v>122</c:v>
                </c:pt>
                <c:pt idx="63">
                  <c:v>166</c:v>
                </c:pt>
                <c:pt idx="64">
                  <c:v>207</c:v>
                </c:pt>
                <c:pt idx="65">
                  <c:v>104</c:v>
                </c:pt>
                <c:pt idx="66">
                  <c:v>129</c:v>
                </c:pt>
                <c:pt idx="67">
                  <c:v>217</c:v>
                </c:pt>
                <c:pt idx="68">
                  <c:v>201</c:v>
                </c:pt>
                <c:pt idx="69">
                  <c:v>315</c:v>
                </c:pt>
                <c:pt idx="70">
                  <c:v>271</c:v>
                </c:pt>
                <c:pt idx="71">
                  <c:v>218</c:v>
                </c:pt>
                <c:pt idx="72">
                  <c:v>163</c:v>
                </c:pt>
                <c:pt idx="73">
                  <c:v>122</c:v>
                </c:pt>
                <c:pt idx="74">
                  <c:v>395</c:v>
                </c:pt>
                <c:pt idx="75">
                  <c:v>359</c:v>
                </c:pt>
                <c:pt idx="76">
                  <c:v>217</c:v>
                </c:pt>
                <c:pt idx="77">
                  <c:v>295</c:v>
                </c:pt>
                <c:pt idx="78">
                  <c:v>144</c:v>
                </c:pt>
                <c:pt idx="79">
                  <c:v>232</c:v>
                </c:pt>
                <c:pt idx="80">
                  <c:v>316</c:v>
                </c:pt>
                <c:pt idx="81">
                  <c:v>249</c:v>
                </c:pt>
                <c:pt idx="82">
                  <c:v>309</c:v>
                </c:pt>
                <c:pt idx="83">
                  <c:v>246</c:v>
                </c:pt>
                <c:pt idx="84">
                  <c:v>206</c:v>
                </c:pt>
                <c:pt idx="85">
                  <c:v>118</c:v>
                </c:pt>
                <c:pt idx="86">
                  <c:v>84</c:v>
                </c:pt>
                <c:pt idx="87">
                  <c:v>266</c:v>
                </c:pt>
                <c:pt idx="88">
                  <c:v>156</c:v>
                </c:pt>
                <c:pt idx="89">
                  <c:v>176</c:v>
                </c:pt>
                <c:pt idx="90">
                  <c:v>99</c:v>
                </c:pt>
                <c:pt idx="91">
                  <c:v>102</c:v>
                </c:pt>
                <c:pt idx="92">
                  <c:v>44</c:v>
                </c:pt>
                <c:pt idx="93">
                  <c:v>63</c:v>
                </c:pt>
                <c:pt idx="94">
                  <c:v>63</c:v>
                </c:pt>
                <c:pt idx="95">
                  <c:v>103</c:v>
                </c:pt>
                <c:pt idx="96">
                  <c:v>75</c:v>
                </c:pt>
                <c:pt idx="97">
                  <c:v>93</c:v>
                </c:pt>
                <c:pt idx="98">
                  <c:v>99</c:v>
                </c:pt>
                <c:pt idx="99">
                  <c:v>30</c:v>
                </c:pt>
                <c:pt idx="100">
                  <c:v>37</c:v>
                </c:pt>
                <c:pt idx="101">
                  <c:v>71</c:v>
                </c:pt>
                <c:pt idx="102">
                  <c:v>68</c:v>
                </c:pt>
                <c:pt idx="103">
                  <c:v>70</c:v>
                </c:pt>
                <c:pt idx="104">
                  <c:v>62</c:v>
                </c:pt>
                <c:pt idx="105">
                  <c:v>26</c:v>
                </c:pt>
                <c:pt idx="106">
                  <c:v>26</c:v>
                </c:pt>
                <c:pt idx="107">
                  <c:v>73</c:v>
                </c:pt>
                <c:pt idx="108">
                  <c:v>50</c:v>
                </c:pt>
                <c:pt idx="109">
                  <c:v>51</c:v>
                </c:pt>
                <c:pt idx="110">
                  <c:v>50</c:v>
                </c:pt>
                <c:pt idx="111">
                  <c:v>36</c:v>
                </c:pt>
                <c:pt idx="112">
                  <c:v>40</c:v>
                </c:pt>
                <c:pt idx="113">
                  <c:v>8</c:v>
                </c:pt>
                <c:pt idx="114">
                  <c:v>26</c:v>
                </c:pt>
                <c:pt idx="115">
                  <c:v>38</c:v>
                </c:pt>
                <c:pt idx="116">
                  <c:v>22</c:v>
                </c:pt>
                <c:pt idx="117">
                  <c:v>41</c:v>
                </c:pt>
                <c:pt idx="118">
                  <c:v>27</c:v>
                </c:pt>
                <c:pt idx="119">
                  <c:v>26</c:v>
                </c:pt>
                <c:pt idx="120">
                  <c:v>17</c:v>
                </c:pt>
                <c:pt idx="121">
                  <c:v>28</c:v>
                </c:pt>
                <c:pt idx="122">
                  <c:v>9</c:v>
                </c:pt>
                <c:pt idx="123">
                  <c:v>16</c:v>
                </c:pt>
                <c:pt idx="124">
                  <c:v>15</c:v>
                </c:pt>
                <c:pt idx="125">
                  <c:v>24</c:v>
                </c:pt>
                <c:pt idx="126">
                  <c:v>5</c:v>
                </c:pt>
                <c:pt idx="127">
                  <c:v>4</c:v>
                </c:pt>
                <c:pt idx="12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FE-4B6E-855D-7820E3BA5F2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positivi per data inizio sintomi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Foglio1!$A$2:$A$130</c:f>
              <c:numCache>
                <c:formatCode>m/d/yyyy</c:formatCode>
                <c:ptCount val="129"/>
                <c:pt idx="0">
                  <c:v>43862</c:v>
                </c:pt>
                <c:pt idx="1">
                  <c:v>43863</c:v>
                </c:pt>
                <c:pt idx="2">
                  <c:v>43864</c:v>
                </c:pt>
                <c:pt idx="3">
                  <c:v>43865</c:v>
                </c:pt>
                <c:pt idx="4">
                  <c:v>43866</c:v>
                </c:pt>
                <c:pt idx="5">
                  <c:v>43867</c:v>
                </c:pt>
                <c:pt idx="6">
                  <c:v>43868</c:v>
                </c:pt>
                <c:pt idx="7">
                  <c:v>43869</c:v>
                </c:pt>
                <c:pt idx="8">
                  <c:v>43870</c:v>
                </c:pt>
                <c:pt idx="9">
                  <c:v>43871</c:v>
                </c:pt>
                <c:pt idx="10">
                  <c:v>43872</c:v>
                </c:pt>
                <c:pt idx="11">
                  <c:v>43873</c:v>
                </c:pt>
                <c:pt idx="12">
                  <c:v>43874</c:v>
                </c:pt>
                <c:pt idx="13">
                  <c:v>43875</c:v>
                </c:pt>
                <c:pt idx="14">
                  <c:v>43876</c:v>
                </c:pt>
                <c:pt idx="15">
                  <c:v>43877</c:v>
                </c:pt>
                <c:pt idx="16">
                  <c:v>43878</c:v>
                </c:pt>
                <c:pt idx="17">
                  <c:v>43879</c:v>
                </c:pt>
                <c:pt idx="18">
                  <c:v>43880</c:v>
                </c:pt>
                <c:pt idx="19">
                  <c:v>43881</c:v>
                </c:pt>
                <c:pt idx="20">
                  <c:v>43882</c:v>
                </c:pt>
                <c:pt idx="21">
                  <c:v>43883</c:v>
                </c:pt>
                <c:pt idx="22">
                  <c:v>43884</c:v>
                </c:pt>
                <c:pt idx="23">
                  <c:v>43885</c:v>
                </c:pt>
                <c:pt idx="24">
                  <c:v>43886</c:v>
                </c:pt>
                <c:pt idx="25">
                  <c:v>43887</c:v>
                </c:pt>
                <c:pt idx="26">
                  <c:v>43888</c:v>
                </c:pt>
                <c:pt idx="27">
                  <c:v>43889</c:v>
                </c:pt>
                <c:pt idx="28">
                  <c:v>43890</c:v>
                </c:pt>
                <c:pt idx="29">
                  <c:v>43891</c:v>
                </c:pt>
                <c:pt idx="30">
                  <c:v>43892</c:v>
                </c:pt>
                <c:pt idx="31">
                  <c:v>43893</c:v>
                </c:pt>
                <c:pt idx="32">
                  <c:v>43894</c:v>
                </c:pt>
                <c:pt idx="33">
                  <c:v>43895</c:v>
                </c:pt>
                <c:pt idx="34">
                  <c:v>43896</c:v>
                </c:pt>
                <c:pt idx="35">
                  <c:v>43897</c:v>
                </c:pt>
                <c:pt idx="36">
                  <c:v>43898</c:v>
                </c:pt>
                <c:pt idx="37">
                  <c:v>43899</c:v>
                </c:pt>
                <c:pt idx="38">
                  <c:v>43900</c:v>
                </c:pt>
                <c:pt idx="39">
                  <c:v>43901</c:v>
                </c:pt>
                <c:pt idx="40">
                  <c:v>43902</c:v>
                </c:pt>
                <c:pt idx="41">
                  <c:v>43903</c:v>
                </c:pt>
                <c:pt idx="42">
                  <c:v>43904</c:v>
                </c:pt>
                <c:pt idx="43">
                  <c:v>43905</c:v>
                </c:pt>
                <c:pt idx="44">
                  <c:v>43906</c:v>
                </c:pt>
                <c:pt idx="45">
                  <c:v>43907</c:v>
                </c:pt>
                <c:pt idx="46">
                  <c:v>43908</c:v>
                </c:pt>
                <c:pt idx="47">
                  <c:v>43909</c:v>
                </c:pt>
                <c:pt idx="48">
                  <c:v>43910</c:v>
                </c:pt>
                <c:pt idx="49">
                  <c:v>43911</c:v>
                </c:pt>
                <c:pt idx="50">
                  <c:v>43912</c:v>
                </c:pt>
                <c:pt idx="51">
                  <c:v>43913</c:v>
                </c:pt>
                <c:pt idx="52">
                  <c:v>43914</c:v>
                </c:pt>
                <c:pt idx="53">
                  <c:v>43915</c:v>
                </c:pt>
                <c:pt idx="54">
                  <c:v>43916</c:v>
                </c:pt>
                <c:pt idx="55">
                  <c:v>43917</c:v>
                </c:pt>
                <c:pt idx="56">
                  <c:v>43918</c:v>
                </c:pt>
                <c:pt idx="57">
                  <c:v>43919</c:v>
                </c:pt>
                <c:pt idx="58">
                  <c:v>43920</c:v>
                </c:pt>
                <c:pt idx="59">
                  <c:v>43921</c:v>
                </c:pt>
                <c:pt idx="60">
                  <c:v>43922</c:v>
                </c:pt>
                <c:pt idx="61">
                  <c:v>43923</c:v>
                </c:pt>
                <c:pt idx="62">
                  <c:v>43924</c:v>
                </c:pt>
                <c:pt idx="63">
                  <c:v>43925</c:v>
                </c:pt>
                <c:pt idx="64">
                  <c:v>43926</c:v>
                </c:pt>
                <c:pt idx="65">
                  <c:v>43927</c:v>
                </c:pt>
                <c:pt idx="66">
                  <c:v>43928</c:v>
                </c:pt>
                <c:pt idx="67">
                  <c:v>43929</c:v>
                </c:pt>
                <c:pt idx="68">
                  <c:v>43930</c:v>
                </c:pt>
                <c:pt idx="69">
                  <c:v>43931</c:v>
                </c:pt>
                <c:pt idx="70">
                  <c:v>43932</c:v>
                </c:pt>
                <c:pt idx="71">
                  <c:v>43933</c:v>
                </c:pt>
                <c:pt idx="72">
                  <c:v>43934</c:v>
                </c:pt>
                <c:pt idx="73">
                  <c:v>43935</c:v>
                </c:pt>
                <c:pt idx="74">
                  <c:v>43936</c:v>
                </c:pt>
                <c:pt idx="75">
                  <c:v>43937</c:v>
                </c:pt>
                <c:pt idx="76">
                  <c:v>43938</c:v>
                </c:pt>
                <c:pt idx="77">
                  <c:v>43939</c:v>
                </c:pt>
                <c:pt idx="78">
                  <c:v>43940</c:v>
                </c:pt>
                <c:pt idx="79">
                  <c:v>43941</c:v>
                </c:pt>
                <c:pt idx="80">
                  <c:v>43942</c:v>
                </c:pt>
                <c:pt idx="81">
                  <c:v>43943</c:v>
                </c:pt>
                <c:pt idx="82">
                  <c:v>43944</c:v>
                </c:pt>
                <c:pt idx="83">
                  <c:v>43945</c:v>
                </c:pt>
                <c:pt idx="84">
                  <c:v>43946</c:v>
                </c:pt>
                <c:pt idx="85">
                  <c:v>43947</c:v>
                </c:pt>
                <c:pt idx="86">
                  <c:v>43948</c:v>
                </c:pt>
                <c:pt idx="87">
                  <c:v>43949</c:v>
                </c:pt>
                <c:pt idx="88">
                  <c:v>43950</c:v>
                </c:pt>
                <c:pt idx="89">
                  <c:v>43951</c:v>
                </c:pt>
                <c:pt idx="90">
                  <c:v>43952</c:v>
                </c:pt>
                <c:pt idx="91">
                  <c:v>43953</c:v>
                </c:pt>
                <c:pt idx="92">
                  <c:v>43954</c:v>
                </c:pt>
                <c:pt idx="93">
                  <c:v>43955</c:v>
                </c:pt>
                <c:pt idx="94">
                  <c:v>43956</c:v>
                </c:pt>
                <c:pt idx="95">
                  <c:v>43957</c:v>
                </c:pt>
                <c:pt idx="96">
                  <c:v>43958</c:v>
                </c:pt>
                <c:pt idx="97">
                  <c:v>43959</c:v>
                </c:pt>
                <c:pt idx="98">
                  <c:v>43960</c:v>
                </c:pt>
                <c:pt idx="99">
                  <c:v>43961</c:v>
                </c:pt>
                <c:pt idx="100">
                  <c:v>43962</c:v>
                </c:pt>
                <c:pt idx="101">
                  <c:v>43963</c:v>
                </c:pt>
                <c:pt idx="102">
                  <c:v>43964</c:v>
                </c:pt>
                <c:pt idx="103">
                  <c:v>43965</c:v>
                </c:pt>
                <c:pt idx="104">
                  <c:v>43966</c:v>
                </c:pt>
                <c:pt idx="105">
                  <c:v>43967</c:v>
                </c:pt>
                <c:pt idx="106">
                  <c:v>43968</c:v>
                </c:pt>
                <c:pt idx="107">
                  <c:v>43969</c:v>
                </c:pt>
                <c:pt idx="108">
                  <c:v>43970</c:v>
                </c:pt>
                <c:pt idx="109">
                  <c:v>43971</c:v>
                </c:pt>
                <c:pt idx="110">
                  <c:v>43972</c:v>
                </c:pt>
                <c:pt idx="111">
                  <c:v>43973</c:v>
                </c:pt>
                <c:pt idx="112">
                  <c:v>43974</c:v>
                </c:pt>
                <c:pt idx="113">
                  <c:v>43975</c:v>
                </c:pt>
                <c:pt idx="114">
                  <c:v>43976</c:v>
                </c:pt>
                <c:pt idx="115">
                  <c:v>43977</c:v>
                </c:pt>
                <c:pt idx="116">
                  <c:v>43978</c:v>
                </c:pt>
                <c:pt idx="117">
                  <c:v>43979</c:v>
                </c:pt>
                <c:pt idx="118">
                  <c:v>43980</c:v>
                </c:pt>
                <c:pt idx="119">
                  <c:v>43981</c:v>
                </c:pt>
                <c:pt idx="120">
                  <c:v>43982</c:v>
                </c:pt>
                <c:pt idx="121">
                  <c:v>43983</c:v>
                </c:pt>
                <c:pt idx="122">
                  <c:v>43984</c:v>
                </c:pt>
                <c:pt idx="123">
                  <c:v>43985</c:v>
                </c:pt>
                <c:pt idx="124">
                  <c:v>43986</c:v>
                </c:pt>
                <c:pt idx="125">
                  <c:v>43987</c:v>
                </c:pt>
                <c:pt idx="126">
                  <c:v>43988</c:v>
                </c:pt>
                <c:pt idx="127">
                  <c:v>43989</c:v>
                </c:pt>
                <c:pt idx="128">
                  <c:v>43990</c:v>
                </c:pt>
              </c:numCache>
            </c:numRef>
          </c:cat>
          <c:val>
            <c:numRef>
              <c:f>Foglio1!$C$2:$C$130</c:f>
              <c:numCache>
                <c:formatCode>General</c:formatCode>
                <c:ptCount val="129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0</c:v>
                </c:pt>
                <c:pt idx="8">
                  <c:v>0</c:v>
                </c:pt>
                <c:pt idx="9">
                  <c:v>3</c:v>
                </c:pt>
                <c:pt idx="10">
                  <c:v>4</c:v>
                </c:pt>
                <c:pt idx="11">
                  <c:v>1</c:v>
                </c:pt>
                <c:pt idx="12">
                  <c:v>3</c:v>
                </c:pt>
                <c:pt idx="13">
                  <c:v>5</c:v>
                </c:pt>
                <c:pt idx="14">
                  <c:v>5</c:v>
                </c:pt>
                <c:pt idx="15">
                  <c:v>3</c:v>
                </c:pt>
                <c:pt idx="16">
                  <c:v>7</c:v>
                </c:pt>
                <c:pt idx="17">
                  <c:v>4</c:v>
                </c:pt>
                <c:pt idx="18">
                  <c:v>3</c:v>
                </c:pt>
                <c:pt idx="19">
                  <c:v>12</c:v>
                </c:pt>
                <c:pt idx="20">
                  <c:v>2</c:v>
                </c:pt>
                <c:pt idx="21">
                  <c:v>5</c:v>
                </c:pt>
                <c:pt idx="22">
                  <c:v>20</c:v>
                </c:pt>
                <c:pt idx="23">
                  <c:v>23</c:v>
                </c:pt>
                <c:pt idx="24">
                  <c:v>23</c:v>
                </c:pt>
                <c:pt idx="25">
                  <c:v>29</c:v>
                </c:pt>
                <c:pt idx="26">
                  <c:v>26</c:v>
                </c:pt>
                <c:pt idx="27">
                  <c:v>27</c:v>
                </c:pt>
                <c:pt idx="28">
                  <c:v>27</c:v>
                </c:pt>
                <c:pt idx="29">
                  <c:v>111</c:v>
                </c:pt>
                <c:pt idx="30">
                  <c:v>74</c:v>
                </c:pt>
                <c:pt idx="31">
                  <c:v>91</c:v>
                </c:pt>
                <c:pt idx="32">
                  <c:v>84</c:v>
                </c:pt>
                <c:pt idx="33">
                  <c:v>113</c:v>
                </c:pt>
                <c:pt idx="34">
                  <c:v>133</c:v>
                </c:pt>
                <c:pt idx="35">
                  <c:v>154</c:v>
                </c:pt>
                <c:pt idx="36">
                  <c:v>220</c:v>
                </c:pt>
                <c:pt idx="37">
                  <c:v>263</c:v>
                </c:pt>
                <c:pt idx="38">
                  <c:v>350</c:v>
                </c:pt>
                <c:pt idx="39">
                  <c:v>284</c:v>
                </c:pt>
                <c:pt idx="40">
                  <c:v>326</c:v>
                </c:pt>
                <c:pt idx="41">
                  <c:v>368</c:v>
                </c:pt>
                <c:pt idx="42">
                  <c:v>353</c:v>
                </c:pt>
                <c:pt idx="43">
                  <c:v>436</c:v>
                </c:pt>
                <c:pt idx="44">
                  <c:v>413</c:v>
                </c:pt>
                <c:pt idx="45">
                  <c:v>330</c:v>
                </c:pt>
                <c:pt idx="46">
                  <c:v>383</c:v>
                </c:pt>
                <c:pt idx="47">
                  <c:v>346</c:v>
                </c:pt>
                <c:pt idx="48">
                  <c:v>528</c:v>
                </c:pt>
                <c:pt idx="49">
                  <c:v>337</c:v>
                </c:pt>
                <c:pt idx="50">
                  <c:v>327</c:v>
                </c:pt>
                <c:pt idx="51">
                  <c:v>381</c:v>
                </c:pt>
                <c:pt idx="52">
                  <c:v>317</c:v>
                </c:pt>
                <c:pt idx="53">
                  <c:v>330</c:v>
                </c:pt>
                <c:pt idx="54">
                  <c:v>276</c:v>
                </c:pt>
                <c:pt idx="55">
                  <c:v>310</c:v>
                </c:pt>
                <c:pt idx="56">
                  <c:v>326</c:v>
                </c:pt>
                <c:pt idx="57">
                  <c:v>215</c:v>
                </c:pt>
                <c:pt idx="58">
                  <c:v>346</c:v>
                </c:pt>
                <c:pt idx="59">
                  <c:v>261</c:v>
                </c:pt>
                <c:pt idx="60">
                  <c:v>382</c:v>
                </c:pt>
                <c:pt idx="61">
                  <c:v>274</c:v>
                </c:pt>
                <c:pt idx="62">
                  <c:v>303</c:v>
                </c:pt>
                <c:pt idx="63">
                  <c:v>272</c:v>
                </c:pt>
                <c:pt idx="64">
                  <c:v>247</c:v>
                </c:pt>
                <c:pt idx="65">
                  <c:v>298</c:v>
                </c:pt>
                <c:pt idx="66">
                  <c:v>256</c:v>
                </c:pt>
                <c:pt idx="67">
                  <c:v>292</c:v>
                </c:pt>
                <c:pt idx="68">
                  <c:v>230</c:v>
                </c:pt>
                <c:pt idx="69">
                  <c:v>406</c:v>
                </c:pt>
                <c:pt idx="70">
                  <c:v>197</c:v>
                </c:pt>
                <c:pt idx="71">
                  <c:v>255</c:v>
                </c:pt>
                <c:pt idx="72">
                  <c:v>254</c:v>
                </c:pt>
                <c:pt idx="73">
                  <c:v>290</c:v>
                </c:pt>
                <c:pt idx="74">
                  <c:v>361</c:v>
                </c:pt>
                <c:pt idx="75">
                  <c:v>348</c:v>
                </c:pt>
                <c:pt idx="76">
                  <c:v>228</c:v>
                </c:pt>
                <c:pt idx="77">
                  <c:v>188</c:v>
                </c:pt>
                <c:pt idx="78">
                  <c:v>183</c:v>
                </c:pt>
                <c:pt idx="79">
                  <c:v>308</c:v>
                </c:pt>
                <c:pt idx="80">
                  <c:v>267</c:v>
                </c:pt>
                <c:pt idx="81">
                  <c:v>180</c:v>
                </c:pt>
                <c:pt idx="82">
                  <c:v>165</c:v>
                </c:pt>
                <c:pt idx="83">
                  <c:v>148</c:v>
                </c:pt>
                <c:pt idx="84">
                  <c:v>134</c:v>
                </c:pt>
                <c:pt idx="85">
                  <c:v>145</c:v>
                </c:pt>
                <c:pt idx="86">
                  <c:v>175</c:v>
                </c:pt>
                <c:pt idx="87">
                  <c:v>112</c:v>
                </c:pt>
                <c:pt idx="88">
                  <c:v>136</c:v>
                </c:pt>
                <c:pt idx="89">
                  <c:v>89</c:v>
                </c:pt>
                <c:pt idx="90">
                  <c:v>74</c:v>
                </c:pt>
                <c:pt idx="91">
                  <c:v>53</c:v>
                </c:pt>
                <c:pt idx="92">
                  <c:v>45</c:v>
                </c:pt>
                <c:pt idx="93">
                  <c:v>56</c:v>
                </c:pt>
                <c:pt idx="94">
                  <c:v>61</c:v>
                </c:pt>
                <c:pt idx="95">
                  <c:v>55</c:v>
                </c:pt>
                <c:pt idx="96">
                  <c:v>47</c:v>
                </c:pt>
                <c:pt idx="97">
                  <c:v>57</c:v>
                </c:pt>
                <c:pt idx="98">
                  <c:v>36</c:v>
                </c:pt>
                <c:pt idx="99">
                  <c:v>42</c:v>
                </c:pt>
                <c:pt idx="100">
                  <c:v>39</c:v>
                </c:pt>
                <c:pt idx="101">
                  <c:v>46</c:v>
                </c:pt>
                <c:pt idx="102">
                  <c:v>39</c:v>
                </c:pt>
                <c:pt idx="103">
                  <c:v>43</c:v>
                </c:pt>
                <c:pt idx="104">
                  <c:v>29</c:v>
                </c:pt>
                <c:pt idx="105">
                  <c:v>18</c:v>
                </c:pt>
                <c:pt idx="106">
                  <c:v>12</c:v>
                </c:pt>
                <c:pt idx="107">
                  <c:v>35</c:v>
                </c:pt>
                <c:pt idx="108">
                  <c:v>21</c:v>
                </c:pt>
                <c:pt idx="109">
                  <c:v>27</c:v>
                </c:pt>
                <c:pt idx="110">
                  <c:v>13</c:v>
                </c:pt>
                <c:pt idx="111">
                  <c:v>21</c:v>
                </c:pt>
                <c:pt idx="112">
                  <c:v>9</c:v>
                </c:pt>
                <c:pt idx="113">
                  <c:v>8</c:v>
                </c:pt>
                <c:pt idx="114">
                  <c:v>15</c:v>
                </c:pt>
                <c:pt idx="115">
                  <c:v>12</c:v>
                </c:pt>
                <c:pt idx="116">
                  <c:v>8</c:v>
                </c:pt>
                <c:pt idx="117">
                  <c:v>9</c:v>
                </c:pt>
                <c:pt idx="118">
                  <c:v>12</c:v>
                </c:pt>
                <c:pt idx="119">
                  <c:v>3</c:v>
                </c:pt>
                <c:pt idx="120">
                  <c:v>1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3</c:v>
                </c:pt>
                <c:pt idx="125">
                  <c:v>3</c:v>
                </c:pt>
                <c:pt idx="126">
                  <c:v>2</c:v>
                </c:pt>
                <c:pt idx="127">
                  <c:v>1</c:v>
                </c:pt>
                <c:pt idx="1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DD-4440-9631-ABE987234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"/>
        <c:overlap val="99"/>
        <c:axId val="127280544"/>
        <c:axId val="127280936"/>
      </c:barChart>
      <c:dateAx>
        <c:axId val="127280544"/>
        <c:scaling>
          <c:orientation val="minMax"/>
          <c:min val="43862"/>
        </c:scaling>
        <c:delete val="0"/>
        <c:axPos val="b"/>
        <c:numFmt formatCode="[$-410]d\-mmm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itchFamily="34" charset="0"/>
                <a:ea typeface="+mn-ea"/>
                <a:cs typeface="+mn-cs"/>
              </a:defRPr>
            </a:pPr>
            <a:endParaRPr lang="it-IT"/>
          </a:p>
        </c:txPr>
        <c:crossAx val="127280936"/>
        <c:crosses val="autoZero"/>
        <c:auto val="1"/>
        <c:lblOffset val="100"/>
        <c:baseTimeUnit val="days"/>
        <c:majorUnit val="1"/>
        <c:majorTimeUnit val="days"/>
        <c:minorUnit val="1"/>
        <c:minorTimeUnit val="days"/>
      </c:dateAx>
      <c:valAx>
        <c:axId val="127280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127280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2776542116534014E-2"/>
          <c:y val="3.9111665344387571E-2"/>
          <c:w val="0.40356533287583735"/>
          <c:h val="0.10486498420964242"/>
        </c:manualLayout>
      </c:layout>
      <c:overlay val="0"/>
      <c:txPr>
        <a:bodyPr/>
        <a:lstStyle/>
        <a:p>
          <a:pPr>
            <a:defRPr lang="en-US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>
          <a:latin typeface="Tw Cen MT" panose="020B0602020104020603" pitchFamily="34" charset="0"/>
        </a:defRPr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977360432562052E-2"/>
          <c:y val="2.2121345984032856E-2"/>
          <c:w val="0.92687991831634209"/>
          <c:h val="0.827892641904922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decessi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Foglio1!$A$2:$A$104</c:f>
              <c:numCache>
                <c:formatCode>m/d/yyyy</c:formatCode>
                <c:ptCount val="103"/>
                <c:pt idx="0">
                  <c:v>43889</c:v>
                </c:pt>
                <c:pt idx="1">
                  <c:v>43890</c:v>
                </c:pt>
                <c:pt idx="2">
                  <c:v>43891</c:v>
                </c:pt>
                <c:pt idx="3">
                  <c:v>43892</c:v>
                </c:pt>
                <c:pt idx="4">
                  <c:v>43893</c:v>
                </c:pt>
                <c:pt idx="5">
                  <c:v>43894</c:v>
                </c:pt>
                <c:pt idx="6">
                  <c:v>43895</c:v>
                </c:pt>
                <c:pt idx="7">
                  <c:v>43896</c:v>
                </c:pt>
                <c:pt idx="8">
                  <c:v>43897</c:v>
                </c:pt>
                <c:pt idx="9">
                  <c:v>43898</c:v>
                </c:pt>
                <c:pt idx="10">
                  <c:v>43899</c:v>
                </c:pt>
                <c:pt idx="11">
                  <c:v>43900</c:v>
                </c:pt>
                <c:pt idx="12">
                  <c:v>43901</c:v>
                </c:pt>
                <c:pt idx="13">
                  <c:v>43902</c:v>
                </c:pt>
                <c:pt idx="14">
                  <c:v>43903</c:v>
                </c:pt>
                <c:pt idx="15">
                  <c:v>43904</c:v>
                </c:pt>
                <c:pt idx="16">
                  <c:v>43905</c:v>
                </c:pt>
                <c:pt idx="17">
                  <c:v>43906</c:v>
                </c:pt>
                <c:pt idx="18">
                  <c:v>43907</c:v>
                </c:pt>
                <c:pt idx="19">
                  <c:v>43908</c:v>
                </c:pt>
                <c:pt idx="20">
                  <c:v>43909</c:v>
                </c:pt>
                <c:pt idx="21">
                  <c:v>43910</c:v>
                </c:pt>
                <c:pt idx="22">
                  <c:v>43911</c:v>
                </c:pt>
                <c:pt idx="23">
                  <c:v>43912</c:v>
                </c:pt>
                <c:pt idx="24">
                  <c:v>43913</c:v>
                </c:pt>
                <c:pt idx="25">
                  <c:v>43914</c:v>
                </c:pt>
                <c:pt idx="26">
                  <c:v>43915</c:v>
                </c:pt>
                <c:pt idx="27">
                  <c:v>43916</c:v>
                </c:pt>
                <c:pt idx="28">
                  <c:v>43917</c:v>
                </c:pt>
                <c:pt idx="29">
                  <c:v>43918</c:v>
                </c:pt>
                <c:pt idx="30">
                  <c:v>43919</c:v>
                </c:pt>
                <c:pt idx="31">
                  <c:v>43920</c:v>
                </c:pt>
                <c:pt idx="32">
                  <c:v>43921</c:v>
                </c:pt>
                <c:pt idx="33">
                  <c:v>43922</c:v>
                </c:pt>
                <c:pt idx="34">
                  <c:v>43923</c:v>
                </c:pt>
                <c:pt idx="35">
                  <c:v>43924</c:v>
                </c:pt>
                <c:pt idx="36">
                  <c:v>43925</c:v>
                </c:pt>
                <c:pt idx="37">
                  <c:v>43926</c:v>
                </c:pt>
                <c:pt idx="38">
                  <c:v>43927</c:v>
                </c:pt>
                <c:pt idx="39">
                  <c:v>43928</c:v>
                </c:pt>
                <c:pt idx="40">
                  <c:v>43929</c:v>
                </c:pt>
                <c:pt idx="41">
                  <c:v>43930</c:v>
                </c:pt>
                <c:pt idx="42">
                  <c:v>43931</c:v>
                </c:pt>
                <c:pt idx="43">
                  <c:v>43932</c:v>
                </c:pt>
                <c:pt idx="44">
                  <c:v>43933</c:v>
                </c:pt>
                <c:pt idx="45">
                  <c:v>43934</c:v>
                </c:pt>
                <c:pt idx="46">
                  <c:v>43935</c:v>
                </c:pt>
                <c:pt idx="47">
                  <c:v>43936</c:v>
                </c:pt>
                <c:pt idx="48">
                  <c:v>43937</c:v>
                </c:pt>
                <c:pt idx="49">
                  <c:v>43938</c:v>
                </c:pt>
                <c:pt idx="50">
                  <c:v>43939</c:v>
                </c:pt>
                <c:pt idx="51">
                  <c:v>43940</c:v>
                </c:pt>
                <c:pt idx="52">
                  <c:v>43941</c:v>
                </c:pt>
                <c:pt idx="53">
                  <c:v>43942</c:v>
                </c:pt>
                <c:pt idx="54">
                  <c:v>43943</c:v>
                </c:pt>
                <c:pt idx="55">
                  <c:v>43944</c:v>
                </c:pt>
                <c:pt idx="56">
                  <c:v>43945</c:v>
                </c:pt>
                <c:pt idx="57">
                  <c:v>43946</c:v>
                </c:pt>
                <c:pt idx="58">
                  <c:v>43947</c:v>
                </c:pt>
                <c:pt idx="59">
                  <c:v>43948</c:v>
                </c:pt>
                <c:pt idx="60">
                  <c:v>43949</c:v>
                </c:pt>
                <c:pt idx="61">
                  <c:v>43950</c:v>
                </c:pt>
                <c:pt idx="62">
                  <c:v>43951</c:v>
                </c:pt>
                <c:pt idx="63">
                  <c:v>43952</c:v>
                </c:pt>
                <c:pt idx="64">
                  <c:v>43953</c:v>
                </c:pt>
                <c:pt idx="65">
                  <c:v>43954</c:v>
                </c:pt>
                <c:pt idx="66">
                  <c:v>43955</c:v>
                </c:pt>
                <c:pt idx="67">
                  <c:v>43956</c:v>
                </c:pt>
                <c:pt idx="68">
                  <c:v>43957</c:v>
                </c:pt>
                <c:pt idx="69">
                  <c:v>43958</c:v>
                </c:pt>
                <c:pt idx="70">
                  <c:v>43959</c:v>
                </c:pt>
                <c:pt idx="71">
                  <c:v>43960</c:v>
                </c:pt>
                <c:pt idx="72">
                  <c:v>43961</c:v>
                </c:pt>
                <c:pt idx="73">
                  <c:v>43962</c:v>
                </c:pt>
                <c:pt idx="74">
                  <c:v>43963</c:v>
                </c:pt>
                <c:pt idx="75">
                  <c:v>43964</c:v>
                </c:pt>
                <c:pt idx="76">
                  <c:v>43965</c:v>
                </c:pt>
                <c:pt idx="77">
                  <c:v>43966</c:v>
                </c:pt>
                <c:pt idx="78">
                  <c:v>43967</c:v>
                </c:pt>
                <c:pt idx="79">
                  <c:v>43968</c:v>
                </c:pt>
                <c:pt idx="80">
                  <c:v>43969</c:v>
                </c:pt>
                <c:pt idx="81">
                  <c:v>43970</c:v>
                </c:pt>
                <c:pt idx="82">
                  <c:v>43971</c:v>
                </c:pt>
                <c:pt idx="83">
                  <c:v>43972</c:v>
                </c:pt>
                <c:pt idx="84">
                  <c:v>43973</c:v>
                </c:pt>
                <c:pt idx="85">
                  <c:v>43974</c:v>
                </c:pt>
                <c:pt idx="86">
                  <c:v>43975</c:v>
                </c:pt>
                <c:pt idx="87">
                  <c:v>43976</c:v>
                </c:pt>
                <c:pt idx="88">
                  <c:v>43977</c:v>
                </c:pt>
                <c:pt idx="89">
                  <c:v>43978</c:v>
                </c:pt>
                <c:pt idx="90">
                  <c:v>43979</c:v>
                </c:pt>
                <c:pt idx="91">
                  <c:v>43980</c:v>
                </c:pt>
                <c:pt idx="92">
                  <c:v>43981</c:v>
                </c:pt>
                <c:pt idx="93">
                  <c:v>43982</c:v>
                </c:pt>
                <c:pt idx="94">
                  <c:v>43983</c:v>
                </c:pt>
                <c:pt idx="95">
                  <c:v>43984</c:v>
                </c:pt>
                <c:pt idx="96">
                  <c:v>43985</c:v>
                </c:pt>
                <c:pt idx="97">
                  <c:v>43986</c:v>
                </c:pt>
                <c:pt idx="98">
                  <c:v>43987</c:v>
                </c:pt>
                <c:pt idx="99">
                  <c:v>43988</c:v>
                </c:pt>
                <c:pt idx="100">
                  <c:v>43989</c:v>
                </c:pt>
                <c:pt idx="101">
                  <c:v>43990</c:v>
                </c:pt>
                <c:pt idx="102">
                  <c:v>43991</c:v>
                </c:pt>
              </c:numCache>
            </c:numRef>
          </c:cat>
          <c:val>
            <c:numRef>
              <c:f>Foglio1!$B$2:$B$104</c:f>
              <c:numCache>
                <c:formatCode>General</c:formatCode>
                <c:ptCount val="10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6</c:v>
                </c:pt>
                <c:pt idx="11">
                  <c:v>10</c:v>
                </c:pt>
                <c:pt idx="12">
                  <c:v>6</c:v>
                </c:pt>
                <c:pt idx="13">
                  <c:v>19</c:v>
                </c:pt>
                <c:pt idx="14">
                  <c:v>22</c:v>
                </c:pt>
                <c:pt idx="15">
                  <c:v>21</c:v>
                </c:pt>
                <c:pt idx="16">
                  <c:v>27</c:v>
                </c:pt>
                <c:pt idx="17">
                  <c:v>30</c:v>
                </c:pt>
                <c:pt idx="18">
                  <c:v>26</c:v>
                </c:pt>
                <c:pt idx="19">
                  <c:v>43</c:v>
                </c:pt>
                <c:pt idx="20">
                  <c:v>49</c:v>
                </c:pt>
                <c:pt idx="21">
                  <c:v>62</c:v>
                </c:pt>
                <c:pt idx="22">
                  <c:v>67</c:v>
                </c:pt>
                <c:pt idx="23">
                  <c:v>74</c:v>
                </c:pt>
                <c:pt idx="24">
                  <c:v>81</c:v>
                </c:pt>
                <c:pt idx="25">
                  <c:v>100</c:v>
                </c:pt>
                <c:pt idx="26">
                  <c:v>88</c:v>
                </c:pt>
                <c:pt idx="27">
                  <c:v>84</c:v>
                </c:pt>
                <c:pt idx="28">
                  <c:v>96</c:v>
                </c:pt>
                <c:pt idx="29">
                  <c:v>104</c:v>
                </c:pt>
                <c:pt idx="30">
                  <c:v>89</c:v>
                </c:pt>
                <c:pt idx="31">
                  <c:v>84</c:v>
                </c:pt>
                <c:pt idx="32">
                  <c:v>82</c:v>
                </c:pt>
                <c:pt idx="33">
                  <c:v>92</c:v>
                </c:pt>
                <c:pt idx="34">
                  <c:v>84</c:v>
                </c:pt>
                <c:pt idx="35">
                  <c:v>89</c:v>
                </c:pt>
                <c:pt idx="36">
                  <c:v>59</c:v>
                </c:pt>
                <c:pt idx="37">
                  <c:v>97</c:v>
                </c:pt>
                <c:pt idx="38">
                  <c:v>94</c:v>
                </c:pt>
                <c:pt idx="39">
                  <c:v>84</c:v>
                </c:pt>
                <c:pt idx="40">
                  <c:v>84</c:v>
                </c:pt>
                <c:pt idx="41">
                  <c:v>55</c:v>
                </c:pt>
                <c:pt idx="42">
                  <c:v>87</c:v>
                </c:pt>
                <c:pt idx="43">
                  <c:v>91</c:v>
                </c:pt>
                <c:pt idx="44">
                  <c:v>74</c:v>
                </c:pt>
                <c:pt idx="45">
                  <c:v>77</c:v>
                </c:pt>
                <c:pt idx="46">
                  <c:v>75</c:v>
                </c:pt>
                <c:pt idx="47">
                  <c:v>85</c:v>
                </c:pt>
                <c:pt idx="48">
                  <c:v>76</c:v>
                </c:pt>
                <c:pt idx="49">
                  <c:v>75</c:v>
                </c:pt>
                <c:pt idx="50">
                  <c:v>69</c:v>
                </c:pt>
                <c:pt idx="51">
                  <c:v>79</c:v>
                </c:pt>
                <c:pt idx="52">
                  <c:v>61</c:v>
                </c:pt>
                <c:pt idx="53">
                  <c:v>58</c:v>
                </c:pt>
                <c:pt idx="54">
                  <c:v>46</c:v>
                </c:pt>
                <c:pt idx="55">
                  <c:v>50</c:v>
                </c:pt>
                <c:pt idx="56">
                  <c:v>52</c:v>
                </c:pt>
                <c:pt idx="57">
                  <c:v>64</c:v>
                </c:pt>
                <c:pt idx="58">
                  <c:v>42</c:v>
                </c:pt>
                <c:pt idx="59">
                  <c:v>47</c:v>
                </c:pt>
                <c:pt idx="60">
                  <c:v>55</c:v>
                </c:pt>
                <c:pt idx="61">
                  <c:v>37</c:v>
                </c:pt>
                <c:pt idx="62">
                  <c:v>29</c:v>
                </c:pt>
                <c:pt idx="63">
                  <c:v>34</c:v>
                </c:pt>
                <c:pt idx="64">
                  <c:v>35</c:v>
                </c:pt>
                <c:pt idx="65">
                  <c:v>42</c:v>
                </c:pt>
                <c:pt idx="66">
                  <c:v>19</c:v>
                </c:pt>
                <c:pt idx="67">
                  <c:v>39</c:v>
                </c:pt>
                <c:pt idx="68">
                  <c:v>23</c:v>
                </c:pt>
                <c:pt idx="69">
                  <c:v>31</c:v>
                </c:pt>
                <c:pt idx="70">
                  <c:v>21</c:v>
                </c:pt>
                <c:pt idx="71">
                  <c:v>24</c:v>
                </c:pt>
                <c:pt idx="72">
                  <c:v>21</c:v>
                </c:pt>
                <c:pt idx="73">
                  <c:v>23</c:v>
                </c:pt>
                <c:pt idx="74">
                  <c:v>22</c:v>
                </c:pt>
                <c:pt idx="75">
                  <c:v>18</c:v>
                </c:pt>
                <c:pt idx="76">
                  <c:v>19</c:v>
                </c:pt>
                <c:pt idx="77">
                  <c:v>21</c:v>
                </c:pt>
                <c:pt idx="78">
                  <c:v>10</c:v>
                </c:pt>
                <c:pt idx="79">
                  <c:v>17</c:v>
                </c:pt>
                <c:pt idx="80">
                  <c:v>24</c:v>
                </c:pt>
                <c:pt idx="81">
                  <c:v>15</c:v>
                </c:pt>
                <c:pt idx="82">
                  <c:v>16</c:v>
                </c:pt>
                <c:pt idx="83">
                  <c:v>6</c:v>
                </c:pt>
                <c:pt idx="84">
                  <c:v>9</c:v>
                </c:pt>
                <c:pt idx="85">
                  <c:v>11</c:v>
                </c:pt>
                <c:pt idx="86">
                  <c:v>16</c:v>
                </c:pt>
                <c:pt idx="87">
                  <c:v>10</c:v>
                </c:pt>
                <c:pt idx="88">
                  <c:v>7</c:v>
                </c:pt>
                <c:pt idx="89">
                  <c:v>2</c:v>
                </c:pt>
                <c:pt idx="90">
                  <c:v>8</c:v>
                </c:pt>
                <c:pt idx="91">
                  <c:v>7</c:v>
                </c:pt>
                <c:pt idx="92">
                  <c:v>7</c:v>
                </c:pt>
                <c:pt idx="93">
                  <c:v>7</c:v>
                </c:pt>
                <c:pt idx="94">
                  <c:v>9</c:v>
                </c:pt>
                <c:pt idx="95">
                  <c:v>10</c:v>
                </c:pt>
                <c:pt idx="96">
                  <c:v>5</c:v>
                </c:pt>
                <c:pt idx="97">
                  <c:v>4</c:v>
                </c:pt>
                <c:pt idx="98">
                  <c:v>4</c:v>
                </c:pt>
                <c:pt idx="99">
                  <c:v>4</c:v>
                </c:pt>
                <c:pt idx="100">
                  <c:v>3</c:v>
                </c:pt>
                <c:pt idx="101">
                  <c:v>1</c:v>
                </c:pt>
                <c:pt idx="10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FE-4B6E-855D-7820E3BA5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94243128"/>
        <c:axId val="194242344"/>
      </c:barChart>
      <c:dateAx>
        <c:axId val="194243128"/>
        <c:scaling>
          <c:orientation val="minMax"/>
        </c:scaling>
        <c:delete val="0"/>
        <c:axPos val="b"/>
        <c:numFmt formatCode="[$-410]d\-mmm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194242344"/>
        <c:crosses val="autoZero"/>
        <c:auto val="1"/>
        <c:lblOffset val="100"/>
        <c:baseTimeUnit val="days"/>
        <c:majorUnit val="1"/>
        <c:majorTimeUnit val="days"/>
      </c:dateAx>
      <c:valAx>
        <c:axId val="194242344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+mn-ea"/>
                <a:cs typeface="+mn-cs"/>
              </a:defRPr>
            </a:pPr>
            <a:endParaRPr lang="it-IT"/>
          </a:p>
        </c:txPr>
        <c:crossAx val="194243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CD6D8D0-EAFA-4491-B0CD-B745E41E4859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84B468C-A530-4329-9976-0B7C971C579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184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4B468C-A530-4329-9976-0B7C971C5791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897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09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365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20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393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853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3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449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759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01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755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58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6AC2F-9EFA-4B15-8252-90A7B67040E0}" type="datetimeFigureOut">
              <a:rPr lang="it-IT" smtClean="0"/>
              <a:pPr/>
              <a:t>09/06/2020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15EC-A4D7-42BE-A6A1-3EFDBD6540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4AEE12-2366-4D73-BB1E-CECEB7BB0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112" y="1915836"/>
            <a:ext cx="10515600" cy="252553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it-IT" sz="5300" b="1" dirty="0">
                <a:latin typeface="Tw Cen MT" panose="020B0602020104020603" pitchFamily="34" charset="0"/>
              </a:rPr>
              <a:t>Report Piemonte COVID-19 </a:t>
            </a:r>
            <a:br>
              <a:rPr lang="it-IT" sz="5300" b="1" dirty="0">
                <a:latin typeface="Tw Cen MT" panose="020B0602020104020603" pitchFamily="34" charset="0"/>
              </a:rPr>
            </a:br>
            <a:r>
              <a:rPr lang="it-IT" sz="3200" b="1" dirty="0">
                <a:latin typeface="Tw Cen MT" panose="020B0602020104020603" pitchFamily="34" charset="0"/>
              </a:rPr>
              <a:t>9 giugno 2020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51856" y="5788703"/>
            <a:ext cx="1905953" cy="106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9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CE907736-63DD-4C9C-BCDF-B2FA3D47C5E8}"/>
              </a:ext>
            </a:extLst>
          </p:cNvPr>
          <p:cNvSpPr txBox="1"/>
          <p:nvPr/>
        </p:nvSpPr>
        <p:spPr>
          <a:xfrm>
            <a:off x="2885277" y="426447"/>
            <a:ext cx="611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Tw Cen MT" panose="020B0602020104020603" pitchFamily="34" charset="0"/>
              </a:rPr>
              <a:t>Report COVID-19 in Piemonte al 9 giugno 2020</a:t>
            </a:r>
            <a:endParaRPr lang="it-IT" b="1" u="sng" dirty="0">
              <a:latin typeface="Tw Cen MT" panose="020B0602020104020603" pitchFamily="34" charset="0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D2149D3-23C5-4E31-AA97-88D2FBF28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235742"/>
              </p:ext>
            </p:extLst>
          </p:nvPr>
        </p:nvGraphicFramePr>
        <p:xfrm>
          <a:off x="1558470" y="1086000"/>
          <a:ext cx="9242881" cy="4686000"/>
        </p:xfrm>
        <a:graphic>
          <a:graphicData uri="http://schemas.openxmlformats.org/drawingml/2006/table">
            <a:tbl>
              <a:tblPr/>
              <a:tblGrid>
                <a:gridCol w="3119604">
                  <a:extLst>
                    <a:ext uri="{9D8B030D-6E8A-4147-A177-3AD203B41FA5}">
                      <a16:colId xmlns:a16="http://schemas.microsoft.com/office/drawing/2014/main" val="2057624355"/>
                    </a:ext>
                  </a:extLst>
                </a:gridCol>
                <a:gridCol w="1011764">
                  <a:extLst>
                    <a:ext uri="{9D8B030D-6E8A-4147-A177-3AD203B41FA5}">
                      <a16:colId xmlns:a16="http://schemas.microsoft.com/office/drawing/2014/main" val="1675809687"/>
                    </a:ext>
                  </a:extLst>
                </a:gridCol>
                <a:gridCol w="284559">
                  <a:extLst>
                    <a:ext uri="{9D8B030D-6E8A-4147-A177-3AD203B41FA5}">
                      <a16:colId xmlns:a16="http://schemas.microsoft.com/office/drawing/2014/main" val="1538654757"/>
                    </a:ext>
                  </a:extLst>
                </a:gridCol>
                <a:gridCol w="2012987">
                  <a:extLst>
                    <a:ext uri="{9D8B030D-6E8A-4147-A177-3AD203B41FA5}">
                      <a16:colId xmlns:a16="http://schemas.microsoft.com/office/drawing/2014/main" val="1953257588"/>
                    </a:ext>
                  </a:extLst>
                </a:gridCol>
                <a:gridCol w="937989">
                  <a:extLst>
                    <a:ext uri="{9D8B030D-6E8A-4147-A177-3AD203B41FA5}">
                      <a16:colId xmlns:a16="http://schemas.microsoft.com/office/drawing/2014/main" val="2915682039"/>
                    </a:ext>
                  </a:extLst>
                </a:gridCol>
                <a:gridCol w="937989">
                  <a:extLst>
                    <a:ext uri="{9D8B030D-6E8A-4147-A177-3AD203B41FA5}">
                      <a16:colId xmlns:a16="http://schemas.microsoft.com/office/drawing/2014/main" val="1808922757"/>
                    </a:ext>
                  </a:extLst>
                </a:gridCol>
                <a:gridCol w="937989">
                  <a:extLst>
                    <a:ext uri="{9D8B030D-6E8A-4147-A177-3AD203B41FA5}">
                      <a16:colId xmlns:a16="http://schemas.microsoft.com/office/drawing/2014/main" val="120578792"/>
                    </a:ext>
                  </a:extLst>
                </a:gridCol>
              </a:tblGrid>
              <a:tr h="3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SITUAZIONE REGIONALE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SITUAZIONE PROVINCIALE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988308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Totale tamponi processati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348770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Provincia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Positivi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Deceduti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Guariti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743241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Totale casi negativi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193221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Alessandria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3970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651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509053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Totale casi positivi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30890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Asti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1860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564227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Totale attualmente positivi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3671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Biella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763393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Cuneo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2809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2041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093932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Isolamento domiciliare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3033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Novara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287521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Ricoverati non in terapia intensiva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599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Torino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15714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1756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10859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975083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Ricoverati in terapia intensiva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Vercelli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493809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Guariti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20832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Verbano-Cusio-Ossola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903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833691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In via di guarigione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2426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Extraregione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777186"/>
                  </a:ext>
                </a:extLst>
              </a:tr>
              <a:tr h="3905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Deceduti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3961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Non disponibile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530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39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1">
            <a:extLst>
              <a:ext uri="{FF2B5EF4-FFF2-40B4-BE49-F238E27FC236}">
                <a16:creationId xmlns:a16="http://schemas.microsoft.com/office/drawing/2014/main" id="{FB741D24-0737-4A79-AE7B-2612BAD48BCB}"/>
              </a:ext>
            </a:extLst>
          </p:cNvPr>
          <p:cNvSpPr txBox="1"/>
          <p:nvPr/>
        </p:nvSpPr>
        <p:spPr>
          <a:xfrm>
            <a:off x="376518" y="5486400"/>
            <a:ext cx="11474823" cy="1166621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b="1" dirty="0">
                <a:latin typeface="Tw Cen MT" panose="020B0602020104020603" pitchFamily="34" charset="0"/>
              </a:rPr>
              <a:t>Grafico 1. </a:t>
            </a:r>
            <a:r>
              <a:rPr lang="it-IT" sz="1800" dirty="0">
                <a:latin typeface="Tw Cen MT" panose="020B0602020104020603" pitchFamily="34" charset="0"/>
              </a:rPr>
              <a:t>Andamento delle positività al test virologico per COVID-19 in Piemonte al 8 giugno 2020. La parte del diagramma colorata in azzurro rappresenta il numero di casi positivi riscontrati nell’ambito delle Residenze Sanitarie Assistenziali per anziani (pari al 20% del totale delle diagnosi nel periodo 2 giugno - 8 giugno).</a:t>
            </a:r>
          </a:p>
          <a:p>
            <a:pPr algn="just"/>
            <a:endParaRPr lang="it-IT" sz="1800" b="1" dirty="0">
              <a:latin typeface="Tw Cen MT" panose="020B0602020104020603" pitchFamily="34" charset="0"/>
            </a:endParaRP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15231665-D2E4-41B6-8818-3BA2E6951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6360973"/>
              </p:ext>
            </p:extLst>
          </p:nvPr>
        </p:nvGraphicFramePr>
        <p:xfrm>
          <a:off x="177421" y="681317"/>
          <a:ext cx="11818961" cy="4814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224679-5186-4343-8A48-CD1915D059C4}"/>
              </a:ext>
            </a:extLst>
          </p:cNvPr>
          <p:cNvSpPr txBox="1"/>
          <p:nvPr/>
        </p:nvSpPr>
        <p:spPr>
          <a:xfrm>
            <a:off x="974511" y="204979"/>
            <a:ext cx="10278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Tw Cen MT" panose="020B0602020104020603" pitchFamily="34" charset="0"/>
              </a:rPr>
              <a:t>Andamento casi COVID-19 in Piemonte per </a:t>
            </a:r>
            <a:r>
              <a:rPr lang="it-IT" b="1" u="sng" dirty="0">
                <a:latin typeface="Tw Cen MT" panose="020B0602020104020603" pitchFamily="34" charset="0"/>
              </a:rPr>
              <a:t>data di prima diagnosi di positività al test virologico </a:t>
            </a:r>
          </a:p>
        </p:txBody>
      </p:sp>
    </p:spTree>
    <p:extLst>
      <p:ext uri="{BB962C8B-B14F-4D97-AF65-F5344CB8AC3E}">
        <p14:creationId xmlns:p14="http://schemas.microsoft.com/office/powerpoint/2010/main" val="67295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1">
            <a:extLst>
              <a:ext uri="{FF2B5EF4-FFF2-40B4-BE49-F238E27FC236}">
                <a16:creationId xmlns:a16="http://schemas.microsoft.com/office/drawing/2014/main" id="{FB741D24-0737-4A79-AE7B-2612BAD48BCB}"/>
              </a:ext>
            </a:extLst>
          </p:cNvPr>
          <p:cNvSpPr txBox="1"/>
          <p:nvPr/>
        </p:nvSpPr>
        <p:spPr>
          <a:xfrm>
            <a:off x="428625" y="5519494"/>
            <a:ext cx="11444288" cy="922473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b="1" dirty="0">
                <a:latin typeface="Tw Cen MT" panose="020B0602020104020603" pitchFamily="34" charset="0"/>
              </a:rPr>
              <a:t>Grafico 2. </a:t>
            </a:r>
            <a:r>
              <a:rPr lang="it-IT" sz="1800" dirty="0">
                <a:latin typeface="Tw Cen MT" panose="020B0602020104020603" pitchFamily="34" charset="0"/>
              </a:rPr>
              <a:t>Andamento delle positività al test virologico per COVID-19 in Piemonte per giorno di diagnosi al 8 giugno 2020 nella popolazione generale (esclusa quella delle Residenze Sanitarie Assistenziali per anziani).</a:t>
            </a:r>
            <a:endParaRPr lang="it-IT" sz="1800" b="1" dirty="0">
              <a:latin typeface="Tw Cen MT" panose="020B0602020104020603" pitchFamily="34" charset="0"/>
            </a:endParaRP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15231665-D2E4-41B6-8818-3BA2E6951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3140896"/>
              </p:ext>
            </p:extLst>
          </p:nvPr>
        </p:nvGraphicFramePr>
        <p:xfrm>
          <a:off x="251012" y="887507"/>
          <a:ext cx="11819068" cy="4705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224679-5186-4343-8A48-CD1915D059C4}"/>
              </a:ext>
            </a:extLst>
          </p:cNvPr>
          <p:cNvSpPr txBox="1"/>
          <p:nvPr/>
        </p:nvSpPr>
        <p:spPr>
          <a:xfrm>
            <a:off x="1238250" y="316010"/>
            <a:ext cx="9715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Tw Cen MT" panose="020B0602020104020603" pitchFamily="34" charset="0"/>
              </a:rPr>
              <a:t>Andamento casi COVID-19 in Piemonte per data di </a:t>
            </a:r>
            <a:r>
              <a:rPr lang="it-IT" b="1" u="sng" dirty="0">
                <a:latin typeface="Tw Cen MT" panose="020B0602020104020603" pitchFamily="34" charset="0"/>
              </a:rPr>
              <a:t>prima diagnosi di positività al test virologico </a:t>
            </a:r>
          </a:p>
        </p:txBody>
      </p:sp>
    </p:spTree>
    <p:extLst>
      <p:ext uri="{BB962C8B-B14F-4D97-AF65-F5344CB8AC3E}">
        <p14:creationId xmlns:p14="http://schemas.microsoft.com/office/powerpoint/2010/main" val="400048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1">
            <a:extLst>
              <a:ext uri="{FF2B5EF4-FFF2-40B4-BE49-F238E27FC236}">
                <a16:creationId xmlns:a16="http://schemas.microsoft.com/office/drawing/2014/main" id="{FB741D24-0737-4A79-AE7B-2612BAD48BCB}"/>
              </a:ext>
            </a:extLst>
          </p:cNvPr>
          <p:cNvSpPr txBox="1"/>
          <p:nvPr/>
        </p:nvSpPr>
        <p:spPr>
          <a:xfrm>
            <a:off x="394446" y="5360894"/>
            <a:ext cx="11492487" cy="1357636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b="1" dirty="0">
                <a:latin typeface="Tw Cen MT" panose="020B0602020104020603" pitchFamily="34" charset="0"/>
              </a:rPr>
              <a:t>Grafico 3. </a:t>
            </a:r>
            <a:r>
              <a:rPr lang="it-IT" sz="1800" dirty="0">
                <a:latin typeface="Tw Cen MT" panose="020B0602020104020603" pitchFamily="34" charset="0"/>
              </a:rPr>
              <a:t>Andamento delle positività al test virologico per COVID-19 per giorno di insorgenza dei sintomi al 8 giugno. La completezza dell’informazione sulla sintomatologia è pari all’87,9%, di cui il 55,5% sono sintomatici mentre il 32,4% asintomatici (parte del diagramma in rosa). I dati più recenti potrebbero essere sottostimati sia per il ritardo di notifica sia perché ancora non confermati dal test virologico.</a:t>
            </a:r>
            <a:endParaRPr lang="it-IT" sz="1800" b="1" dirty="0">
              <a:latin typeface="Tw Cen MT" panose="020B0602020104020603" pitchFamily="34" charset="0"/>
            </a:endParaRP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15231665-D2E4-41B6-8818-3BA2E6951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4202189"/>
              </p:ext>
            </p:extLst>
          </p:nvPr>
        </p:nvGraphicFramePr>
        <p:xfrm>
          <a:off x="253497" y="772094"/>
          <a:ext cx="11742345" cy="458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224679-5186-4343-8A48-CD1915D059C4}"/>
              </a:ext>
            </a:extLst>
          </p:cNvPr>
          <p:cNvSpPr txBox="1"/>
          <p:nvPr/>
        </p:nvSpPr>
        <p:spPr>
          <a:xfrm>
            <a:off x="2463114" y="295695"/>
            <a:ext cx="7556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Tw Cen MT" panose="020B0602020104020603" pitchFamily="34" charset="0"/>
              </a:rPr>
              <a:t>Andamento casi COVID-19 in Piemonte per </a:t>
            </a:r>
            <a:r>
              <a:rPr lang="it-IT" b="1" u="sng" dirty="0">
                <a:latin typeface="Tw Cen MT" panose="020B0602020104020603" pitchFamily="34" charset="0"/>
              </a:rPr>
              <a:t>data di inizio sintomi</a:t>
            </a:r>
          </a:p>
        </p:txBody>
      </p:sp>
    </p:spTree>
    <p:extLst>
      <p:ext uri="{BB962C8B-B14F-4D97-AF65-F5344CB8AC3E}">
        <p14:creationId xmlns:p14="http://schemas.microsoft.com/office/powerpoint/2010/main" val="374110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1">
            <a:extLst>
              <a:ext uri="{FF2B5EF4-FFF2-40B4-BE49-F238E27FC236}">
                <a16:creationId xmlns:a16="http://schemas.microsoft.com/office/drawing/2014/main" id="{FB741D24-0737-4A79-AE7B-2612BAD48BCB}"/>
              </a:ext>
            </a:extLst>
          </p:cNvPr>
          <p:cNvSpPr txBox="1"/>
          <p:nvPr/>
        </p:nvSpPr>
        <p:spPr>
          <a:xfrm>
            <a:off x="582834" y="5334001"/>
            <a:ext cx="11179274" cy="952752"/>
          </a:xfrm>
          <a:prstGeom prst="rect">
            <a:avLst/>
          </a:prstGeom>
          <a:solidFill>
            <a:schemeClr val="bg1"/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b="1" dirty="0">
                <a:latin typeface="Tw Cen MT" panose="020B0602020104020603" pitchFamily="34" charset="0"/>
              </a:rPr>
              <a:t>Grafico 4. </a:t>
            </a:r>
            <a:r>
              <a:rPr lang="it-IT" sz="1800" dirty="0">
                <a:latin typeface="Tw Cen MT" panose="020B0602020104020603" pitchFamily="34" charset="0"/>
              </a:rPr>
              <a:t>Andamento dei decessi in pazienti COVID-19 al 9 giugno 2020. I dati più recenti potrebbero essere sottostimati sia per il ritardo di notifica sia perché ancora non confermati dal test virologico.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15231665-D2E4-41B6-8818-3BA2E6951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3122238"/>
              </p:ext>
            </p:extLst>
          </p:nvPr>
        </p:nvGraphicFramePr>
        <p:xfrm>
          <a:off x="277907" y="1037427"/>
          <a:ext cx="11689976" cy="4296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224679-5186-4343-8A48-CD1915D059C4}"/>
              </a:ext>
            </a:extLst>
          </p:cNvPr>
          <p:cNvSpPr txBox="1"/>
          <p:nvPr/>
        </p:nvSpPr>
        <p:spPr>
          <a:xfrm>
            <a:off x="2394106" y="371719"/>
            <a:ext cx="7556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Tw Cen MT" panose="020B0602020104020603" pitchFamily="34" charset="0"/>
              </a:rPr>
              <a:t>Andamento casi COVID-19 in Piemonte per </a:t>
            </a:r>
            <a:r>
              <a:rPr lang="it-IT" b="1" u="sng" dirty="0">
                <a:latin typeface="Tw Cen MT" panose="020B0602020104020603" pitchFamily="34" charset="0"/>
              </a:rPr>
              <a:t>data di decesso</a:t>
            </a:r>
          </a:p>
        </p:txBody>
      </p:sp>
    </p:spTree>
    <p:extLst>
      <p:ext uri="{BB962C8B-B14F-4D97-AF65-F5344CB8AC3E}">
        <p14:creationId xmlns:p14="http://schemas.microsoft.com/office/powerpoint/2010/main" val="27286516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2067</TotalTime>
  <Words>346</Words>
  <Application>Microsoft Office PowerPoint</Application>
  <PresentationFormat>Widescreen</PresentationFormat>
  <Paragraphs>79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Tw Cen MT</vt:lpstr>
      <vt:lpstr>Tema di Office</vt:lpstr>
      <vt:lpstr>Report Piemonte COVID-19  9 giugno 2020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Sala Protezione Civile</dc:creator>
  <cp:lastModifiedBy>PIER CESARE MORA</cp:lastModifiedBy>
  <cp:revision>240</cp:revision>
  <cp:lastPrinted>2020-05-13T14:04:09Z</cp:lastPrinted>
  <dcterms:created xsi:type="dcterms:W3CDTF">2020-04-17T12:47:37Z</dcterms:created>
  <dcterms:modified xsi:type="dcterms:W3CDTF">2020-06-09T13:17:18Z</dcterms:modified>
</cp:coreProperties>
</file>