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24" r:id="rId1"/>
  </p:sldMasterIdLst>
  <p:notesMasterIdLst>
    <p:notesMasterId r:id="rId16"/>
  </p:notesMasterIdLst>
  <p:sldIdLst>
    <p:sldId id="256" r:id="rId2"/>
    <p:sldId id="277" r:id="rId3"/>
    <p:sldId id="331" r:id="rId4"/>
    <p:sldId id="332" r:id="rId5"/>
    <p:sldId id="333" r:id="rId6"/>
    <p:sldId id="334" r:id="rId7"/>
    <p:sldId id="335" r:id="rId8"/>
    <p:sldId id="336" r:id="rId9"/>
    <p:sldId id="338" r:id="rId10"/>
    <p:sldId id="337" r:id="rId11"/>
    <p:sldId id="339" r:id="rId12"/>
    <p:sldId id="340" r:id="rId13"/>
    <p:sldId id="309" r:id="rId14"/>
    <p:sldId id="330" r:id="rId1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0EE"/>
    <a:srgbClr val="84B4E0"/>
    <a:srgbClr val="FFFFFF"/>
    <a:srgbClr val="26A0C5"/>
    <a:srgbClr val="EAEAEA"/>
    <a:srgbClr val="F8F8F8"/>
    <a:srgbClr val="246FB2"/>
    <a:srgbClr val="EEEEEE"/>
    <a:srgbClr val="D9EDF7"/>
    <a:srgbClr val="1E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40" autoAdjust="0"/>
  </p:normalViewPr>
  <p:slideViewPr>
    <p:cSldViewPr snapToGrid="0">
      <p:cViewPr varScale="1">
        <p:scale>
          <a:sx n="68" d="100"/>
          <a:sy n="68" d="100"/>
        </p:scale>
        <p:origin x="1362" y="48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C6F3E6-B515-460E-9FCB-4C2D4ADF4E1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B7DFEFD-AF6D-4622-AEB2-9C79E77E29A5}">
      <dgm:prSet phldrT="[Text]" custT="1"/>
      <dgm:spPr/>
      <dgm:t>
        <a:bodyPr/>
        <a:lstStyle/>
        <a:p>
          <a:r>
            <a:rPr lang="it-IT" sz="1800" dirty="0" smtClean="0"/>
            <a:t>ENTI VISITATI E SUPPORTATI</a:t>
          </a:r>
        </a:p>
      </dgm:t>
    </dgm:pt>
    <dgm:pt modelId="{91278F0A-4F1B-47FB-82CF-477D07B8BB54}" type="parTrans" cxnId="{4A4089EA-3D4E-4208-8B14-C25A2353F126}">
      <dgm:prSet/>
      <dgm:spPr/>
      <dgm:t>
        <a:bodyPr/>
        <a:lstStyle/>
        <a:p>
          <a:endParaRPr lang="it-IT"/>
        </a:p>
      </dgm:t>
    </dgm:pt>
    <dgm:pt modelId="{7522687B-B9B4-4322-A2DA-A919BAA35674}" type="sibTrans" cxnId="{4A4089EA-3D4E-4208-8B14-C25A2353F126}">
      <dgm:prSet/>
      <dgm:spPr/>
      <dgm:t>
        <a:bodyPr/>
        <a:lstStyle/>
        <a:p>
          <a:endParaRPr lang="it-IT"/>
        </a:p>
      </dgm:t>
    </dgm:pt>
    <dgm:pt modelId="{053B4D9B-5633-4361-B3BB-3D7A53F5B8A5}">
      <dgm:prSet phldrT="[Text]" custT="1"/>
      <dgm:spPr/>
      <dgm:t>
        <a:bodyPr/>
        <a:lstStyle/>
        <a:p>
          <a:r>
            <a:rPr lang="it-IT" sz="1800" dirty="0" smtClean="0"/>
            <a:t>QUESTIONARI MONITORATI</a:t>
          </a:r>
          <a:endParaRPr lang="it-IT" sz="1800" dirty="0"/>
        </a:p>
      </dgm:t>
    </dgm:pt>
    <dgm:pt modelId="{A321185B-E121-48A7-8041-494946E23FE4}" type="parTrans" cxnId="{433A2793-7672-47B2-B667-090EEF67C366}">
      <dgm:prSet/>
      <dgm:spPr/>
      <dgm:t>
        <a:bodyPr/>
        <a:lstStyle/>
        <a:p>
          <a:endParaRPr lang="it-IT"/>
        </a:p>
      </dgm:t>
    </dgm:pt>
    <dgm:pt modelId="{A4EFB697-0FF7-45FE-9B8E-0446797AA38E}" type="sibTrans" cxnId="{433A2793-7672-47B2-B667-090EEF67C366}">
      <dgm:prSet/>
      <dgm:spPr/>
      <dgm:t>
        <a:bodyPr/>
        <a:lstStyle/>
        <a:p>
          <a:endParaRPr lang="it-IT"/>
        </a:p>
      </dgm:t>
    </dgm:pt>
    <dgm:pt modelId="{0F90E218-7CA0-46D0-9A4B-7C53233838B8}">
      <dgm:prSet phldrT="[Text]" custT="1"/>
      <dgm:spPr/>
      <dgm:t>
        <a:bodyPr/>
        <a:lstStyle/>
        <a:p>
          <a:r>
            <a:rPr lang="it-IT" sz="1800" dirty="0" smtClean="0"/>
            <a:t>EDIFICI GEOREFERENZIATI</a:t>
          </a:r>
          <a:endParaRPr lang="it-IT" sz="1800" dirty="0"/>
        </a:p>
      </dgm:t>
    </dgm:pt>
    <dgm:pt modelId="{F7FF3D66-2EA1-4CBE-AFE3-5AA041051C33}" type="parTrans" cxnId="{E85E6C63-AA87-4A9C-823B-51B16FDBFB1F}">
      <dgm:prSet/>
      <dgm:spPr/>
      <dgm:t>
        <a:bodyPr/>
        <a:lstStyle/>
        <a:p>
          <a:endParaRPr lang="it-IT"/>
        </a:p>
      </dgm:t>
    </dgm:pt>
    <dgm:pt modelId="{B1FE210E-7E69-4D9C-8C13-BC4A45E0F68A}" type="sibTrans" cxnId="{E85E6C63-AA87-4A9C-823B-51B16FDBFB1F}">
      <dgm:prSet/>
      <dgm:spPr/>
      <dgm:t>
        <a:bodyPr/>
        <a:lstStyle/>
        <a:p>
          <a:endParaRPr lang="it-IT"/>
        </a:p>
      </dgm:t>
    </dgm:pt>
    <dgm:pt modelId="{0B9B9D97-985A-4642-8C8F-11DE82E122DA}">
      <dgm:prSet custT="1"/>
      <dgm:spPr/>
      <dgm:t>
        <a:bodyPr/>
        <a:lstStyle/>
        <a:p>
          <a:r>
            <a:rPr lang="it-IT" sz="1800" dirty="0" smtClean="0"/>
            <a:t>DELLE CRITICITÀ RISOLTE </a:t>
          </a:r>
          <a:endParaRPr lang="it-IT" sz="1800" dirty="0"/>
        </a:p>
      </dgm:t>
    </dgm:pt>
    <dgm:pt modelId="{8E6F0B57-3140-4252-8431-A861B116EC5A}" type="sibTrans" cxnId="{CE67A2B4-5366-44D7-BE56-08FEFC25C429}">
      <dgm:prSet/>
      <dgm:spPr/>
      <dgm:t>
        <a:bodyPr/>
        <a:lstStyle/>
        <a:p>
          <a:endParaRPr lang="it-IT"/>
        </a:p>
      </dgm:t>
    </dgm:pt>
    <dgm:pt modelId="{6D8E96FD-F21F-48D7-852A-FC01BB487CCA}" type="parTrans" cxnId="{CE67A2B4-5366-44D7-BE56-08FEFC25C429}">
      <dgm:prSet/>
      <dgm:spPr/>
      <dgm:t>
        <a:bodyPr/>
        <a:lstStyle/>
        <a:p>
          <a:endParaRPr lang="it-IT"/>
        </a:p>
      </dgm:t>
    </dgm:pt>
    <dgm:pt modelId="{06F37AD5-9591-4B74-B045-334DF2B0C7E1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it-IT" sz="1800" dirty="0" smtClean="0"/>
            <a:t>QUESTIONARI MONITORATI CON CRITICITÀ</a:t>
          </a:r>
          <a:endParaRPr lang="it-IT" sz="1800" dirty="0"/>
        </a:p>
      </dgm:t>
    </dgm:pt>
    <dgm:pt modelId="{93D03ADC-5DF6-467A-9AA1-E9B0C8B42C5D}" type="sibTrans" cxnId="{888E8D2A-9C7A-4CF9-9061-2C624D8E8056}">
      <dgm:prSet/>
      <dgm:spPr/>
      <dgm:t>
        <a:bodyPr/>
        <a:lstStyle/>
        <a:p>
          <a:endParaRPr lang="it-IT"/>
        </a:p>
      </dgm:t>
    </dgm:pt>
    <dgm:pt modelId="{F8D4CB9A-0E83-41AD-9E5A-C6D7A419DCA5}" type="parTrans" cxnId="{888E8D2A-9C7A-4CF9-9061-2C624D8E8056}">
      <dgm:prSet/>
      <dgm:spPr/>
      <dgm:t>
        <a:bodyPr/>
        <a:lstStyle/>
        <a:p>
          <a:endParaRPr lang="it-IT"/>
        </a:p>
      </dgm:t>
    </dgm:pt>
    <dgm:pt modelId="{9F737E32-B85D-4877-BE6C-1A2268B83B2E}" type="pres">
      <dgm:prSet presAssocID="{47C6F3E6-B515-460E-9FCB-4C2D4ADF4E1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3C2F6117-9E66-4B43-8492-BAA7CE2480C7}" type="pres">
      <dgm:prSet presAssocID="{47C6F3E6-B515-460E-9FCB-4C2D4ADF4E1F}" presName="Name1" presStyleCnt="0"/>
      <dgm:spPr/>
    </dgm:pt>
    <dgm:pt modelId="{87F9615A-9025-442C-B0EA-B38C985937B9}" type="pres">
      <dgm:prSet presAssocID="{47C6F3E6-B515-460E-9FCB-4C2D4ADF4E1F}" presName="cycle" presStyleCnt="0"/>
      <dgm:spPr/>
    </dgm:pt>
    <dgm:pt modelId="{893E1731-3FFB-44CE-9C9E-181EDEA5DF68}" type="pres">
      <dgm:prSet presAssocID="{47C6F3E6-B515-460E-9FCB-4C2D4ADF4E1F}" presName="srcNode" presStyleLbl="node1" presStyleIdx="0" presStyleCnt="5"/>
      <dgm:spPr/>
    </dgm:pt>
    <dgm:pt modelId="{B25FE8A3-1634-45FC-B8D8-A475B0AA7F3C}" type="pres">
      <dgm:prSet presAssocID="{47C6F3E6-B515-460E-9FCB-4C2D4ADF4E1F}" presName="conn" presStyleLbl="parChTrans1D2" presStyleIdx="0" presStyleCnt="1"/>
      <dgm:spPr/>
      <dgm:t>
        <a:bodyPr/>
        <a:lstStyle/>
        <a:p>
          <a:endParaRPr lang="it-IT"/>
        </a:p>
      </dgm:t>
    </dgm:pt>
    <dgm:pt modelId="{0B5FD00B-6078-4707-AD20-3EE4A5DB31CB}" type="pres">
      <dgm:prSet presAssocID="{47C6F3E6-B515-460E-9FCB-4C2D4ADF4E1F}" presName="extraNode" presStyleLbl="node1" presStyleIdx="0" presStyleCnt="5"/>
      <dgm:spPr/>
    </dgm:pt>
    <dgm:pt modelId="{62FA5E41-05F4-4444-AF6F-99FB8CACF3BB}" type="pres">
      <dgm:prSet presAssocID="{47C6F3E6-B515-460E-9FCB-4C2D4ADF4E1F}" presName="dstNode" presStyleLbl="node1" presStyleIdx="0" presStyleCnt="5"/>
      <dgm:spPr/>
    </dgm:pt>
    <dgm:pt modelId="{E19976E2-6BE3-49D8-B4A8-DF41CF47AC11}" type="pres">
      <dgm:prSet presAssocID="{4B7DFEFD-AF6D-4622-AEB2-9C79E77E29A5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9E00DF-9F2B-407A-8DCC-7663AF97F9C7}" type="pres">
      <dgm:prSet presAssocID="{4B7DFEFD-AF6D-4622-AEB2-9C79E77E29A5}" presName="accent_1" presStyleCnt="0"/>
      <dgm:spPr/>
    </dgm:pt>
    <dgm:pt modelId="{BD9B322B-CD9C-458F-A552-5551003AF718}" type="pres">
      <dgm:prSet presAssocID="{4B7DFEFD-AF6D-4622-AEB2-9C79E77E29A5}" presName="accentRepeatNode" presStyleLbl="solidFgAcc1" presStyleIdx="0" presStyleCnt="5"/>
      <dgm:spPr/>
    </dgm:pt>
    <dgm:pt modelId="{3BFEFD30-0811-4B33-9462-153413113416}" type="pres">
      <dgm:prSet presAssocID="{053B4D9B-5633-4361-B3BB-3D7A53F5B8A5}" presName="text_2" presStyleLbl="node1" presStyleIdx="1" presStyleCnt="5" custScaleX="10445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6B47587-6786-4177-A4F9-00C10E2EB9C1}" type="pres">
      <dgm:prSet presAssocID="{053B4D9B-5633-4361-B3BB-3D7A53F5B8A5}" presName="accent_2" presStyleCnt="0"/>
      <dgm:spPr/>
    </dgm:pt>
    <dgm:pt modelId="{DF351BA0-D8BA-41AB-AFBC-BB2D35FF271F}" type="pres">
      <dgm:prSet presAssocID="{053B4D9B-5633-4361-B3BB-3D7A53F5B8A5}" presName="accentRepeatNode" presStyleLbl="solidFgAcc1" presStyleIdx="1" presStyleCnt="5"/>
      <dgm:spPr/>
      <dgm:t>
        <a:bodyPr/>
        <a:lstStyle/>
        <a:p>
          <a:endParaRPr lang="it-IT"/>
        </a:p>
      </dgm:t>
    </dgm:pt>
    <dgm:pt modelId="{A156B416-B63F-460F-A782-99DB433B8007}" type="pres">
      <dgm:prSet presAssocID="{0F90E218-7CA0-46D0-9A4B-7C53233838B8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68A5379-A242-4BC8-B9AE-874CFF695BD2}" type="pres">
      <dgm:prSet presAssocID="{0F90E218-7CA0-46D0-9A4B-7C53233838B8}" presName="accent_3" presStyleCnt="0"/>
      <dgm:spPr/>
    </dgm:pt>
    <dgm:pt modelId="{FCEB4455-CC5E-41B3-9A78-B595BAABD00C}" type="pres">
      <dgm:prSet presAssocID="{0F90E218-7CA0-46D0-9A4B-7C53233838B8}" presName="accentRepeatNode" presStyleLbl="solidFgAcc1" presStyleIdx="2" presStyleCnt="5"/>
      <dgm:spPr/>
    </dgm:pt>
    <dgm:pt modelId="{66D129B6-4081-4BE4-8C3B-90E97BAD90B4}" type="pres">
      <dgm:prSet presAssocID="{06F37AD5-9591-4B74-B045-334DF2B0C7E1}" presName="text_4" presStyleLbl="node1" presStyleIdx="3" presStyleCnt="5" custScaleX="106530" custLinFactNeighborX="423" custLinFactNeighborY="-117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25F52E3-46FF-477C-AD63-27E4C736B643}" type="pres">
      <dgm:prSet presAssocID="{06F37AD5-9591-4B74-B045-334DF2B0C7E1}" presName="accent_4" presStyleCnt="0"/>
      <dgm:spPr/>
    </dgm:pt>
    <dgm:pt modelId="{26FB6378-C3D2-4A7C-9EEC-D35A21872614}" type="pres">
      <dgm:prSet presAssocID="{06F37AD5-9591-4B74-B045-334DF2B0C7E1}" presName="accentRepeatNode" presStyleLbl="solidFgAcc1" presStyleIdx="3" presStyleCnt="5"/>
      <dgm:spPr/>
    </dgm:pt>
    <dgm:pt modelId="{992F4185-6DAD-46F1-9EA2-1335430B8ADA}" type="pres">
      <dgm:prSet presAssocID="{0B9B9D97-985A-4642-8C8F-11DE82E122D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A46F279-4EF0-4E43-8851-493B6114F968}" type="pres">
      <dgm:prSet presAssocID="{0B9B9D97-985A-4642-8C8F-11DE82E122DA}" presName="accent_5" presStyleCnt="0"/>
      <dgm:spPr/>
    </dgm:pt>
    <dgm:pt modelId="{54CC68F5-4CEB-46FE-A369-788F47EDBD76}" type="pres">
      <dgm:prSet presAssocID="{0B9B9D97-985A-4642-8C8F-11DE82E122DA}" presName="accentRepeatNode" presStyleLbl="solidFgAcc1" presStyleIdx="4" presStyleCnt="5"/>
      <dgm:spPr/>
    </dgm:pt>
  </dgm:ptLst>
  <dgm:cxnLst>
    <dgm:cxn modelId="{EB536117-4862-4993-A3B9-4F62B25709A6}" type="presOf" srcId="{0B9B9D97-985A-4642-8C8F-11DE82E122DA}" destId="{992F4185-6DAD-46F1-9EA2-1335430B8ADA}" srcOrd="0" destOrd="0" presId="urn:microsoft.com/office/officeart/2008/layout/VerticalCurvedList"/>
    <dgm:cxn modelId="{E8232A2E-0947-4EC0-9D0D-C6CDC6C89B0A}" type="presOf" srcId="{0F90E218-7CA0-46D0-9A4B-7C53233838B8}" destId="{A156B416-B63F-460F-A782-99DB433B8007}" srcOrd="0" destOrd="0" presId="urn:microsoft.com/office/officeart/2008/layout/VerticalCurvedList"/>
    <dgm:cxn modelId="{E068BA27-CF1A-44FB-8ED0-BE9627D8126C}" type="presOf" srcId="{7522687B-B9B4-4322-A2DA-A919BAA35674}" destId="{B25FE8A3-1634-45FC-B8D8-A475B0AA7F3C}" srcOrd="0" destOrd="0" presId="urn:microsoft.com/office/officeart/2008/layout/VerticalCurvedList"/>
    <dgm:cxn modelId="{4A4089EA-3D4E-4208-8B14-C25A2353F126}" srcId="{47C6F3E6-B515-460E-9FCB-4C2D4ADF4E1F}" destId="{4B7DFEFD-AF6D-4622-AEB2-9C79E77E29A5}" srcOrd="0" destOrd="0" parTransId="{91278F0A-4F1B-47FB-82CF-477D07B8BB54}" sibTransId="{7522687B-B9B4-4322-A2DA-A919BAA35674}"/>
    <dgm:cxn modelId="{888E8D2A-9C7A-4CF9-9061-2C624D8E8056}" srcId="{47C6F3E6-B515-460E-9FCB-4C2D4ADF4E1F}" destId="{06F37AD5-9591-4B74-B045-334DF2B0C7E1}" srcOrd="3" destOrd="0" parTransId="{F8D4CB9A-0E83-41AD-9E5A-C6D7A419DCA5}" sibTransId="{93D03ADC-5DF6-467A-9AA1-E9B0C8B42C5D}"/>
    <dgm:cxn modelId="{756AAFE7-367A-4B25-BACC-C8AC7D096853}" type="presOf" srcId="{47C6F3E6-B515-460E-9FCB-4C2D4ADF4E1F}" destId="{9F737E32-B85D-4877-BE6C-1A2268B83B2E}" srcOrd="0" destOrd="0" presId="urn:microsoft.com/office/officeart/2008/layout/VerticalCurvedList"/>
    <dgm:cxn modelId="{5F3AD1E5-B660-431C-B994-225C0A6CB73E}" type="presOf" srcId="{4B7DFEFD-AF6D-4622-AEB2-9C79E77E29A5}" destId="{E19976E2-6BE3-49D8-B4A8-DF41CF47AC11}" srcOrd="0" destOrd="0" presId="urn:microsoft.com/office/officeart/2008/layout/VerticalCurvedList"/>
    <dgm:cxn modelId="{433A2793-7672-47B2-B667-090EEF67C366}" srcId="{47C6F3E6-B515-460E-9FCB-4C2D4ADF4E1F}" destId="{053B4D9B-5633-4361-B3BB-3D7A53F5B8A5}" srcOrd="1" destOrd="0" parTransId="{A321185B-E121-48A7-8041-494946E23FE4}" sibTransId="{A4EFB697-0FF7-45FE-9B8E-0446797AA38E}"/>
    <dgm:cxn modelId="{88CD0B0F-0564-4287-8CBF-94EA05A22455}" type="presOf" srcId="{053B4D9B-5633-4361-B3BB-3D7A53F5B8A5}" destId="{3BFEFD30-0811-4B33-9462-153413113416}" srcOrd="0" destOrd="0" presId="urn:microsoft.com/office/officeart/2008/layout/VerticalCurvedList"/>
    <dgm:cxn modelId="{0A12CC97-9C6E-410E-B06D-0DE58284E270}" type="presOf" srcId="{06F37AD5-9591-4B74-B045-334DF2B0C7E1}" destId="{66D129B6-4081-4BE4-8C3B-90E97BAD90B4}" srcOrd="0" destOrd="0" presId="urn:microsoft.com/office/officeart/2008/layout/VerticalCurvedList"/>
    <dgm:cxn modelId="{E85E6C63-AA87-4A9C-823B-51B16FDBFB1F}" srcId="{47C6F3E6-B515-460E-9FCB-4C2D4ADF4E1F}" destId="{0F90E218-7CA0-46D0-9A4B-7C53233838B8}" srcOrd="2" destOrd="0" parTransId="{F7FF3D66-2EA1-4CBE-AFE3-5AA041051C33}" sibTransId="{B1FE210E-7E69-4D9C-8C13-BC4A45E0F68A}"/>
    <dgm:cxn modelId="{CE67A2B4-5366-44D7-BE56-08FEFC25C429}" srcId="{47C6F3E6-B515-460E-9FCB-4C2D4ADF4E1F}" destId="{0B9B9D97-985A-4642-8C8F-11DE82E122DA}" srcOrd="4" destOrd="0" parTransId="{6D8E96FD-F21F-48D7-852A-FC01BB487CCA}" sibTransId="{8E6F0B57-3140-4252-8431-A861B116EC5A}"/>
    <dgm:cxn modelId="{29397232-098D-4774-B829-958C0E4D5AC3}" type="presParOf" srcId="{9F737E32-B85D-4877-BE6C-1A2268B83B2E}" destId="{3C2F6117-9E66-4B43-8492-BAA7CE2480C7}" srcOrd="0" destOrd="0" presId="urn:microsoft.com/office/officeart/2008/layout/VerticalCurvedList"/>
    <dgm:cxn modelId="{0E789239-0A75-451C-9968-A4F734A0D865}" type="presParOf" srcId="{3C2F6117-9E66-4B43-8492-BAA7CE2480C7}" destId="{87F9615A-9025-442C-B0EA-B38C985937B9}" srcOrd="0" destOrd="0" presId="urn:microsoft.com/office/officeart/2008/layout/VerticalCurvedList"/>
    <dgm:cxn modelId="{D29536D9-7885-438A-8367-E590311BC1C8}" type="presParOf" srcId="{87F9615A-9025-442C-B0EA-B38C985937B9}" destId="{893E1731-3FFB-44CE-9C9E-181EDEA5DF68}" srcOrd="0" destOrd="0" presId="urn:microsoft.com/office/officeart/2008/layout/VerticalCurvedList"/>
    <dgm:cxn modelId="{6DFEFF58-E68F-4F40-942C-4233231D5919}" type="presParOf" srcId="{87F9615A-9025-442C-B0EA-B38C985937B9}" destId="{B25FE8A3-1634-45FC-B8D8-A475B0AA7F3C}" srcOrd="1" destOrd="0" presId="urn:microsoft.com/office/officeart/2008/layout/VerticalCurvedList"/>
    <dgm:cxn modelId="{8255BABB-2018-4F9E-BD05-EAB977B56231}" type="presParOf" srcId="{87F9615A-9025-442C-B0EA-B38C985937B9}" destId="{0B5FD00B-6078-4707-AD20-3EE4A5DB31CB}" srcOrd="2" destOrd="0" presId="urn:microsoft.com/office/officeart/2008/layout/VerticalCurvedList"/>
    <dgm:cxn modelId="{CC91A7B3-9C53-49C9-ADF8-F654E957DD93}" type="presParOf" srcId="{87F9615A-9025-442C-B0EA-B38C985937B9}" destId="{62FA5E41-05F4-4444-AF6F-99FB8CACF3BB}" srcOrd="3" destOrd="0" presId="urn:microsoft.com/office/officeart/2008/layout/VerticalCurvedList"/>
    <dgm:cxn modelId="{0DF05684-BDB3-4A4A-B97B-9783C86E3BD9}" type="presParOf" srcId="{3C2F6117-9E66-4B43-8492-BAA7CE2480C7}" destId="{E19976E2-6BE3-49D8-B4A8-DF41CF47AC11}" srcOrd="1" destOrd="0" presId="urn:microsoft.com/office/officeart/2008/layout/VerticalCurvedList"/>
    <dgm:cxn modelId="{AE31C247-97F3-48A2-99B6-5F96C6673915}" type="presParOf" srcId="{3C2F6117-9E66-4B43-8492-BAA7CE2480C7}" destId="{C39E00DF-9F2B-407A-8DCC-7663AF97F9C7}" srcOrd="2" destOrd="0" presId="urn:microsoft.com/office/officeart/2008/layout/VerticalCurvedList"/>
    <dgm:cxn modelId="{A66C1FA9-A34E-4FAC-BA3E-4464815B8826}" type="presParOf" srcId="{C39E00DF-9F2B-407A-8DCC-7663AF97F9C7}" destId="{BD9B322B-CD9C-458F-A552-5551003AF718}" srcOrd="0" destOrd="0" presId="urn:microsoft.com/office/officeart/2008/layout/VerticalCurvedList"/>
    <dgm:cxn modelId="{6477D1C4-B707-4D48-858F-43ACFC874836}" type="presParOf" srcId="{3C2F6117-9E66-4B43-8492-BAA7CE2480C7}" destId="{3BFEFD30-0811-4B33-9462-153413113416}" srcOrd="3" destOrd="0" presId="urn:microsoft.com/office/officeart/2008/layout/VerticalCurvedList"/>
    <dgm:cxn modelId="{673AF4E7-AA90-4B64-A12A-93D5E18267C3}" type="presParOf" srcId="{3C2F6117-9E66-4B43-8492-BAA7CE2480C7}" destId="{56B47587-6786-4177-A4F9-00C10E2EB9C1}" srcOrd="4" destOrd="0" presId="urn:microsoft.com/office/officeart/2008/layout/VerticalCurvedList"/>
    <dgm:cxn modelId="{6B83C3CE-304C-4FD3-9803-59FF90AB4D5C}" type="presParOf" srcId="{56B47587-6786-4177-A4F9-00C10E2EB9C1}" destId="{DF351BA0-D8BA-41AB-AFBC-BB2D35FF271F}" srcOrd="0" destOrd="0" presId="urn:microsoft.com/office/officeart/2008/layout/VerticalCurvedList"/>
    <dgm:cxn modelId="{75BA5184-D219-4CC6-8AF2-A76E4C5D6294}" type="presParOf" srcId="{3C2F6117-9E66-4B43-8492-BAA7CE2480C7}" destId="{A156B416-B63F-460F-A782-99DB433B8007}" srcOrd="5" destOrd="0" presId="urn:microsoft.com/office/officeart/2008/layout/VerticalCurvedList"/>
    <dgm:cxn modelId="{30542033-7727-4D18-8027-96D60C8515B0}" type="presParOf" srcId="{3C2F6117-9E66-4B43-8492-BAA7CE2480C7}" destId="{668A5379-A242-4BC8-B9AE-874CFF695BD2}" srcOrd="6" destOrd="0" presId="urn:microsoft.com/office/officeart/2008/layout/VerticalCurvedList"/>
    <dgm:cxn modelId="{B1B26D83-AB5A-4ECD-BDFE-B78CE97AE567}" type="presParOf" srcId="{668A5379-A242-4BC8-B9AE-874CFF695BD2}" destId="{FCEB4455-CC5E-41B3-9A78-B595BAABD00C}" srcOrd="0" destOrd="0" presId="urn:microsoft.com/office/officeart/2008/layout/VerticalCurvedList"/>
    <dgm:cxn modelId="{11B7DDFD-65D0-4C5A-AC37-46EF955886BE}" type="presParOf" srcId="{3C2F6117-9E66-4B43-8492-BAA7CE2480C7}" destId="{66D129B6-4081-4BE4-8C3B-90E97BAD90B4}" srcOrd="7" destOrd="0" presId="urn:microsoft.com/office/officeart/2008/layout/VerticalCurvedList"/>
    <dgm:cxn modelId="{CACFC447-65F4-4EC0-96EF-48C1A77D2BAC}" type="presParOf" srcId="{3C2F6117-9E66-4B43-8492-BAA7CE2480C7}" destId="{B25F52E3-46FF-477C-AD63-27E4C736B643}" srcOrd="8" destOrd="0" presId="urn:microsoft.com/office/officeart/2008/layout/VerticalCurvedList"/>
    <dgm:cxn modelId="{34DAB712-A639-41CD-9950-8B9C6AD81B2E}" type="presParOf" srcId="{B25F52E3-46FF-477C-AD63-27E4C736B643}" destId="{26FB6378-C3D2-4A7C-9EEC-D35A21872614}" srcOrd="0" destOrd="0" presId="urn:microsoft.com/office/officeart/2008/layout/VerticalCurvedList"/>
    <dgm:cxn modelId="{303C97B1-0640-4744-B604-325103D79443}" type="presParOf" srcId="{3C2F6117-9E66-4B43-8492-BAA7CE2480C7}" destId="{992F4185-6DAD-46F1-9EA2-1335430B8ADA}" srcOrd="9" destOrd="0" presId="urn:microsoft.com/office/officeart/2008/layout/VerticalCurvedList"/>
    <dgm:cxn modelId="{40AA2501-C6E7-4DA4-AB53-17D72B25AFF7}" type="presParOf" srcId="{3C2F6117-9E66-4B43-8492-BAA7CE2480C7}" destId="{8A46F279-4EF0-4E43-8851-493B6114F968}" srcOrd="10" destOrd="0" presId="urn:microsoft.com/office/officeart/2008/layout/VerticalCurvedList"/>
    <dgm:cxn modelId="{CA8F14C6-5283-44D2-8396-8D52578896AF}" type="presParOf" srcId="{8A46F279-4EF0-4E43-8851-493B6114F968}" destId="{54CC68F5-4CEB-46FE-A369-788F47EDBD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82A8CB-33A5-4F5E-8EC1-1E60E387F84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FDF68BE-6622-412F-9344-F3DFB0C28B04}">
      <dgm:prSet phldrT="[Testo]" custT="1"/>
      <dgm:spPr/>
      <dgm:t>
        <a:bodyPr/>
        <a:lstStyle/>
        <a:p>
          <a:r>
            <a:rPr lang="it-IT" sz="2800" dirty="0" smtClean="0"/>
            <a:t>Norme generali di compilazione</a:t>
          </a:r>
        </a:p>
        <a:p>
          <a:r>
            <a:rPr lang="it-IT" sz="2800" dirty="0" smtClean="0"/>
            <a:t>dei questionari </a:t>
          </a:r>
          <a:r>
            <a:rPr lang="it-IT" sz="2000" dirty="0" smtClean="0"/>
            <a:t>(D.D. 362/2018)</a:t>
          </a:r>
          <a:endParaRPr lang="it-IT" sz="2000" dirty="0"/>
        </a:p>
      </dgm:t>
    </dgm:pt>
    <dgm:pt modelId="{F5F7FAC2-1A15-4A34-AD5B-ABB370937353}" type="parTrans" cxnId="{FC55A3EA-E471-4EE7-8DDA-FE030944F3FE}">
      <dgm:prSet/>
      <dgm:spPr/>
      <dgm:t>
        <a:bodyPr/>
        <a:lstStyle/>
        <a:p>
          <a:endParaRPr lang="it-IT"/>
        </a:p>
      </dgm:t>
    </dgm:pt>
    <dgm:pt modelId="{250171E0-395C-4A07-B004-BC779609EA79}" type="sibTrans" cxnId="{FC55A3EA-E471-4EE7-8DDA-FE030944F3FE}">
      <dgm:prSet/>
      <dgm:spPr/>
      <dgm:t>
        <a:bodyPr/>
        <a:lstStyle/>
        <a:p>
          <a:endParaRPr lang="it-IT"/>
        </a:p>
      </dgm:t>
    </dgm:pt>
    <dgm:pt modelId="{8715E0D5-6E4F-4218-A99B-F44495948D37}">
      <dgm:prSet phldrT="[Testo]" custT="1"/>
      <dgm:spPr/>
      <dgm:t>
        <a:bodyPr/>
        <a:lstStyle/>
        <a:p>
          <a:r>
            <a:rPr lang="it-IT" sz="2000" b="1" dirty="0" smtClean="0"/>
            <a:t>COMPLETEZZA</a:t>
          </a:r>
        </a:p>
        <a:p>
          <a:r>
            <a:rPr lang="it-IT" sz="2000" dirty="0" smtClean="0"/>
            <a:t>Tutti i campi devono essere compilati e gli allegati caricati</a:t>
          </a:r>
          <a:endParaRPr lang="it-IT" sz="2000" dirty="0"/>
        </a:p>
      </dgm:t>
    </dgm:pt>
    <dgm:pt modelId="{E2998DE3-0695-4339-85B8-2C83854B634A}" type="parTrans" cxnId="{EE114B87-CCBA-4CD3-9B30-8B3DC9759F5A}">
      <dgm:prSet/>
      <dgm:spPr/>
      <dgm:t>
        <a:bodyPr/>
        <a:lstStyle/>
        <a:p>
          <a:endParaRPr lang="it-IT"/>
        </a:p>
      </dgm:t>
    </dgm:pt>
    <dgm:pt modelId="{9D94B7D4-1522-4FEE-983B-71A23DFE5F70}" type="sibTrans" cxnId="{EE114B87-CCBA-4CD3-9B30-8B3DC9759F5A}">
      <dgm:prSet/>
      <dgm:spPr/>
      <dgm:t>
        <a:bodyPr/>
        <a:lstStyle/>
        <a:p>
          <a:endParaRPr lang="it-IT"/>
        </a:p>
      </dgm:t>
    </dgm:pt>
    <dgm:pt modelId="{1BEC045E-715B-414F-938C-EB9D2CBAF29B}">
      <dgm:prSet phldrT="[Testo]" custT="1"/>
      <dgm:spPr/>
      <dgm:t>
        <a:bodyPr/>
        <a:lstStyle/>
        <a:p>
          <a:r>
            <a:rPr lang="it-IT" sz="2000" b="1" dirty="0" smtClean="0"/>
            <a:t>COERENZA</a:t>
          </a:r>
        </a:p>
        <a:p>
          <a:r>
            <a:rPr lang="it-IT" sz="2000" dirty="0" smtClean="0"/>
            <a:t>Tutti i dati devono essere tra di loro riferibili e devono essere coerenti</a:t>
          </a:r>
          <a:endParaRPr lang="it-IT" sz="2000" dirty="0"/>
        </a:p>
      </dgm:t>
    </dgm:pt>
    <dgm:pt modelId="{C810A0A1-0B34-4514-9BB5-7C25D95245E3}" type="parTrans" cxnId="{D48F16C2-E68B-43DB-93A9-43AF3A52CC00}">
      <dgm:prSet/>
      <dgm:spPr/>
      <dgm:t>
        <a:bodyPr/>
        <a:lstStyle/>
        <a:p>
          <a:endParaRPr lang="it-IT"/>
        </a:p>
      </dgm:t>
    </dgm:pt>
    <dgm:pt modelId="{157F9A75-45EB-429B-86B4-C35D4DBF2FA8}" type="sibTrans" cxnId="{D48F16C2-E68B-43DB-93A9-43AF3A52CC00}">
      <dgm:prSet/>
      <dgm:spPr/>
      <dgm:t>
        <a:bodyPr/>
        <a:lstStyle/>
        <a:p>
          <a:endParaRPr lang="it-IT"/>
        </a:p>
      </dgm:t>
    </dgm:pt>
    <dgm:pt modelId="{9517ECAD-844F-4766-B19A-ECCA25F03EAA}">
      <dgm:prSet phldrT="[Testo]" custT="1"/>
      <dgm:spPr/>
      <dgm:t>
        <a:bodyPr/>
        <a:lstStyle/>
        <a:p>
          <a:r>
            <a:rPr lang="it-IT" sz="2000" b="1" dirty="0" smtClean="0"/>
            <a:t>CONGRUENZA</a:t>
          </a:r>
          <a:endParaRPr lang="it-IT" sz="2100" b="1" dirty="0" smtClean="0"/>
        </a:p>
        <a:p>
          <a:r>
            <a:rPr lang="it-IT" sz="2000" dirty="0" smtClean="0"/>
            <a:t>Tutti i dati devono essere corrispondenti alla specifica richiesta</a:t>
          </a:r>
          <a:endParaRPr lang="it-IT" sz="2000" dirty="0"/>
        </a:p>
      </dgm:t>
    </dgm:pt>
    <dgm:pt modelId="{757CA492-24A1-46DB-A398-1E7C9C1B61B3}" type="parTrans" cxnId="{1D2D4944-F2D4-47F7-AF1A-3211F465E247}">
      <dgm:prSet/>
      <dgm:spPr/>
      <dgm:t>
        <a:bodyPr/>
        <a:lstStyle/>
        <a:p>
          <a:endParaRPr lang="it-IT"/>
        </a:p>
      </dgm:t>
    </dgm:pt>
    <dgm:pt modelId="{12C4EE8C-628D-43BE-8342-D6B835028BD8}" type="sibTrans" cxnId="{1D2D4944-F2D4-47F7-AF1A-3211F465E247}">
      <dgm:prSet/>
      <dgm:spPr/>
      <dgm:t>
        <a:bodyPr/>
        <a:lstStyle/>
        <a:p>
          <a:endParaRPr lang="it-IT"/>
        </a:p>
      </dgm:t>
    </dgm:pt>
    <dgm:pt modelId="{EA1D2393-142A-42B6-AE82-09938F1E5127}" type="pres">
      <dgm:prSet presAssocID="{8F82A8CB-33A5-4F5E-8EC1-1E60E387F84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43E6BD3-9552-41FC-8EE3-B17A8C8A0A85}" type="pres">
      <dgm:prSet presAssocID="{1FDF68BE-6622-412F-9344-F3DFB0C28B04}" presName="root1" presStyleCnt="0"/>
      <dgm:spPr/>
    </dgm:pt>
    <dgm:pt modelId="{5DCD39F1-F8B3-469C-89BF-874A39085231}" type="pres">
      <dgm:prSet presAssocID="{1FDF68BE-6622-412F-9344-F3DFB0C28B0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5F6CADD-0846-445B-BDE2-990966F1ACB5}" type="pres">
      <dgm:prSet presAssocID="{1FDF68BE-6622-412F-9344-F3DFB0C28B04}" presName="level2hierChild" presStyleCnt="0"/>
      <dgm:spPr/>
    </dgm:pt>
    <dgm:pt modelId="{CD4FA239-3112-44CB-90F0-EB64040D5C55}" type="pres">
      <dgm:prSet presAssocID="{E2998DE3-0695-4339-85B8-2C83854B634A}" presName="conn2-1" presStyleLbl="parChTrans1D2" presStyleIdx="0" presStyleCnt="3"/>
      <dgm:spPr/>
      <dgm:t>
        <a:bodyPr/>
        <a:lstStyle/>
        <a:p>
          <a:endParaRPr lang="it-IT"/>
        </a:p>
      </dgm:t>
    </dgm:pt>
    <dgm:pt modelId="{2A5BCAEE-240C-435B-85C7-8EF35641F62B}" type="pres">
      <dgm:prSet presAssocID="{E2998DE3-0695-4339-85B8-2C83854B634A}" presName="connTx" presStyleLbl="parChTrans1D2" presStyleIdx="0" presStyleCnt="3"/>
      <dgm:spPr/>
      <dgm:t>
        <a:bodyPr/>
        <a:lstStyle/>
        <a:p>
          <a:endParaRPr lang="it-IT"/>
        </a:p>
      </dgm:t>
    </dgm:pt>
    <dgm:pt modelId="{7C54586D-5948-4A1C-8799-D4E113FAC9C5}" type="pres">
      <dgm:prSet presAssocID="{8715E0D5-6E4F-4218-A99B-F44495948D37}" presName="root2" presStyleCnt="0"/>
      <dgm:spPr/>
    </dgm:pt>
    <dgm:pt modelId="{CC80D5C6-EF3E-4AD4-B3AE-42F3A909162C}" type="pres">
      <dgm:prSet presAssocID="{8715E0D5-6E4F-4218-A99B-F44495948D37}" presName="LevelTwoTextNode" presStyleLbl="node2" presStyleIdx="0" presStyleCnt="3" custScaleX="14818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36048C6-B62C-4E61-9E7E-0A9D6A456EB8}" type="pres">
      <dgm:prSet presAssocID="{8715E0D5-6E4F-4218-A99B-F44495948D37}" presName="level3hierChild" presStyleCnt="0"/>
      <dgm:spPr/>
    </dgm:pt>
    <dgm:pt modelId="{831F803B-241D-4809-B7A6-90DC28887F34}" type="pres">
      <dgm:prSet presAssocID="{C810A0A1-0B34-4514-9BB5-7C25D95245E3}" presName="conn2-1" presStyleLbl="parChTrans1D2" presStyleIdx="1" presStyleCnt="3"/>
      <dgm:spPr/>
      <dgm:t>
        <a:bodyPr/>
        <a:lstStyle/>
        <a:p>
          <a:endParaRPr lang="it-IT"/>
        </a:p>
      </dgm:t>
    </dgm:pt>
    <dgm:pt modelId="{4C6411E9-A871-433F-94B6-502DC96B00AF}" type="pres">
      <dgm:prSet presAssocID="{C810A0A1-0B34-4514-9BB5-7C25D95245E3}" presName="connTx" presStyleLbl="parChTrans1D2" presStyleIdx="1" presStyleCnt="3"/>
      <dgm:spPr/>
      <dgm:t>
        <a:bodyPr/>
        <a:lstStyle/>
        <a:p>
          <a:endParaRPr lang="it-IT"/>
        </a:p>
      </dgm:t>
    </dgm:pt>
    <dgm:pt modelId="{EA2087D6-456B-4A84-8B4A-497F2A470EED}" type="pres">
      <dgm:prSet presAssocID="{1BEC045E-715B-414F-938C-EB9D2CBAF29B}" presName="root2" presStyleCnt="0"/>
      <dgm:spPr/>
    </dgm:pt>
    <dgm:pt modelId="{5288659E-F15F-4595-AF40-ABB00B24F15F}" type="pres">
      <dgm:prSet presAssocID="{1BEC045E-715B-414F-938C-EB9D2CBAF29B}" presName="LevelTwoTextNode" presStyleLbl="node2" presStyleIdx="1" presStyleCnt="3" custScaleX="14818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01053FC9-9081-435E-852F-A7E961AFA90D}" type="pres">
      <dgm:prSet presAssocID="{1BEC045E-715B-414F-938C-EB9D2CBAF29B}" presName="level3hierChild" presStyleCnt="0"/>
      <dgm:spPr/>
    </dgm:pt>
    <dgm:pt modelId="{E691DC8B-D37D-4A15-A30D-BD709D2B5AFC}" type="pres">
      <dgm:prSet presAssocID="{757CA492-24A1-46DB-A398-1E7C9C1B61B3}" presName="conn2-1" presStyleLbl="parChTrans1D2" presStyleIdx="2" presStyleCnt="3"/>
      <dgm:spPr/>
      <dgm:t>
        <a:bodyPr/>
        <a:lstStyle/>
        <a:p>
          <a:endParaRPr lang="it-IT"/>
        </a:p>
      </dgm:t>
    </dgm:pt>
    <dgm:pt modelId="{9B46FEF5-8782-4718-804B-006BE65EDA1B}" type="pres">
      <dgm:prSet presAssocID="{757CA492-24A1-46DB-A398-1E7C9C1B61B3}" presName="connTx" presStyleLbl="parChTrans1D2" presStyleIdx="2" presStyleCnt="3"/>
      <dgm:spPr/>
      <dgm:t>
        <a:bodyPr/>
        <a:lstStyle/>
        <a:p>
          <a:endParaRPr lang="it-IT"/>
        </a:p>
      </dgm:t>
    </dgm:pt>
    <dgm:pt modelId="{CD1633B6-F22E-4FA5-ADFA-F110266F37BA}" type="pres">
      <dgm:prSet presAssocID="{9517ECAD-844F-4766-B19A-ECCA25F03EAA}" presName="root2" presStyleCnt="0"/>
      <dgm:spPr/>
    </dgm:pt>
    <dgm:pt modelId="{49796551-60D5-48E8-BC50-AE5854697495}" type="pres">
      <dgm:prSet presAssocID="{9517ECAD-844F-4766-B19A-ECCA25F03EAA}" presName="LevelTwoTextNode" presStyleLbl="node2" presStyleIdx="2" presStyleCnt="3" custScaleX="14818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1005404-6974-47D9-B328-E3A7D1B2A9B3}" type="pres">
      <dgm:prSet presAssocID="{9517ECAD-844F-4766-B19A-ECCA25F03EAA}" presName="level3hierChild" presStyleCnt="0"/>
      <dgm:spPr/>
    </dgm:pt>
  </dgm:ptLst>
  <dgm:cxnLst>
    <dgm:cxn modelId="{EE9B0567-F518-4142-A802-60FA190276AD}" type="presOf" srcId="{8F82A8CB-33A5-4F5E-8EC1-1E60E387F848}" destId="{EA1D2393-142A-42B6-AE82-09938F1E5127}" srcOrd="0" destOrd="0" presId="urn:microsoft.com/office/officeart/2008/layout/HorizontalMultiLevelHierarchy"/>
    <dgm:cxn modelId="{D48F16C2-E68B-43DB-93A9-43AF3A52CC00}" srcId="{1FDF68BE-6622-412F-9344-F3DFB0C28B04}" destId="{1BEC045E-715B-414F-938C-EB9D2CBAF29B}" srcOrd="1" destOrd="0" parTransId="{C810A0A1-0B34-4514-9BB5-7C25D95245E3}" sibTransId="{157F9A75-45EB-429B-86B4-C35D4DBF2FA8}"/>
    <dgm:cxn modelId="{B47F4EC9-BD5F-48B6-85DC-64EF9148AC42}" type="presOf" srcId="{1BEC045E-715B-414F-938C-EB9D2CBAF29B}" destId="{5288659E-F15F-4595-AF40-ABB00B24F15F}" srcOrd="0" destOrd="0" presId="urn:microsoft.com/office/officeart/2008/layout/HorizontalMultiLevelHierarchy"/>
    <dgm:cxn modelId="{EDB1D5AB-F703-4AC7-AD33-9E043DC3B565}" type="presOf" srcId="{1FDF68BE-6622-412F-9344-F3DFB0C28B04}" destId="{5DCD39F1-F8B3-469C-89BF-874A39085231}" srcOrd="0" destOrd="0" presId="urn:microsoft.com/office/officeart/2008/layout/HorizontalMultiLevelHierarchy"/>
    <dgm:cxn modelId="{EDF93904-5E54-4F9F-BEBF-34A186D6D10C}" type="presOf" srcId="{C810A0A1-0B34-4514-9BB5-7C25D95245E3}" destId="{831F803B-241D-4809-B7A6-90DC28887F34}" srcOrd="0" destOrd="0" presId="urn:microsoft.com/office/officeart/2008/layout/HorizontalMultiLevelHierarchy"/>
    <dgm:cxn modelId="{57A1E66D-A488-4BB5-89FC-511355198545}" type="presOf" srcId="{E2998DE3-0695-4339-85B8-2C83854B634A}" destId="{CD4FA239-3112-44CB-90F0-EB64040D5C55}" srcOrd="0" destOrd="0" presId="urn:microsoft.com/office/officeart/2008/layout/HorizontalMultiLevelHierarchy"/>
    <dgm:cxn modelId="{05585695-51E9-46B5-B3E6-2D1F2DCF9D27}" type="presOf" srcId="{E2998DE3-0695-4339-85B8-2C83854B634A}" destId="{2A5BCAEE-240C-435B-85C7-8EF35641F62B}" srcOrd="1" destOrd="0" presId="urn:microsoft.com/office/officeart/2008/layout/HorizontalMultiLevelHierarchy"/>
    <dgm:cxn modelId="{209E13FC-FE5B-445B-9A3F-1E3C28FD2A7F}" type="presOf" srcId="{757CA492-24A1-46DB-A398-1E7C9C1B61B3}" destId="{E691DC8B-D37D-4A15-A30D-BD709D2B5AFC}" srcOrd="0" destOrd="0" presId="urn:microsoft.com/office/officeart/2008/layout/HorizontalMultiLevelHierarchy"/>
    <dgm:cxn modelId="{C116602E-0B73-4CEB-8A98-C06056B76E57}" type="presOf" srcId="{C810A0A1-0B34-4514-9BB5-7C25D95245E3}" destId="{4C6411E9-A871-433F-94B6-502DC96B00AF}" srcOrd="1" destOrd="0" presId="urn:microsoft.com/office/officeart/2008/layout/HorizontalMultiLevelHierarchy"/>
    <dgm:cxn modelId="{B0E6BE7F-23A3-4A07-8171-B8A85741F182}" type="presOf" srcId="{9517ECAD-844F-4766-B19A-ECCA25F03EAA}" destId="{49796551-60D5-48E8-BC50-AE5854697495}" srcOrd="0" destOrd="0" presId="urn:microsoft.com/office/officeart/2008/layout/HorizontalMultiLevelHierarchy"/>
    <dgm:cxn modelId="{5255BCA8-903F-4CCB-8B56-969E6EC85EBA}" type="presOf" srcId="{8715E0D5-6E4F-4218-A99B-F44495948D37}" destId="{CC80D5C6-EF3E-4AD4-B3AE-42F3A909162C}" srcOrd="0" destOrd="0" presId="urn:microsoft.com/office/officeart/2008/layout/HorizontalMultiLevelHierarchy"/>
    <dgm:cxn modelId="{FAE05ED2-DA1C-4FAB-A080-07DBCAFE3281}" type="presOf" srcId="{757CA492-24A1-46DB-A398-1E7C9C1B61B3}" destId="{9B46FEF5-8782-4718-804B-006BE65EDA1B}" srcOrd="1" destOrd="0" presId="urn:microsoft.com/office/officeart/2008/layout/HorizontalMultiLevelHierarchy"/>
    <dgm:cxn modelId="{FC55A3EA-E471-4EE7-8DDA-FE030944F3FE}" srcId="{8F82A8CB-33A5-4F5E-8EC1-1E60E387F848}" destId="{1FDF68BE-6622-412F-9344-F3DFB0C28B04}" srcOrd="0" destOrd="0" parTransId="{F5F7FAC2-1A15-4A34-AD5B-ABB370937353}" sibTransId="{250171E0-395C-4A07-B004-BC779609EA79}"/>
    <dgm:cxn modelId="{EE114B87-CCBA-4CD3-9B30-8B3DC9759F5A}" srcId="{1FDF68BE-6622-412F-9344-F3DFB0C28B04}" destId="{8715E0D5-6E4F-4218-A99B-F44495948D37}" srcOrd="0" destOrd="0" parTransId="{E2998DE3-0695-4339-85B8-2C83854B634A}" sibTransId="{9D94B7D4-1522-4FEE-983B-71A23DFE5F70}"/>
    <dgm:cxn modelId="{1D2D4944-F2D4-47F7-AF1A-3211F465E247}" srcId="{1FDF68BE-6622-412F-9344-F3DFB0C28B04}" destId="{9517ECAD-844F-4766-B19A-ECCA25F03EAA}" srcOrd="2" destOrd="0" parTransId="{757CA492-24A1-46DB-A398-1E7C9C1B61B3}" sibTransId="{12C4EE8C-628D-43BE-8342-D6B835028BD8}"/>
    <dgm:cxn modelId="{FA706436-BBA1-40E6-ACD5-94219477B5C9}" type="presParOf" srcId="{EA1D2393-142A-42B6-AE82-09938F1E5127}" destId="{D43E6BD3-9552-41FC-8EE3-B17A8C8A0A85}" srcOrd="0" destOrd="0" presId="urn:microsoft.com/office/officeart/2008/layout/HorizontalMultiLevelHierarchy"/>
    <dgm:cxn modelId="{E7F4A1AB-3070-401C-8C66-507271160663}" type="presParOf" srcId="{D43E6BD3-9552-41FC-8EE3-B17A8C8A0A85}" destId="{5DCD39F1-F8B3-469C-89BF-874A39085231}" srcOrd="0" destOrd="0" presId="urn:microsoft.com/office/officeart/2008/layout/HorizontalMultiLevelHierarchy"/>
    <dgm:cxn modelId="{0D7BA0A9-5EC5-4B1D-AF00-EB433C42902A}" type="presParOf" srcId="{D43E6BD3-9552-41FC-8EE3-B17A8C8A0A85}" destId="{E5F6CADD-0846-445B-BDE2-990966F1ACB5}" srcOrd="1" destOrd="0" presId="urn:microsoft.com/office/officeart/2008/layout/HorizontalMultiLevelHierarchy"/>
    <dgm:cxn modelId="{86C8BBA7-8D8A-4E98-9A84-E13E44265B45}" type="presParOf" srcId="{E5F6CADD-0846-445B-BDE2-990966F1ACB5}" destId="{CD4FA239-3112-44CB-90F0-EB64040D5C55}" srcOrd="0" destOrd="0" presId="urn:microsoft.com/office/officeart/2008/layout/HorizontalMultiLevelHierarchy"/>
    <dgm:cxn modelId="{FDF13EC1-EA5B-45F0-B97C-3163FE1D1D08}" type="presParOf" srcId="{CD4FA239-3112-44CB-90F0-EB64040D5C55}" destId="{2A5BCAEE-240C-435B-85C7-8EF35641F62B}" srcOrd="0" destOrd="0" presId="urn:microsoft.com/office/officeart/2008/layout/HorizontalMultiLevelHierarchy"/>
    <dgm:cxn modelId="{743E35CF-7734-46D6-B6A9-156C65FD39CC}" type="presParOf" srcId="{E5F6CADD-0846-445B-BDE2-990966F1ACB5}" destId="{7C54586D-5948-4A1C-8799-D4E113FAC9C5}" srcOrd="1" destOrd="0" presId="urn:microsoft.com/office/officeart/2008/layout/HorizontalMultiLevelHierarchy"/>
    <dgm:cxn modelId="{05C0BB98-828C-4A57-BBCB-82BD2905D397}" type="presParOf" srcId="{7C54586D-5948-4A1C-8799-D4E113FAC9C5}" destId="{CC80D5C6-EF3E-4AD4-B3AE-42F3A909162C}" srcOrd="0" destOrd="0" presId="urn:microsoft.com/office/officeart/2008/layout/HorizontalMultiLevelHierarchy"/>
    <dgm:cxn modelId="{CE0993A2-064C-4578-907A-6E189E741CA8}" type="presParOf" srcId="{7C54586D-5948-4A1C-8799-D4E113FAC9C5}" destId="{136048C6-B62C-4E61-9E7E-0A9D6A456EB8}" srcOrd="1" destOrd="0" presId="urn:microsoft.com/office/officeart/2008/layout/HorizontalMultiLevelHierarchy"/>
    <dgm:cxn modelId="{D486B559-316B-431B-924B-A815FF4EC4C1}" type="presParOf" srcId="{E5F6CADD-0846-445B-BDE2-990966F1ACB5}" destId="{831F803B-241D-4809-B7A6-90DC28887F34}" srcOrd="2" destOrd="0" presId="urn:microsoft.com/office/officeart/2008/layout/HorizontalMultiLevelHierarchy"/>
    <dgm:cxn modelId="{CB7D7795-5423-4EA4-ADEF-39CBA346C281}" type="presParOf" srcId="{831F803B-241D-4809-B7A6-90DC28887F34}" destId="{4C6411E9-A871-433F-94B6-502DC96B00AF}" srcOrd="0" destOrd="0" presId="urn:microsoft.com/office/officeart/2008/layout/HorizontalMultiLevelHierarchy"/>
    <dgm:cxn modelId="{0959844C-110B-40F1-9BB4-A7F1C1473DDD}" type="presParOf" srcId="{E5F6CADD-0846-445B-BDE2-990966F1ACB5}" destId="{EA2087D6-456B-4A84-8B4A-497F2A470EED}" srcOrd="3" destOrd="0" presId="urn:microsoft.com/office/officeart/2008/layout/HorizontalMultiLevelHierarchy"/>
    <dgm:cxn modelId="{E94AC82B-2ABF-45ED-B8D0-85A7ED33FE17}" type="presParOf" srcId="{EA2087D6-456B-4A84-8B4A-497F2A470EED}" destId="{5288659E-F15F-4595-AF40-ABB00B24F15F}" srcOrd="0" destOrd="0" presId="urn:microsoft.com/office/officeart/2008/layout/HorizontalMultiLevelHierarchy"/>
    <dgm:cxn modelId="{F0A68988-6278-48EC-AFD7-1FC32427D549}" type="presParOf" srcId="{EA2087D6-456B-4A84-8B4A-497F2A470EED}" destId="{01053FC9-9081-435E-852F-A7E961AFA90D}" srcOrd="1" destOrd="0" presId="urn:microsoft.com/office/officeart/2008/layout/HorizontalMultiLevelHierarchy"/>
    <dgm:cxn modelId="{5B21F795-BC73-4D27-BF1C-4DCA03783597}" type="presParOf" srcId="{E5F6CADD-0846-445B-BDE2-990966F1ACB5}" destId="{E691DC8B-D37D-4A15-A30D-BD709D2B5AFC}" srcOrd="4" destOrd="0" presId="urn:microsoft.com/office/officeart/2008/layout/HorizontalMultiLevelHierarchy"/>
    <dgm:cxn modelId="{7231BE01-C48C-473E-B975-AF593830CD5D}" type="presParOf" srcId="{E691DC8B-D37D-4A15-A30D-BD709D2B5AFC}" destId="{9B46FEF5-8782-4718-804B-006BE65EDA1B}" srcOrd="0" destOrd="0" presId="urn:microsoft.com/office/officeart/2008/layout/HorizontalMultiLevelHierarchy"/>
    <dgm:cxn modelId="{31BEDAEF-E6C6-4B76-96CE-9DD8F295C7FD}" type="presParOf" srcId="{E5F6CADD-0846-445B-BDE2-990966F1ACB5}" destId="{CD1633B6-F22E-4FA5-ADFA-F110266F37BA}" srcOrd="5" destOrd="0" presId="urn:microsoft.com/office/officeart/2008/layout/HorizontalMultiLevelHierarchy"/>
    <dgm:cxn modelId="{9737802B-3181-4F8C-96E3-656C07709175}" type="presParOf" srcId="{CD1633B6-F22E-4FA5-ADFA-F110266F37BA}" destId="{49796551-60D5-48E8-BC50-AE5854697495}" srcOrd="0" destOrd="0" presId="urn:microsoft.com/office/officeart/2008/layout/HorizontalMultiLevelHierarchy"/>
    <dgm:cxn modelId="{1E472D7B-067F-4BB6-A854-E048C1DA727D}" type="presParOf" srcId="{CD1633B6-F22E-4FA5-ADFA-F110266F37BA}" destId="{71005404-6974-47D9-B328-E3A7D1B2A9B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B40575-C770-492D-A986-6070502900B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BAF72CE-B89D-428B-81F7-BA4C8301DF57}">
      <dgm:prSet phldrT="[Testo]" custT="1"/>
      <dgm:spPr/>
      <dgm:t>
        <a:bodyPr/>
        <a:lstStyle/>
        <a:p>
          <a:r>
            <a:rPr lang="it-IT" sz="1600" b="1" dirty="0" smtClean="0"/>
            <a:t>Aggiornamento annuale</a:t>
          </a:r>
        </a:p>
        <a:p>
          <a:r>
            <a:rPr lang="it-IT" sz="1800" b="1" dirty="0" smtClean="0"/>
            <a:t>Entro il 30/09</a:t>
          </a:r>
          <a:endParaRPr lang="it-IT" sz="1800" b="1" dirty="0"/>
        </a:p>
      </dgm:t>
    </dgm:pt>
    <dgm:pt modelId="{1CD31616-E86A-4691-922B-4025240D3139}" type="parTrans" cxnId="{8D43E676-79F9-43EE-8112-5E185168A486}">
      <dgm:prSet/>
      <dgm:spPr/>
      <dgm:t>
        <a:bodyPr/>
        <a:lstStyle/>
        <a:p>
          <a:endParaRPr lang="it-IT"/>
        </a:p>
      </dgm:t>
    </dgm:pt>
    <dgm:pt modelId="{9324553B-9746-46B8-A70E-033F4A112DE1}" type="sibTrans" cxnId="{8D43E676-79F9-43EE-8112-5E185168A486}">
      <dgm:prSet/>
      <dgm:spPr/>
      <dgm:t>
        <a:bodyPr/>
        <a:lstStyle/>
        <a:p>
          <a:endParaRPr lang="it-IT"/>
        </a:p>
      </dgm:t>
    </dgm:pt>
    <dgm:pt modelId="{8DEC2763-9EA4-43E3-AC69-0ED8594BC131}">
      <dgm:prSet phldrT="[Testo]"/>
      <dgm:spPr/>
      <dgm:t>
        <a:bodyPr/>
        <a:lstStyle/>
        <a:p>
          <a:r>
            <a:rPr lang="it-IT" dirty="0" smtClean="0"/>
            <a:t>Tutte le sezioni devono essere compilate</a:t>
          </a:r>
          <a:endParaRPr lang="it-IT" dirty="0"/>
        </a:p>
      </dgm:t>
    </dgm:pt>
    <dgm:pt modelId="{7957D9E1-E5AB-44DA-8BC9-B07DFEC580B4}" type="parTrans" cxnId="{569C543A-B573-466E-8548-BC9969AAC018}">
      <dgm:prSet/>
      <dgm:spPr/>
      <dgm:t>
        <a:bodyPr/>
        <a:lstStyle/>
        <a:p>
          <a:endParaRPr lang="it-IT"/>
        </a:p>
      </dgm:t>
    </dgm:pt>
    <dgm:pt modelId="{53E527AA-906C-4950-BAE0-62EAA4876507}" type="sibTrans" cxnId="{569C543A-B573-466E-8548-BC9969AAC018}">
      <dgm:prSet/>
      <dgm:spPr/>
      <dgm:t>
        <a:bodyPr/>
        <a:lstStyle/>
        <a:p>
          <a:endParaRPr lang="it-IT"/>
        </a:p>
      </dgm:t>
    </dgm:pt>
    <dgm:pt modelId="{CD7C1A27-AE2F-476E-91E2-A78DEEB6545A}">
      <dgm:prSet phldrT="[Testo]"/>
      <dgm:spPr/>
      <dgm:t>
        <a:bodyPr/>
        <a:lstStyle/>
        <a:p>
          <a:r>
            <a:rPr lang="it-IT" dirty="0" smtClean="0"/>
            <a:t>Devono essere caricate le fotografie della scuola</a:t>
          </a:r>
          <a:endParaRPr lang="it-IT" dirty="0"/>
        </a:p>
      </dgm:t>
    </dgm:pt>
    <dgm:pt modelId="{95DF623A-2D46-4C6A-A7EE-35FFC1F9AA64}" type="parTrans" cxnId="{E305FC13-512E-478C-87DC-948232D906B2}">
      <dgm:prSet/>
      <dgm:spPr/>
      <dgm:t>
        <a:bodyPr/>
        <a:lstStyle/>
        <a:p>
          <a:endParaRPr lang="it-IT"/>
        </a:p>
      </dgm:t>
    </dgm:pt>
    <dgm:pt modelId="{89A478AA-AA59-4047-BB35-75107FDA6995}" type="sibTrans" cxnId="{E305FC13-512E-478C-87DC-948232D906B2}">
      <dgm:prSet/>
      <dgm:spPr/>
      <dgm:t>
        <a:bodyPr/>
        <a:lstStyle/>
        <a:p>
          <a:endParaRPr lang="it-IT"/>
        </a:p>
      </dgm:t>
    </dgm:pt>
    <dgm:pt modelId="{AC439F5E-6C8B-453D-8E8A-BE080897F0CB}">
      <dgm:prSet phldrT="[Testo]"/>
      <dgm:spPr/>
      <dgm:t>
        <a:bodyPr/>
        <a:lstStyle/>
        <a:p>
          <a:r>
            <a:rPr lang="it-IT" dirty="0" smtClean="0"/>
            <a:t>Controllo errori pari a 0: NO errori bloccanti e non bloccanti</a:t>
          </a:r>
          <a:endParaRPr lang="it-IT" dirty="0"/>
        </a:p>
      </dgm:t>
    </dgm:pt>
    <dgm:pt modelId="{C7ADD403-50F2-4CD0-8928-25284B43BBB4}" type="parTrans" cxnId="{D63A47E0-9C59-4306-9A8E-16575D136180}">
      <dgm:prSet/>
      <dgm:spPr/>
      <dgm:t>
        <a:bodyPr/>
        <a:lstStyle/>
        <a:p>
          <a:endParaRPr lang="it-IT"/>
        </a:p>
      </dgm:t>
    </dgm:pt>
    <dgm:pt modelId="{220562DD-7149-4A18-A16C-9145FADFD232}" type="sibTrans" cxnId="{D63A47E0-9C59-4306-9A8E-16575D136180}">
      <dgm:prSet/>
      <dgm:spPr/>
      <dgm:t>
        <a:bodyPr/>
        <a:lstStyle/>
        <a:p>
          <a:endParaRPr lang="it-IT"/>
        </a:p>
      </dgm:t>
    </dgm:pt>
    <dgm:pt modelId="{2CDF22C5-CBA4-4A4E-B163-1DCFFAC03E77}">
      <dgm:prSet phldrT="[Testo]"/>
      <dgm:spPr/>
      <dgm:t>
        <a:bodyPr/>
        <a:lstStyle/>
        <a:p>
          <a:r>
            <a:rPr lang="it-IT" dirty="0" smtClean="0"/>
            <a:t>Le informazioni devono essere complete</a:t>
          </a:r>
          <a:endParaRPr lang="it-IT" dirty="0"/>
        </a:p>
      </dgm:t>
    </dgm:pt>
    <dgm:pt modelId="{B4244328-9C0E-4B8B-8FEF-A0BD8E5D3980}" type="parTrans" cxnId="{3B40CB33-05FB-491D-9FE9-7986233F2597}">
      <dgm:prSet/>
      <dgm:spPr/>
      <dgm:t>
        <a:bodyPr/>
        <a:lstStyle/>
        <a:p>
          <a:endParaRPr lang="it-IT"/>
        </a:p>
      </dgm:t>
    </dgm:pt>
    <dgm:pt modelId="{FB3F2A1C-2DBF-4D69-9293-C9E635C5E72F}" type="sibTrans" cxnId="{3B40CB33-05FB-491D-9FE9-7986233F2597}">
      <dgm:prSet/>
      <dgm:spPr/>
      <dgm:t>
        <a:bodyPr/>
        <a:lstStyle/>
        <a:p>
          <a:endParaRPr lang="it-IT"/>
        </a:p>
      </dgm:t>
    </dgm:pt>
    <dgm:pt modelId="{283C2F64-4B2A-4B47-8AE9-F7B5F4CB7A42}">
      <dgm:prSet/>
      <dgm:spPr/>
      <dgm:t>
        <a:bodyPr/>
        <a:lstStyle/>
        <a:p>
          <a:r>
            <a:rPr lang="it-IT" dirty="0" smtClean="0"/>
            <a:t>Tutti i campi devono essere compilati</a:t>
          </a:r>
          <a:endParaRPr lang="it-IT" dirty="0"/>
        </a:p>
      </dgm:t>
    </dgm:pt>
    <dgm:pt modelId="{4440FC89-FFD7-4211-A379-9986D466D714}" type="parTrans" cxnId="{6AF5FB91-5C49-4265-A80E-6A111FEC6C2C}">
      <dgm:prSet/>
      <dgm:spPr/>
      <dgm:t>
        <a:bodyPr/>
        <a:lstStyle/>
        <a:p>
          <a:endParaRPr lang="it-IT"/>
        </a:p>
      </dgm:t>
    </dgm:pt>
    <dgm:pt modelId="{CA8A515D-5AFC-4620-96B1-71634D1C7A68}" type="sibTrans" cxnId="{6AF5FB91-5C49-4265-A80E-6A111FEC6C2C}">
      <dgm:prSet/>
      <dgm:spPr/>
      <dgm:t>
        <a:bodyPr/>
        <a:lstStyle/>
        <a:p>
          <a:endParaRPr lang="it-IT"/>
        </a:p>
      </dgm:t>
    </dgm:pt>
    <dgm:pt modelId="{01D8A155-5824-4E50-B456-75ECFEE1E63D}">
      <dgm:prSet/>
      <dgm:spPr/>
      <dgm:t>
        <a:bodyPr/>
        <a:lstStyle/>
        <a:p>
          <a:r>
            <a:rPr lang="it-IT" dirty="0" smtClean="0"/>
            <a:t>Devono essere caricate le planimetrie con indicazione dei locali</a:t>
          </a:r>
          <a:endParaRPr lang="it-IT" dirty="0"/>
        </a:p>
      </dgm:t>
    </dgm:pt>
    <dgm:pt modelId="{F6C8EAC4-676F-4982-B9BD-8BD7F14233C9}" type="parTrans" cxnId="{99607EDD-4526-48CF-8B1A-4F4AC8B5C562}">
      <dgm:prSet/>
      <dgm:spPr/>
      <dgm:t>
        <a:bodyPr/>
        <a:lstStyle/>
        <a:p>
          <a:endParaRPr lang="it-IT"/>
        </a:p>
      </dgm:t>
    </dgm:pt>
    <dgm:pt modelId="{1CC5E455-753D-4D74-8C5F-B6A70F407524}" type="sibTrans" cxnId="{99607EDD-4526-48CF-8B1A-4F4AC8B5C562}">
      <dgm:prSet/>
      <dgm:spPr/>
      <dgm:t>
        <a:bodyPr/>
        <a:lstStyle/>
        <a:p>
          <a:endParaRPr lang="it-IT"/>
        </a:p>
      </dgm:t>
    </dgm:pt>
    <dgm:pt modelId="{83480198-EA37-4020-AB07-408875D1427F}" type="pres">
      <dgm:prSet presAssocID="{24B40575-C770-492D-A986-6070502900B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B871F69-1077-49F6-BDE5-70FC90545B1D}" type="pres">
      <dgm:prSet presAssocID="{9BAF72CE-B89D-428B-81F7-BA4C8301DF57}" presName="centerShape" presStyleLbl="node0" presStyleIdx="0" presStyleCnt="1" custScaleX="115234" custScaleY="120493"/>
      <dgm:spPr/>
      <dgm:t>
        <a:bodyPr/>
        <a:lstStyle/>
        <a:p>
          <a:endParaRPr lang="it-IT"/>
        </a:p>
      </dgm:t>
    </dgm:pt>
    <dgm:pt modelId="{965CE737-FFD7-41AE-95E4-71DEE4FB44B7}" type="pres">
      <dgm:prSet presAssocID="{8DEC2763-9EA4-43E3-AC69-0ED8594BC13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E49A67F-D381-40BF-A89F-D01AFC4BB6A2}" type="pres">
      <dgm:prSet presAssocID="{8DEC2763-9EA4-43E3-AC69-0ED8594BC131}" presName="dummy" presStyleCnt="0"/>
      <dgm:spPr/>
    </dgm:pt>
    <dgm:pt modelId="{43FF6F2F-3462-426C-8A8B-5F8A56518355}" type="pres">
      <dgm:prSet presAssocID="{53E527AA-906C-4950-BAE0-62EAA4876507}" presName="sibTrans" presStyleLbl="sibTrans2D1" presStyleIdx="0" presStyleCnt="6"/>
      <dgm:spPr/>
      <dgm:t>
        <a:bodyPr/>
        <a:lstStyle/>
        <a:p>
          <a:endParaRPr lang="it-IT"/>
        </a:p>
      </dgm:t>
    </dgm:pt>
    <dgm:pt modelId="{F8485D07-76F8-4E80-9F96-7692B7847BFE}" type="pres">
      <dgm:prSet presAssocID="{283C2F64-4B2A-4B47-8AE9-F7B5F4CB7A4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853342C-ED11-43E5-BC15-C806305D5A7B}" type="pres">
      <dgm:prSet presAssocID="{283C2F64-4B2A-4B47-8AE9-F7B5F4CB7A42}" presName="dummy" presStyleCnt="0"/>
      <dgm:spPr/>
    </dgm:pt>
    <dgm:pt modelId="{D4814A4B-8982-47B7-A302-58EF82255B10}" type="pres">
      <dgm:prSet presAssocID="{CA8A515D-5AFC-4620-96B1-71634D1C7A68}" presName="sibTrans" presStyleLbl="sibTrans2D1" presStyleIdx="1" presStyleCnt="6"/>
      <dgm:spPr/>
      <dgm:t>
        <a:bodyPr/>
        <a:lstStyle/>
        <a:p>
          <a:endParaRPr lang="it-IT"/>
        </a:p>
      </dgm:t>
    </dgm:pt>
    <dgm:pt modelId="{06FAECA9-AB17-483A-8983-5229ABFFD1BA}" type="pres">
      <dgm:prSet presAssocID="{01D8A155-5824-4E50-B456-75ECFEE1E63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24B6F47-B686-47FC-9CEB-F632C8D3D94A}" type="pres">
      <dgm:prSet presAssocID="{01D8A155-5824-4E50-B456-75ECFEE1E63D}" presName="dummy" presStyleCnt="0"/>
      <dgm:spPr/>
    </dgm:pt>
    <dgm:pt modelId="{325EA6D3-4B9D-41F8-B40D-7DC294B83912}" type="pres">
      <dgm:prSet presAssocID="{1CC5E455-753D-4D74-8C5F-B6A70F407524}" presName="sibTrans" presStyleLbl="sibTrans2D1" presStyleIdx="2" presStyleCnt="6"/>
      <dgm:spPr/>
      <dgm:t>
        <a:bodyPr/>
        <a:lstStyle/>
        <a:p>
          <a:endParaRPr lang="it-IT"/>
        </a:p>
      </dgm:t>
    </dgm:pt>
    <dgm:pt modelId="{303D034D-C460-4D2B-86B6-2E594D030F88}" type="pres">
      <dgm:prSet presAssocID="{CD7C1A27-AE2F-476E-91E2-A78DEEB6545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2F02C10-A187-465B-8CAE-FA5C8936F3D8}" type="pres">
      <dgm:prSet presAssocID="{CD7C1A27-AE2F-476E-91E2-A78DEEB6545A}" presName="dummy" presStyleCnt="0"/>
      <dgm:spPr/>
    </dgm:pt>
    <dgm:pt modelId="{D478387F-EA1D-4BD8-925F-C6AC702BFD35}" type="pres">
      <dgm:prSet presAssocID="{89A478AA-AA59-4047-BB35-75107FDA6995}" presName="sibTrans" presStyleLbl="sibTrans2D1" presStyleIdx="3" presStyleCnt="6"/>
      <dgm:spPr/>
      <dgm:t>
        <a:bodyPr/>
        <a:lstStyle/>
        <a:p>
          <a:endParaRPr lang="it-IT"/>
        </a:p>
      </dgm:t>
    </dgm:pt>
    <dgm:pt modelId="{6D990FC0-8060-4BB3-8D04-1C1B45D5455F}" type="pres">
      <dgm:prSet presAssocID="{AC439F5E-6C8B-453D-8E8A-BE080897F0C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872FCE0-979E-4AE0-A60A-E6F99B2570CB}" type="pres">
      <dgm:prSet presAssocID="{AC439F5E-6C8B-453D-8E8A-BE080897F0CB}" presName="dummy" presStyleCnt="0"/>
      <dgm:spPr/>
    </dgm:pt>
    <dgm:pt modelId="{03737F2F-7E99-4DD2-B7DB-EF95236C3EA7}" type="pres">
      <dgm:prSet presAssocID="{220562DD-7149-4A18-A16C-9145FADFD232}" presName="sibTrans" presStyleLbl="sibTrans2D1" presStyleIdx="4" presStyleCnt="6"/>
      <dgm:spPr/>
      <dgm:t>
        <a:bodyPr/>
        <a:lstStyle/>
        <a:p>
          <a:endParaRPr lang="it-IT"/>
        </a:p>
      </dgm:t>
    </dgm:pt>
    <dgm:pt modelId="{6BE7CB43-CC2F-45A0-AA43-C056A2EF279D}" type="pres">
      <dgm:prSet presAssocID="{2CDF22C5-CBA4-4A4E-B163-1DCFFAC03E7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8C994D7-FEB7-4FEF-BB8D-70022705B409}" type="pres">
      <dgm:prSet presAssocID="{2CDF22C5-CBA4-4A4E-B163-1DCFFAC03E77}" presName="dummy" presStyleCnt="0"/>
      <dgm:spPr/>
    </dgm:pt>
    <dgm:pt modelId="{4F000ED7-EB19-4376-AB46-A70017F524C6}" type="pres">
      <dgm:prSet presAssocID="{FB3F2A1C-2DBF-4D69-9293-C9E635C5E72F}" presName="sibTrans" presStyleLbl="sibTrans2D1" presStyleIdx="5" presStyleCnt="6"/>
      <dgm:spPr/>
      <dgm:t>
        <a:bodyPr/>
        <a:lstStyle/>
        <a:p>
          <a:endParaRPr lang="it-IT"/>
        </a:p>
      </dgm:t>
    </dgm:pt>
  </dgm:ptLst>
  <dgm:cxnLst>
    <dgm:cxn modelId="{4A5BF4C9-AD38-447D-8248-14BA512FA4DB}" type="presOf" srcId="{01D8A155-5824-4E50-B456-75ECFEE1E63D}" destId="{06FAECA9-AB17-483A-8983-5229ABFFD1BA}" srcOrd="0" destOrd="0" presId="urn:microsoft.com/office/officeart/2005/8/layout/radial6"/>
    <dgm:cxn modelId="{925D0929-D14F-4FC7-A63B-50CBC7B3171D}" type="presOf" srcId="{24B40575-C770-492D-A986-6070502900B8}" destId="{83480198-EA37-4020-AB07-408875D1427F}" srcOrd="0" destOrd="0" presId="urn:microsoft.com/office/officeart/2005/8/layout/radial6"/>
    <dgm:cxn modelId="{E29E9E4A-A209-4FB4-91D6-63C3F67ABBC9}" type="presOf" srcId="{283C2F64-4B2A-4B47-8AE9-F7B5F4CB7A42}" destId="{F8485D07-76F8-4E80-9F96-7692B7847BFE}" srcOrd="0" destOrd="0" presId="urn:microsoft.com/office/officeart/2005/8/layout/radial6"/>
    <dgm:cxn modelId="{8D43E676-79F9-43EE-8112-5E185168A486}" srcId="{24B40575-C770-492D-A986-6070502900B8}" destId="{9BAF72CE-B89D-428B-81F7-BA4C8301DF57}" srcOrd="0" destOrd="0" parTransId="{1CD31616-E86A-4691-922B-4025240D3139}" sibTransId="{9324553B-9746-46B8-A70E-033F4A112DE1}"/>
    <dgm:cxn modelId="{B98CF1A0-D9D3-467D-9799-C037519164EE}" type="presOf" srcId="{AC439F5E-6C8B-453D-8E8A-BE080897F0CB}" destId="{6D990FC0-8060-4BB3-8D04-1C1B45D5455F}" srcOrd="0" destOrd="0" presId="urn:microsoft.com/office/officeart/2005/8/layout/radial6"/>
    <dgm:cxn modelId="{6048B2EF-6164-4E01-8090-56BE6C57BF4E}" type="presOf" srcId="{1CC5E455-753D-4D74-8C5F-B6A70F407524}" destId="{325EA6D3-4B9D-41F8-B40D-7DC294B83912}" srcOrd="0" destOrd="0" presId="urn:microsoft.com/office/officeart/2005/8/layout/radial6"/>
    <dgm:cxn modelId="{F7FFEC99-247A-46A8-A564-CCC77F667900}" type="presOf" srcId="{220562DD-7149-4A18-A16C-9145FADFD232}" destId="{03737F2F-7E99-4DD2-B7DB-EF95236C3EA7}" srcOrd="0" destOrd="0" presId="urn:microsoft.com/office/officeart/2005/8/layout/radial6"/>
    <dgm:cxn modelId="{840D3913-229B-49D7-9D43-2CCEEF94771F}" type="presOf" srcId="{53E527AA-906C-4950-BAE0-62EAA4876507}" destId="{43FF6F2F-3462-426C-8A8B-5F8A56518355}" srcOrd="0" destOrd="0" presId="urn:microsoft.com/office/officeart/2005/8/layout/radial6"/>
    <dgm:cxn modelId="{DF8B80D5-8DC6-4851-8491-660CCE9C659B}" type="presOf" srcId="{2CDF22C5-CBA4-4A4E-B163-1DCFFAC03E77}" destId="{6BE7CB43-CC2F-45A0-AA43-C056A2EF279D}" srcOrd="0" destOrd="0" presId="urn:microsoft.com/office/officeart/2005/8/layout/radial6"/>
    <dgm:cxn modelId="{E3A80058-BA4A-4D71-9097-AA595E719437}" type="presOf" srcId="{8DEC2763-9EA4-43E3-AC69-0ED8594BC131}" destId="{965CE737-FFD7-41AE-95E4-71DEE4FB44B7}" srcOrd="0" destOrd="0" presId="urn:microsoft.com/office/officeart/2005/8/layout/radial6"/>
    <dgm:cxn modelId="{D63A47E0-9C59-4306-9A8E-16575D136180}" srcId="{9BAF72CE-B89D-428B-81F7-BA4C8301DF57}" destId="{AC439F5E-6C8B-453D-8E8A-BE080897F0CB}" srcOrd="4" destOrd="0" parTransId="{C7ADD403-50F2-4CD0-8928-25284B43BBB4}" sibTransId="{220562DD-7149-4A18-A16C-9145FADFD232}"/>
    <dgm:cxn modelId="{6E64E769-B99F-45BC-8AC0-C2388B0FF62A}" type="presOf" srcId="{FB3F2A1C-2DBF-4D69-9293-C9E635C5E72F}" destId="{4F000ED7-EB19-4376-AB46-A70017F524C6}" srcOrd="0" destOrd="0" presId="urn:microsoft.com/office/officeart/2005/8/layout/radial6"/>
    <dgm:cxn modelId="{9A30679F-DD75-4626-B42D-EB1FF1FDABF4}" type="presOf" srcId="{CA8A515D-5AFC-4620-96B1-71634D1C7A68}" destId="{D4814A4B-8982-47B7-A302-58EF82255B10}" srcOrd="0" destOrd="0" presId="urn:microsoft.com/office/officeart/2005/8/layout/radial6"/>
    <dgm:cxn modelId="{3B40CB33-05FB-491D-9FE9-7986233F2597}" srcId="{9BAF72CE-B89D-428B-81F7-BA4C8301DF57}" destId="{2CDF22C5-CBA4-4A4E-B163-1DCFFAC03E77}" srcOrd="5" destOrd="0" parTransId="{B4244328-9C0E-4B8B-8FEF-A0BD8E5D3980}" sibTransId="{FB3F2A1C-2DBF-4D69-9293-C9E635C5E72F}"/>
    <dgm:cxn modelId="{99607EDD-4526-48CF-8B1A-4F4AC8B5C562}" srcId="{9BAF72CE-B89D-428B-81F7-BA4C8301DF57}" destId="{01D8A155-5824-4E50-B456-75ECFEE1E63D}" srcOrd="2" destOrd="0" parTransId="{F6C8EAC4-676F-4982-B9BD-8BD7F14233C9}" sibTransId="{1CC5E455-753D-4D74-8C5F-B6A70F407524}"/>
    <dgm:cxn modelId="{6AF5FB91-5C49-4265-A80E-6A111FEC6C2C}" srcId="{9BAF72CE-B89D-428B-81F7-BA4C8301DF57}" destId="{283C2F64-4B2A-4B47-8AE9-F7B5F4CB7A42}" srcOrd="1" destOrd="0" parTransId="{4440FC89-FFD7-4211-A379-9986D466D714}" sibTransId="{CA8A515D-5AFC-4620-96B1-71634D1C7A68}"/>
    <dgm:cxn modelId="{B5273308-94E9-478A-9718-9EB8772099C9}" type="presOf" srcId="{CD7C1A27-AE2F-476E-91E2-A78DEEB6545A}" destId="{303D034D-C460-4D2B-86B6-2E594D030F88}" srcOrd="0" destOrd="0" presId="urn:microsoft.com/office/officeart/2005/8/layout/radial6"/>
    <dgm:cxn modelId="{A0044CCD-BB78-432D-920F-9F2DDB245506}" type="presOf" srcId="{9BAF72CE-B89D-428B-81F7-BA4C8301DF57}" destId="{7B871F69-1077-49F6-BDE5-70FC90545B1D}" srcOrd="0" destOrd="0" presId="urn:microsoft.com/office/officeart/2005/8/layout/radial6"/>
    <dgm:cxn modelId="{A89F60FA-4758-4732-9BEF-7BDBB8320C94}" type="presOf" srcId="{89A478AA-AA59-4047-BB35-75107FDA6995}" destId="{D478387F-EA1D-4BD8-925F-C6AC702BFD35}" srcOrd="0" destOrd="0" presId="urn:microsoft.com/office/officeart/2005/8/layout/radial6"/>
    <dgm:cxn modelId="{E305FC13-512E-478C-87DC-948232D906B2}" srcId="{9BAF72CE-B89D-428B-81F7-BA4C8301DF57}" destId="{CD7C1A27-AE2F-476E-91E2-A78DEEB6545A}" srcOrd="3" destOrd="0" parTransId="{95DF623A-2D46-4C6A-A7EE-35FFC1F9AA64}" sibTransId="{89A478AA-AA59-4047-BB35-75107FDA6995}"/>
    <dgm:cxn modelId="{569C543A-B573-466E-8548-BC9969AAC018}" srcId="{9BAF72CE-B89D-428B-81F7-BA4C8301DF57}" destId="{8DEC2763-9EA4-43E3-AC69-0ED8594BC131}" srcOrd="0" destOrd="0" parTransId="{7957D9E1-E5AB-44DA-8BC9-B07DFEC580B4}" sibTransId="{53E527AA-906C-4950-BAE0-62EAA4876507}"/>
    <dgm:cxn modelId="{B8E2D642-6875-4D2B-80DB-5D77FCC44B19}" type="presParOf" srcId="{83480198-EA37-4020-AB07-408875D1427F}" destId="{7B871F69-1077-49F6-BDE5-70FC90545B1D}" srcOrd="0" destOrd="0" presId="urn:microsoft.com/office/officeart/2005/8/layout/radial6"/>
    <dgm:cxn modelId="{6DC7C417-9E0B-4FA4-9107-89EFA978D057}" type="presParOf" srcId="{83480198-EA37-4020-AB07-408875D1427F}" destId="{965CE737-FFD7-41AE-95E4-71DEE4FB44B7}" srcOrd="1" destOrd="0" presId="urn:microsoft.com/office/officeart/2005/8/layout/radial6"/>
    <dgm:cxn modelId="{F6D288A8-E5D2-4B6A-B0A3-D637734B3842}" type="presParOf" srcId="{83480198-EA37-4020-AB07-408875D1427F}" destId="{0E49A67F-D381-40BF-A89F-D01AFC4BB6A2}" srcOrd="2" destOrd="0" presId="urn:microsoft.com/office/officeart/2005/8/layout/radial6"/>
    <dgm:cxn modelId="{CAD75AB4-C162-4A2D-B005-F004BAF6A9E1}" type="presParOf" srcId="{83480198-EA37-4020-AB07-408875D1427F}" destId="{43FF6F2F-3462-426C-8A8B-5F8A56518355}" srcOrd="3" destOrd="0" presId="urn:microsoft.com/office/officeart/2005/8/layout/radial6"/>
    <dgm:cxn modelId="{756407FB-AA26-4DDA-B57A-9FE9DB0640D7}" type="presParOf" srcId="{83480198-EA37-4020-AB07-408875D1427F}" destId="{F8485D07-76F8-4E80-9F96-7692B7847BFE}" srcOrd="4" destOrd="0" presId="urn:microsoft.com/office/officeart/2005/8/layout/radial6"/>
    <dgm:cxn modelId="{2C3E4F78-6F1E-41EB-8AF8-6F1FA260FE89}" type="presParOf" srcId="{83480198-EA37-4020-AB07-408875D1427F}" destId="{4853342C-ED11-43E5-BC15-C806305D5A7B}" srcOrd="5" destOrd="0" presId="urn:microsoft.com/office/officeart/2005/8/layout/radial6"/>
    <dgm:cxn modelId="{F55D11E9-AF6B-4092-88DD-0676AE8213A7}" type="presParOf" srcId="{83480198-EA37-4020-AB07-408875D1427F}" destId="{D4814A4B-8982-47B7-A302-58EF82255B10}" srcOrd="6" destOrd="0" presId="urn:microsoft.com/office/officeart/2005/8/layout/radial6"/>
    <dgm:cxn modelId="{9C5EB9DA-0717-4C47-979F-804F5650DA33}" type="presParOf" srcId="{83480198-EA37-4020-AB07-408875D1427F}" destId="{06FAECA9-AB17-483A-8983-5229ABFFD1BA}" srcOrd="7" destOrd="0" presId="urn:microsoft.com/office/officeart/2005/8/layout/radial6"/>
    <dgm:cxn modelId="{4340058A-3FAE-45D2-9EF0-76DC60A03683}" type="presParOf" srcId="{83480198-EA37-4020-AB07-408875D1427F}" destId="{424B6F47-B686-47FC-9CEB-F632C8D3D94A}" srcOrd="8" destOrd="0" presId="urn:microsoft.com/office/officeart/2005/8/layout/radial6"/>
    <dgm:cxn modelId="{BFC2DE8C-C8A5-4FF3-81BD-1FAF4EA79B8C}" type="presParOf" srcId="{83480198-EA37-4020-AB07-408875D1427F}" destId="{325EA6D3-4B9D-41F8-B40D-7DC294B83912}" srcOrd="9" destOrd="0" presId="urn:microsoft.com/office/officeart/2005/8/layout/radial6"/>
    <dgm:cxn modelId="{5BA96DE2-A6E6-457C-92EC-26006CFBED4C}" type="presParOf" srcId="{83480198-EA37-4020-AB07-408875D1427F}" destId="{303D034D-C460-4D2B-86B6-2E594D030F88}" srcOrd="10" destOrd="0" presId="urn:microsoft.com/office/officeart/2005/8/layout/radial6"/>
    <dgm:cxn modelId="{6D89CF34-0984-4B40-9D9C-CF2B0324D4B6}" type="presParOf" srcId="{83480198-EA37-4020-AB07-408875D1427F}" destId="{92F02C10-A187-465B-8CAE-FA5C8936F3D8}" srcOrd="11" destOrd="0" presId="urn:microsoft.com/office/officeart/2005/8/layout/radial6"/>
    <dgm:cxn modelId="{E75E0C57-4895-4912-B62B-0B8B7086CFDA}" type="presParOf" srcId="{83480198-EA37-4020-AB07-408875D1427F}" destId="{D478387F-EA1D-4BD8-925F-C6AC702BFD35}" srcOrd="12" destOrd="0" presId="urn:microsoft.com/office/officeart/2005/8/layout/radial6"/>
    <dgm:cxn modelId="{45D09224-E8B6-42FF-BC0D-33C2E7C39E62}" type="presParOf" srcId="{83480198-EA37-4020-AB07-408875D1427F}" destId="{6D990FC0-8060-4BB3-8D04-1C1B45D5455F}" srcOrd="13" destOrd="0" presId="urn:microsoft.com/office/officeart/2005/8/layout/radial6"/>
    <dgm:cxn modelId="{4E38BFC5-FAC7-420F-8E6A-EBA5B08D7361}" type="presParOf" srcId="{83480198-EA37-4020-AB07-408875D1427F}" destId="{2872FCE0-979E-4AE0-A60A-E6F99B2570CB}" srcOrd="14" destOrd="0" presId="urn:microsoft.com/office/officeart/2005/8/layout/radial6"/>
    <dgm:cxn modelId="{9E0E519D-5C27-42F0-8DF9-1E09247FDAC6}" type="presParOf" srcId="{83480198-EA37-4020-AB07-408875D1427F}" destId="{03737F2F-7E99-4DD2-B7DB-EF95236C3EA7}" srcOrd="15" destOrd="0" presId="urn:microsoft.com/office/officeart/2005/8/layout/radial6"/>
    <dgm:cxn modelId="{6313E4F3-F173-4907-BDE2-8E792A90B9B0}" type="presParOf" srcId="{83480198-EA37-4020-AB07-408875D1427F}" destId="{6BE7CB43-CC2F-45A0-AA43-C056A2EF279D}" srcOrd="16" destOrd="0" presId="urn:microsoft.com/office/officeart/2005/8/layout/radial6"/>
    <dgm:cxn modelId="{70F879C9-157B-4802-B063-2D4144130956}" type="presParOf" srcId="{83480198-EA37-4020-AB07-408875D1427F}" destId="{38C994D7-FEB7-4FEF-BB8D-70022705B409}" srcOrd="17" destOrd="0" presId="urn:microsoft.com/office/officeart/2005/8/layout/radial6"/>
    <dgm:cxn modelId="{6EA69BF8-403C-4B50-99A4-BB47FADE7CE1}" type="presParOf" srcId="{83480198-EA37-4020-AB07-408875D1427F}" destId="{4F000ED7-EB19-4376-AB46-A70017F524C6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4CEE5E-BEFE-43D3-9854-F844784BB2D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C1073DD-F9A4-4A02-B340-B5B90A9FD663}">
      <dgm:prSet phldrT="[Testo]"/>
      <dgm:spPr/>
      <dgm:t>
        <a:bodyPr/>
        <a:lstStyle/>
        <a:p>
          <a:r>
            <a:rPr lang="it-IT" dirty="0" smtClean="0"/>
            <a:t>INTERVENTI NON CONCLUSI</a:t>
          </a:r>
          <a:endParaRPr lang="it-IT" dirty="0"/>
        </a:p>
      </dgm:t>
    </dgm:pt>
    <dgm:pt modelId="{296264E1-2999-4F15-AD3B-48F737FBB749}" type="parTrans" cxnId="{5D7F5A0D-CA33-4577-91B4-67918595F645}">
      <dgm:prSet/>
      <dgm:spPr/>
      <dgm:t>
        <a:bodyPr/>
        <a:lstStyle/>
        <a:p>
          <a:endParaRPr lang="it-IT"/>
        </a:p>
      </dgm:t>
    </dgm:pt>
    <dgm:pt modelId="{686A8589-3599-4528-AB21-2089D0A36D27}" type="sibTrans" cxnId="{5D7F5A0D-CA33-4577-91B4-67918595F645}">
      <dgm:prSet/>
      <dgm:spPr/>
      <dgm:t>
        <a:bodyPr/>
        <a:lstStyle/>
        <a:p>
          <a:endParaRPr lang="it-IT"/>
        </a:p>
      </dgm:t>
    </dgm:pt>
    <dgm:pt modelId="{875D03D7-D4F2-49A8-8321-8EB373FBBC20}">
      <dgm:prSet phldrT="[Testo]" custT="1"/>
      <dgm:spPr/>
      <dgm:t>
        <a:bodyPr/>
        <a:lstStyle/>
        <a:p>
          <a:r>
            <a:rPr lang="it-IT" sz="2000" b="1" i="0" dirty="0" smtClean="0"/>
            <a:t>IMPORTO TOTALE (IVA inclusa): Importo totale del progetto a base di gara</a:t>
          </a:r>
          <a:endParaRPr lang="it-IT" sz="2000" dirty="0"/>
        </a:p>
      </dgm:t>
    </dgm:pt>
    <dgm:pt modelId="{07BFE889-12D6-41D0-AE52-83FB755F4D93}" type="parTrans" cxnId="{9D9CFE39-4703-45B5-B57E-23F5054C42DC}">
      <dgm:prSet/>
      <dgm:spPr/>
      <dgm:t>
        <a:bodyPr/>
        <a:lstStyle/>
        <a:p>
          <a:endParaRPr lang="it-IT"/>
        </a:p>
      </dgm:t>
    </dgm:pt>
    <dgm:pt modelId="{AB88ADFB-8BCC-4A61-BF0D-0405CEF30687}" type="sibTrans" cxnId="{9D9CFE39-4703-45B5-B57E-23F5054C42DC}">
      <dgm:prSet/>
      <dgm:spPr/>
      <dgm:t>
        <a:bodyPr/>
        <a:lstStyle/>
        <a:p>
          <a:endParaRPr lang="it-IT"/>
        </a:p>
      </dgm:t>
    </dgm:pt>
    <dgm:pt modelId="{5008FA26-AA1C-4ECB-A082-7E311E7DB7D3}">
      <dgm:prSet phldrT="[Testo]"/>
      <dgm:spPr/>
      <dgm:t>
        <a:bodyPr/>
        <a:lstStyle/>
        <a:p>
          <a:r>
            <a:rPr lang="it-IT" dirty="0" smtClean="0"/>
            <a:t>INTERVENTI CONCLUSI</a:t>
          </a:r>
          <a:endParaRPr lang="it-IT" dirty="0"/>
        </a:p>
      </dgm:t>
    </dgm:pt>
    <dgm:pt modelId="{1F62B13A-B72B-4A4C-9E21-530ED53A2C0D}" type="parTrans" cxnId="{C44E0383-3736-449E-BCBD-96C618D55567}">
      <dgm:prSet/>
      <dgm:spPr/>
      <dgm:t>
        <a:bodyPr/>
        <a:lstStyle/>
        <a:p>
          <a:endParaRPr lang="it-IT"/>
        </a:p>
      </dgm:t>
    </dgm:pt>
    <dgm:pt modelId="{40420441-4779-4C12-95A8-35504AA57B45}" type="sibTrans" cxnId="{C44E0383-3736-449E-BCBD-96C618D55567}">
      <dgm:prSet/>
      <dgm:spPr/>
      <dgm:t>
        <a:bodyPr/>
        <a:lstStyle/>
        <a:p>
          <a:endParaRPr lang="it-IT"/>
        </a:p>
      </dgm:t>
    </dgm:pt>
    <dgm:pt modelId="{D1D762CE-BEA4-4B94-B287-5524046190AC}">
      <dgm:prSet phldrT="[Testo]" custT="1"/>
      <dgm:spPr/>
      <dgm:t>
        <a:bodyPr/>
        <a:lstStyle/>
        <a:p>
          <a:r>
            <a:rPr lang="it-IT" sz="2000" b="1" i="0" dirty="0" smtClean="0"/>
            <a:t>IMPORTO TOTALE (IVA inclusa): Importo totale del progetto come da CRE e Q.E. finale</a:t>
          </a:r>
          <a:endParaRPr lang="it-IT" sz="2000" dirty="0"/>
        </a:p>
      </dgm:t>
    </dgm:pt>
    <dgm:pt modelId="{9DB1B841-8C1C-4E08-8415-67F3C79D09CA}" type="parTrans" cxnId="{B079D651-F5A7-4E55-853F-99BBA4812343}">
      <dgm:prSet/>
      <dgm:spPr/>
      <dgm:t>
        <a:bodyPr/>
        <a:lstStyle/>
        <a:p>
          <a:endParaRPr lang="it-IT"/>
        </a:p>
      </dgm:t>
    </dgm:pt>
    <dgm:pt modelId="{85C856C8-A7F1-4EC7-B5CC-47AA1AB628B3}" type="sibTrans" cxnId="{B079D651-F5A7-4E55-853F-99BBA4812343}">
      <dgm:prSet/>
      <dgm:spPr/>
      <dgm:t>
        <a:bodyPr/>
        <a:lstStyle/>
        <a:p>
          <a:endParaRPr lang="it-IT"/>
        </a:p>
      </dgm:t>
    </dgm:pt>
    <dgm:pt modelId="{D81698B7-ED6D-4229-B4C7-9D3C73E7264F}">
      <dgm:prSet phldrT="[Testo]" custT="1"/>
      <dgm:spPr/>
      <dgm:t>
        <a:bodyPr/>
        <a:lstStyle/>
        <a:p>
          <a:r>
            <a:rPr lang="it-IT" sz="2000" b="1" i="0" dirty="0" smtClean="0"/>
            <a:t>IMPORTO OPERE (IVA esclusa): Importo dei lavori come da CRE e Q.E. finale</a:t>
          </a:r>
          <a:endParaRPr lang="it-IT" sz="2000" dirty="0"/>
        </a:p>
      </dgm:t>
    </dgm:pt>
    <dgm:pt modelId="{C11AC2E2-9092-4345-B08D-CB2634E92641}" type="sibTrans" cxnId="{3BECD469-A7AB-491C-9AC3-7020557850E8}">
      <dgm:prSet/>
      <dgm:spPr/>
      <dgm:t>
        <a:bodyPr/>
        <a:lstStyle/>
        <a:p>
          <a:endParaRPr lang="it-IT"/>
        </a:p>
      </dgm:t>
    </dgm:pt>
    <dgm:pt modelId="{B2C75441-7DFF-4BC2-9598-0202D8E8151C}" type="parTrans" cxnId="{3BECD469-A7AB-491C-9AC3-7020557850E8}">
      <dgm:prSet/>
      <dgm:spPr/>
      <dgm:t>
        <a:bodyPr/>
        <a:lstStyle/>
        <a:p>
          <a:endParaRPr lang="it-IT"/>
        </a:p>
      </dgm:t>
    </dgm:pt>
    <dgm:pt modelId="{D6709444-7D6C-4DB4-ACEF-7585CCC6B510}">
      <dgm:prSet phldrT="[Testo]" custT="1"/>
      <dgm:spPr/>
      <dgm:t>
        <a:bodyPr/>
        <a:lstStyle/>
        <a:p>
          <a:r>
            <a:rPr lang="it-IT" sz="2000" b="1" i="0" dirty="0" smtClean="0"/>
            <a:t>IMPORTO OPERE (IVA esclusa): Importo dei lavori a progetto a base di gara</a:t>
          </a:r>
          <a:endParaRPr lang="it-IT" sz="2000" dirty="0"/>
        </a:p>
      </dgm:t>
    </dgm:pt>
    <dgm:pt modelId="{51B88080-32A4-428C-9B89-F26F1CEEF0D5}" type="sibTrans" cxnId="{2E511D7D-BD58-4622-8775-EBBD00FAAC05}">
      <dgm:prSet/>
      <dgm:spPr/>
      <dgm:t>
        <a:bodyPr/>
        <a:lstStyle/>
        <a:p>
          <a:endParaRPr lang="it-IT"/>
        </a:p>
      </dgm:t>
    </dgm:pt>
    <dgm:pt modelId="{0494A9F0-239F-4904-B2F4-D0F4CE493A83}" type="parTrans" cxnId="{2E511D7D-BD58-4622-8775-EBBD00FAAC05}">
      <dgm:prSet/>
      <dgm:spPr/>
      <dgm:t>
        <a:bodyPr/>
        <a:lstStyle/>
        <a:p>
          <a:endParaRPr lang="it-IT"/>
        </a:p>
      </dgm:t>
    </dgm:pt>
    <dgm:pt modelId="{62CBB915-5B42-4485-BD23-1DD8EF48D2DC}" type="pres">
      <dgm:prSet presAssocID="{EB4CEE5E-BEFE-43D3-9854-F844784BB2D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16793A8-F959-4DC4-B0FF-FD82B8631C41}" type="pres">
      <dgm:prSet presAssocID="{3C1073DD-F9A4-4A02-B340-B5B90A9FD663}" presName="linNode" presStyleCnt="0"/>
      <dgm:spPr/>
    </dgm:pt>
    <dgm:pt modelId="{578EB50F-31BD-4E9B-8486-A7B3B0D746B8}" type="pres">
      <dgm:prSet presAssocID="{3C1073DD-F9A4-4A02-B340-B5B90A9FD66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849BE05-52B2-4640-A80C-9A7DB6FD0C08}" type="pres">
      <dgm:prSet presAssocID="{3C1073DD-F9A4-4A02-B340-B5B90A9FD66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4ED25B7-5228-4463-B4B9-173A9F8CCDC6}" type="pres">
      <dgm:prSet presAssocID="{686A8589-3599-4528-AB21-2089D0A36D27}" presName="sp" presStyleCnt="0"/>
      <dgm:spPr/>
    </dgm:pt>
    <dgm:pt modelId="{C90DB676-E1FF-4B3B-8AC5-5930E244B89B}" type="pres">
      <dgm:prSet presAssocID="{5008FA26-AA1C-4ECB-A082-7E311E7DB7D3}" presName="linNode" presStyleCnt="0"/>
      <dgm:spPr/>
    </dgm:pt>
    <dgm:pt modelId="{719B1770-0A8F-4310-9073-4F79B271DD45}" type="pres">
      <dgm:prSet presAssocID="{5008FA26-AA1C-4ECB-A082-7E311E7DB7D3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0BFA36F-2963-4966-9B67-25792DAF4D45}" type="pres">
      <dgm:prSet presAssocID="{5008FA26-AA1C-4ECB-A082-7E311E7DB7D3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E6E0A96-3CE9-4372-BCA4-9F1FF81D868F}" type="presOf" srcId="{D6709444-7D6C-4DB4-ACEF-7585CCC6B510}" destId="{6849BE05-52B2-4640-A80C-9A7DB6FD0C08}" srcOrd="0" destOrd="1" presId="urn:microsoft.com/office/officeart/2005/8/layout/vList5"/>
    <dgm:cxn modelId="{3BECD469-A7AB-491C-9AC3-7020557850E8}" srcId="{5008FA26-AA1C-4ECB-A082-7E311E7DB7D3}" destId="{D81698B7-ED6D-4229-B4C7-9D3C73E7264F}" srcOrd="1" destOrd="0" parTransId="{B2C75441-7DFF-4BC2-9598-0202D8E8151C}" sibTransId="{C11AC2E2-9092-4345-B08D-CB2634E92641}"/>
    <dgm:cxn modelId="{C44E0383-3736-449E-BCBD-96C618D55567}" srcId="{EB4CEE5E-BEFE-43D3-9854-F844784BB2D4}" destId="{5008FA26-AA1C-4ECB-A082-7E311E7DB7D3}" srcOrd="1" destOrd="0" parTransId="{1F62B13A-B72B-4A4C-9E21-530ED53A2C0D}" sibTransId="{40420441-4779-4C12-95A8-35504AA57B45}"/>
    <dgm:cxn modelId="{5D7F5A0D-CA33-4577-91B4-67918595F645}" srcId="{EB4CEE5E-BEFE-43D3-9854-F844784BB2D4}" destId="{3C1073DD-F9A4-4A02-B340-B5B90A9FD663}" srcOrd="0" destOrd="0" parTransId="{296264E1-2999-4F15-AD3B-48F737FBB749}" sibTransId="{686A8589-3599-4528-AB21-2089D0A36D27}"/>
    <dgm:cxn modelId="{B079D651-F5A7-4E55-853F-99BBA4812343}" srcId="{5008FA26-AA1C-4ECB-A082-7E311E7DB7D3}" destId="{D1D762CE-BEA4-4B94-B287-5524046190AC}" srcOrd="0" destOrd="0" parTransId="{9DB1B841-8C1C-4E08-8415-67F3C79D09CA}" sibTransId="{85C856C8-A7F1-4EC7-B5CC-47AA1AB628B3}"/>
    <dgm:cxn modelId="{0740F8F4-563F-49CB-A82E-436B56FD4D06}" type="presOf" srcId="{D81698B7-ED6D-4229-B4C7-9D3C73E7264F}" destId="{50BFA36F-2963-4966-9B67-25792DAF4D45}" srcOrd="0" destOrd="1" presId="urn:microsoft.com/office/officeart/2005/8/layout/vList5"/>
    <dgm:cxn modelId="{25B28C19-8FA5-47F8-B5DA-EE0239DD32DB}" type="presOf" srcId="{875D03D7-D4F2-49A8-8321-8EB373FBBC20}" destId="{6849BE05-52B2-4640-A80C-9A7DB6FD0C08}" srcOrd="0" destOrd="0" presId="urn:microsoft.com/office/officeart/2005/8/layout/vList5"/>
    <dgm:cxn modelId="{A3ECE9AE-6D7C-40F6-BA64-8DEF73506741}" type="presOf" srcId="{EB4CEE5E-BEFE-43D3-9854-F844784BB2D4}" destId="{62CBB915-5B42-4485-BD23-1DD8EF48D2DC}" srcOrd="0" destOrd="0" presId="urn:microsoft.com/office/officeart/2005/8/layout/vList5"/>
    <dgm:cxn modelId="{8DEB83BE-78C2-454B-98D5-513CE0C7F5F2}" type="presOf" srcId="{D1D762CE-BEA4-4B94-B287-5524046190AC}" destId="{50BFA36F-2963-4966-9B67-25792DAF4D45}" srcOrd="0" destOrd="0" presId="urn:microsoft.com/office/officeart/2005/8/layout/vList5"/>
    <dgm:cxn modelId="{70C21142-90BC-4530-9EC8-ECEE6B4493D0}" type="presOf" srcId="{5008FA26-AA1C-4ECB-A082-7E311E7DB7D3}" destId="{719B1770-0A8F-4310-9073-4F79B271DD45}" srcOrd="0" destOrd="0" presId="urn:microsoft.com/office/officeart/2005/8/layout/vList5"/>
    <dgm:cxn modelId="{2E511D7D-BD58-4622-8775-EBBD00FAAC05}" srcId="{3C1073DD-F9A4-4A02-B340-B5B90A9FD663}" destId="{D6709444-7D6C-4DB4-ACEF-7585CCC6B510}" srcOrd="1" destOrd="0" parTransId="{0494A9F0-239F-4904-B2F4-D0F4CE493A83}" sibTransId="{51B88080-32A4-428C-9B89-F26F1CEEF0D5}"/>
    <dgm:cxn modelId="{4D2832E6-CC97-4502-A9FA-FA4B45B3BFC3}" type="presOf" srcId="{3C1073DD-F9A4-4A02-B340-B5B90A9FD663}" destId="{578EB50F-31BD-4E9B-8486-A7B3B0D746B8}" srcOrd="0" destOrd="0" presId="urn:microsoft.com/office/officeart/2005/8/layout/vList5"/>
    <dgm:cxn modelId="{9D9CFE39-4703-45B5-B57E-23F5054C42DC}" srcId="{3C1073DD-F9A4-4A02-B340-B5B90A9FD663}" destId="{875D03D7-D4F2-49A8-8321-8EB373FBBC20}" srcOrd="0" destOrd="0" parTransId="{07BFE889-12D6-41D0-AE52-83FB755F4D93}" sibTransId="{AB88ADFB-8BCC-4A61-BF0D-0405CEF30687}"/>
    <dgm:cxn modelId="{03EB01C0-1D24-41B7-90AF-33DF1B7A52BB}" type="presParOf" srcId="{62CBB915-5B42-4485-BD23-1DD8EF48D2DC}" destId="{716793A8-F959-4DC4-B0FF-FD82B8631C41}" srcOrd="0" destOrd="0" presId="urn:microsoft.com/office/officeart/2005/8/layout/vList5"/>
    <dgm:cxn modelId="{06274A93-BBDB-4D55-A520-BF5758ECF03F}" type="presParOf" srcId="{716793A8-F959-4DC4-B0FF-FD82B8631C41}" destId="{578EB50F-31BD-4E9B-8486-A7B3B0D746B8}" srcOrd="0" destOrd="0" presId="urn:microsoft.com/office/officeart/2005/8/layout/vList5"/>
    <dgm:cxn modelId="{113727AF-F866-47BF-A22B-CDF9E902DCAB}" type="presParOf" srcId="{716793A8-F959-4DC4-B0FF-FD82B8631C41}" destId="{6849BE05-52B2-4640-A80C-9A7DB6FD0C08}" srcOrd="1" destOrd="0" presId="urn:microsoft.com/office/officeart/2005/8/layout/vList5"/>
    <dgm:cxn modelId="{66BBA2E0-057A-491E-90D5-A105FF5EF96F}" type="presParOf" srcId="{62CBB915-5B42-4485-BD23-1DD8EF48D2DC}" destId="{B4ED25B7-5228-4463-B4B9-173A9F8CCDC6}" srcOrd="1" destOrd="0" presId="urn:microsoft.com/office/officeart/2005/8/layout/vList5"/>
    <dgm:cxn modelId="{428DDFFB-1899-4EC5-8ABA-039A622440BF}" type="presParOf" srcId="{62CBB915-5B42-4485-BD23-1DD8EF48D2DC}" destId="{C90DB676-E1FF-4B3B-8AC5-5930E244B89B}" srcOrd="2" destOrd="0" presId="urn:microsoft.com/office/officeart/2005/8/layout/vList5"/>
    <dgm:cxn modelId="{B20F1F24-4804-4A90-9EF6-FA1DBDD5E1F1}" type="presParOf" srcId="{C90DB676-E1FF-4B3B-8AC5-5930E244B89B}" destId="{719B1770-0A8F-4310-9073-4F79B271DD45}" srcOrd="0" destOrd="0" presId="urn:microsoft.com/office/officeart/2005/8/layout/vList5"/>
    <dgm:cxn modelId="{28808F7D-67C6-4E70-951E-ECE4B09BCE07}" type="presParOf" srcId="{C90DB676-E1FF-4B3B-8AC5-5930E244B89B}" destId="{50BFA36F-2963-4966-9B67-25792DAF4D4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FE8A3-1634-45FC-B8D8-A475B0AA7F3C}">
      <dsp:nvSpPr>
        <dsp:cNvPr id="0" name=""/>
        <dsp:cNvSpPr/>
      </dsp:nvSpPr>
      <dsp:spPr>
        <a:xfrm>
          <a:off x="-5872979" y="-233485"/>
          <a:ext cx="6931615" cy="6931615"/>
        </a:xfrm>
        <a:prstGeom prst="blockArc">
          <a:avLst>
            <a:gd name="adj1" fmla="val 18900000"/>
            <a:gd name="adj2" fmla="val 2700000"/>
            <a:gd name="adj3" fmla="val 31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976E2-6BE3-49D8-B4A8-DF41CF47AC11}">
      <dsp:nvSpPr>
        <dsp:cNvPr id="0" name=""/>
        <dsp:cNvSpPr/>
      </dsp:nvSpPr>
      <dsp:spPr>
        <a:xfrm>
          <a:off x="434213" y="979349"/>
          <a:ext cx="3562366" cy="6438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0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ENTI VISITATI E SUPPORTATI</a:t>
          </a:r>
        </a:p>
      </dsp:txBody>
      <dsp:txXfrm>
        <a:off x="434213" y="979349"/>
        <a:ext cx="3562366" cy="643883"/>
      </dsp:txXfrm>
    </dsp:sp>
    <dsp:sp modelId="{BD9B322B-CD9C-458F-A552-5551003AF718}">
      <dsp:nvSpPr>
        <dsp:cNvPr id="0" name=""/>
        <dsp:cNvSpPr/>
      </dsp:nvSpPr>
      <dsp:spPr>
        <a:xfrm>
          <a:off x="31786" y="898864"/>
          <a:ext cx="804853" cy="8048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EFD30-0811-4B33-9462-153413113416}">
      <dsp:nvSpPr>
        <dsp:cNvPr id="0" name=""/>
        <dsp:cNvSpPr/>
      </dsp:nvSpPr>
      <dsp:spPr>
        <a:xfrm>
          <a:off x="826496" y="1944864"/>
          <a:ext cx="3239189" cy="6438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0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QUESTIONARI MONITORATI</a:t>
          </a:r>
          <a:endParaRPr lang="it-IT" sz="1800" kern="1200" dirty="0"/>
        </a:p>
      </dsp:txBody>
      <dsp:txXfrm>
        <a:off x="826496" y="1944864"/>
        <a:ext cx="3239189" cy="643883"/>
      </dsp:txXfrm>
    </dsp:sp>
    <dsp:sp modelId="{DF351BA0-D8BA-41AB-AFBC-BB2D35FF271F}">
      <dsp:nvSpPr>
        <dsp:cNvPr id="0" name=""/>
        <dsp:cNvSpPr/>
      </dsp:nvSpPr>
      <dsp:spPr>
        <a:xfrm>
          <a:off x="493174" y="1864379"/>
          <a:ext cx="804853" cy="8048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6B416-B63F-460F-A782-99DB433B8007}">
      <dsp:nvSpPr>
        <dsp:cNvPr id="0" name=""/>
        <dsp:cNvSpPr/>
      </dsp:nvSpPr>
      <dsp:spPr>
        <a:xfrm>
          <a:off x="1037210" y="2910380"/>
          <a:ext cx="2959369" cy="6438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0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EDIFICI GEOREFERENZIATI</a:t>
          </a:r>
          <a:endParaRPr lang="it-IT" sz="1800" kern="1200" dirty="0"/>
        </a:p>
      </dsp:txBody>
      <dsp:txXfrm>
        <a:off x="1037210" y="2910380"/>
        <a:ext cx="2959369" cy="643883"/>
      </dsp:txXfrm>
    </dsp:sp>
    <dsp:sp modelId="{FCEB4455-CC5E-41B3-9A78-B595BAABD00C}">
      <dsp:nvSpPr>
        <dsp:cNvPr id="0" name=""/>
        <dsp:cNvSpPr/>
      </dsp:nvSpPr>
      <dsp:spPr>
        <a:xfrm>
          <a:off x="634783" y="2829895"/>
          <a:ext cx="804853" cy="8048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129B6-4081-4BE4-8C3B-90E97BAD90B4}">
      <dsp:nvSpPr>
        <dsp:cNvPr id="0" name=""/>
        <dsp:cNvSpPr/>
      </dsp:nvSpPr>
      <dsp:spPr>
        <a:xfrm>
          <a:off x="807471" y="3868343"/>
          <a:ext cx="3303472" cy="6438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082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800" kern="1200" dirty="0" smtClean="0"/>
            <a:t>QUESTIONARI MONITORATI CON CRITICITÀ</a:t>
          </a:r>
          <a:endParaRPr lang="it-IT" sz="1800" kern="1200" dirty="0"/>
        </a:p>
      </dsp:txBody>
      <dsp:txXfrm>
        <a:off x="807471" y="3868343"/>
        <a:ext cx="3303472" cy="643883"/>
      </dsp:txXfrm>
    </dsp:sp>
    <dsp:sp modelId="{26FB6378-C3D2-4A7C-9EEC-D35A21872614}">
      <dsp:nvSpPr>
        <dsp:cNvPr id="0" name=""/>
        <dsp:cNvSpPr/>
      </dsp:nvSpPr>
      <dsp:spPr>
        <a:xfrm>
          <a:off x="493174" y="3795410"/>
          <a:ext cx="804853" cy="8048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F4185-6DAD-46F1-9EA2-1335430B8ADA}">
      <dsp:nvSpPr>
        <dsp:cNvPr id="0" name=""/>
        <dsp:cNvSpPr/>
      </dsp:nvSpPr>
      <dsp:spPr>
        <a:xfrm>
          <a:off x="434213" y="4841411"/>
          <a:ext cx="3562366" cy="6438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0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DELLE CRITICITÀ RISOLTE </a:t>
          </a:r>
          <a:endParaRPr lang="it-IT" sz="1800" kern="1200" dirty="0"/>
        </a:p>
      </dsp:txBody>
      <dsp:txXfrm>
        <a:off x="434213" y="4841411"/>
        <a:ext cx="3562366" cy="643883"/>
      </dsp:txXfrm>
    </dsp:sp>
    <dsp:sp modelId="{54CC68F5-4CEB-46FE-A369-788F47EDBD76}">
      <dsp:nvSpPr>
        <dsp:cNvPr id="0" name=""/>
        <dsp:cNvSpPr/>
      </dsp:nvSpPr>
      <dsp:spPr>
        <a:xfrm>
          <a:off x="31786" y="4760926"/>
          <a:ext cx="804853" cy="8048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1DC8B-D37D-4A15-A30D-BD709D2B5AFC}">
      <dsp:nvSpPr>
        <dsp:cNvPr id="0" name=""/>
        <dsp:cNvSpPr/>
      </dsp:nvSpPr>
      <dsp:spPr>
        <a:xfrm>
          <a:off x="2236083" y="2637878"/>
          <a:ext cx="656286" cy="1250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8143" y="0"/>
              </a:lnTo>
              <a:lnTo>
                <a:pt x="328143" y="1250546"/>
              </a:lnTo>
              <a:lnTo>
                <a:pt x="656286" y="12505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2528919" y="3227844"/>
        <a:ext cx="70614" cy="70614"/>
      </dsp:txXfrm>
    </dsp:sp>
    <dsp:sp modelId="{831F803B-241D-4809-B7A6-90DC28887F34}">
      <dsp:nvSpPr>
        <dsp:cNvPr id="0" name=""/>
        <dsp:cNvSpPr/>
      </dsp:nvSpPr>
      <dsp:spPr>
        <a:xfrm>
          <a:off x="2236083" y="2592158"/>
          <a:ext cx="6562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6286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2547820" y="2621471"/>
        <a:ext cx="32814" cy="32814"/>
      </dsp:txXfrm>
    </dsp:sp>
    <dsp:sp modelId="{CD4FA239-3112-44CB-90F0-EB64040D5C55}">
      <dsp:nvSpPr>
        <dsp:cNvPr id="0" name=""/>
        <dsp:cNvSpPr/>
      </dsp:nvSpPr>
      <dsp:spPr>
        <a:xfrm>
          <a:off x="2236083" y="1387332"/>
          <a:ext cx="656286" cy="1250546"/>
        </a:xfrm>
        <a:custGeom>
          <a:avLst/>
          <a:gdLst/>
          <a:ahLst/>
          <a:cxnLst/>
          <a:rect l="0" t="0" r="0" b="0"/>
          <a:pathLst>
            <a:path>
              <a:moveTo>
                <a:pt x="0" y="1250546"/>
              </a:moveTo>
              <a:lnTo>
                <a:pt x="328143" y="1250546"/>
              </a:lnTo>
              <a:lnTo>
                <a:pt x="328143" y="0"/>
              </a:lnTo>
              <a:lnTo>
                <a:pt x="65628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2528919" y="1977298"/>
        <a:ext cx="70614" cy="70614"/>
      </dsp:txXfrm>
    </dsp:sp>
    <dsp:sp modelId="{5DCD39F1-F8B3-469C-89BF-874A39085231}">
      <dsp:nvSpPr>
        <dsp:cNvPr id="0" name=""/>
        <dsp:cNvSpPr/>
      </dsp:nvSpPr>
      <dsp:spPr>
        <a:xfrm rot="16200000">
          <a:off x="-896863" y="2137660"/>
          <a:ext cx="5265457" cy="10004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Norme generali di compilazione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dei questionari </a:t>
          </a:r>
          <a:r>
            <a:rPr lang="it-IT" sz="2000" kern="1200" dirty="0" smtClean="0"/>
            <a:t>(D.D. 362/2018)</a:t>
          </a:r>
          <a:endParaRPr lang="it-IT" sz="2000" kern="1200" dirty="0"/>
        </a:p>
      </dsp:txBody>
      <dsp:txXfrm>
        <a:off x="-896863" y="2137660"/>
        <a:ext cx="5265457" cy="1000436"/>
      </dsp:txXfrm>
    </dsp:sp>
    <dsp:sp modelId="{CC80D5C6-EF3E-4AD4-B3AE-42F3A909162C}">
      <dsp:nvSpPr>
        <dsp:cNvPr id="0" name=""/>
        <dsp:cNvSpPr/>
      </dsp:nvSpPr>
      <dsp:spPr>
        <a:xfrm>
          <a:off x="2892370" y="887113"/>
          <a:ext cx="4862526" cy="10004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COMPLETEZZA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Tutti i campi devono essere compilati e gli allegati caricati</a:t>
          </a:r>
          <a:endParaRPr lang="it-IT" sz="2000" kern="1200" dirty="0"/>
        </a:p>
      </dsp:txBody>
      <dsp:txXfrm>
        <a:off x="2892370" y="887113"/>
        <a:ext cx="4862526" cy="1000436"/>
      </dsp:txXfrm>
    </dsp:sp>
    <dsp:sp modelId="{5288659E-F15F-4595-AF40-ABB00B24F15F}">
      <dsp:nvSpPr>
        <dsp:cNvPr id="0" name=""/>
        <dsp:cNvSpPr/>
      </dsp:nvSpPr>
      <dsp:spPr>
        <a:xfrm>
          <a:off x="2892370" y="2137660"/>
          <a:ext cx="4862526" cy="10004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COERENZA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Tutti i dati devono essere tra di loro riferibili e devono essere coerenti</a:t>
          </a:r>
          <a:endParaRPr lang="it-IT" sz="2000" kern="1200" dirty="0"/>
        </a:p>
      </dsp:txBody>
      <dsp:txXfrm>
        <a:off x="2892370" y="2137660"/>
        <a:ext cx="4862526" cy="1000436"/>
      </dsp:txXfrm>
    </dsp:sp>
    <dsp:sp modelId="{49796551-60D5-48E8-BC50-AE5854697495}">
      <dsp:nvSpPr>
        <dsp:cNvPr id="0" name=""/>
        <dsp:cNvSpPr/>
      </dsp:nvSpPr>
      <dsp:spPr>
        <a:xfrm>
          <a:off x="2892370" y="3388206"/>
          <a:ext cx="4862526" cy="10004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CONGRUENZA</a:t>
          </a:r>
          <a:endParaRPr lang="it-IT" sz="21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Tutti i dati devono essere corrispondenti alla specifica richiesta</a:t>
          </a:r>
          <a:endParaRPr lang="it-IT" sz="2000" kern="1200" dirty="0"/>
        </a:p>
      </dsp:txBody>
      <dsp:txXfrm>
        <a:off x="2892370" y="3388206"/>
        <a:ext cx="4862526" cy="10004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00ED7-EB19-4376-AB46-A70017F524C6}">
      <dsp:nvSpPr>
        <dsp:cNvPr id="0" name=""/>
        <dsp:cNvSpPr/>
      </dsp:nvSpPr>
      <dsp:spPr>
        <a:xfrm>
          <a:off x="1921964" y="584131"/>
          <a:ext cx="3994330" cy="3994330"/>
        </a:xfrm>
        <a:prstGeom prst="blockArc">
          <a:avLst>
            <a:gd name="adj1" fmla="val 12600000"/>
            <a:gd name="adj2" fmla="val 162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37F2F-7E99-4DD2-B7DB-EF95236C3EA7}">
      <dsp:nvSpPr>
        <dsp:cNvPr id="0" name=""/>
        <dsp:cNvSpPr/>
      </dsp:nvSpPr>
      <dsp:spPr>
        <a:xfrm>
          <a:off x="1921964" y="584131"/>
          <a:ext cx="3994330" cy="3994330"/>
        </a:xfrm>
        <a:prstGeom prst="blockArc">
          <a:avLst>
            <a:gd name="adj1" fmla="val 9000000"/>
            <a:gd name="adj2" fmla="val 126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8387F-EA1D-4BD8-925F-C6AC702BFD35}">
      <dsp:nvSpPr>
        <dsp:cNvPr id="0" name=""/>
        <dsp:cNvSpPr/>
      </dsp:nvSpPr>
      <dsp:spPr>
        <a:xfrm>
          <a:off x="1921964" y="584131"/>
          <a:ext cx="3994330" cy="3994330"/>
        </a:xfrm>
        <a:prstGeom prst="blockArc">
          <a:avLst>
            <a:gd name="adj1" fmla="val 5400000"/>
            <a:gd name="adj2" fmla="val 90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EA6D3-4B9D-41F8-B40D-7DC294B83912}">
      <dsp:nvSpPr>
        <dsp:cNvPr id="0" name=""/>
        <dsp:cNvSpPr/>
      </dsp:nvSpPr>
      <dsp:spPr>
        <a:xfrm>
          <a:off x="1921964" y="584131"/>
          <a:ext cx="3994330" cy="3994330"/>
        </a:xfrm>
        <a:prstGeom prst="blockArc">
          <a:avLst>
            <a:gd name="adj1" fmla="val 1800000"/>
            <a:gd name="adj2" fmla="val 54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14A4B-8982-47B7-A302-58EF82255B10}">
      <dsp:nvSpPr>
        <dsp:cNvPr id="0" name=""/>
        <dsp:cNvSpPr/>
      </dsp:nvSpPr>
      <dsp:spPr>
        <a:xfrm>
          <a:off x="1921964" y="584131"/>
          <a:ext cx="3994330" cy="3994330"/>
        </a:xfrm>
        <a:prstGeom prst="blockArc">
          <a:avLst>
            <a:gd name="adj1" fmla="val 19800000"/>
            <a:gd name="adj2" fmla="val 18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F6F2F-3462-426C-8A8B-5F8A56518355}">
      <dsp:nvSpPr>
        <dsp:cNvPr id="0" name=""/>
        <dsp:cNvSpPr/>
      </dsp:nvSpPr>
      <dsp:spPr>
        <a:xfrm>
          <a:off x="1921964" y="584131"/>
          <a:ext cx="3994330" cy="3994330"/>
        </a:xfrm>
        <a:prstGeom prst="blockArc">
          <a:avLst>
            <a:gd name="adj1" fmla="val 16200000"/>
            <a:gd name="adj2" fmla="val 198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871F69-1077-49F6-BDE5-70FC90545B1D}">
      <dsp:nvSpPr>
        <dsp:cNvPr id="0" name=""/>
        <dsp:cNvSpPr/>
      </dsp:nvSpPr>
      <dsp:spPr>
        <a:xfrm>
          <a:off x="2886011" y="1501029"/>
          <a:ext cx="2066236" cy="2160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Aggiornamento annuale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/>
            <a:t>Entro il 30/09</a:t>
          </a:r>
          <a:endParaRPr lang="it-IT" sz="1800" b="1" kern="1200" dirty="0"/>
        </a:p>
      </dsp:txBody>
      <dsp:txXfrm>
        <a:off x="3188604" y="1817432"/>
        <a:ext cx="1461050" cy="1527728"/>
      </dsp:txXfrm>
    </dsp:sp>
    <dsp:sp modelId="{965CE737-FFD7-41AE-95E4-71DEE4FB44B7}">
      <dsp:nvSpPr>
        <dsp:cNvPr id="0" name=""/>
        <dsp:cNvSpPr/>
      </dsp:nvSpPr>
      <dsp:spPr>
        <a:xfrm>
          <a:off x="3291552" y="1739"/>
          <a:ext cx="1255154" cy="12551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Tutte le sezioni devono essere compilate</a:t>
          </a:r>
          <a:endParaRPr lang="it-IT" sz="1000" kern="1200" dirty="0"/>
        </a:p>
      </dsp:txBody>
      <dsp:txXfrm>
        <a:off x="3475365" y="185552"/>
        <a:ext cx="887528" cy="887528"/>
      </dsp:txXfrm>
    </dsp:sp>
    <dsp:sp modelId="{F8485D07-76F8-4E80-9F96-7692B7847BFE}">
      <dsp:nvSpPr>
        <dsp:cNvPr id="0" name=""/>
        <dsp:cNvSpPr/>
      </dsp:nvSpPr>
      <dsp:spPr>
        <a:xfrm>
          <a:off x="4982016" y="977729"/>
          <a:ext cx="1255154" cy="12551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Tutti i campi devono essere compilati</a:t>
          </a:r>
          <a:endParaRPr lang="it-IT" sz="1000" kern="1200" dirty="0"/>
        </a:p>
      </dsp:txBody>
      <dsp:txXfrm>
        <a:off x="5165829" y="1161542"/>
        <a:ext cx="887528" cy="887528"/>
      </dsp:txXfrm>
    </dsp:sp>
    <dsp:sp modelId="{06FAECA9-AB17-483A-8983-5229ABFFD1BA}">
      <dsp:nvSpPr>
        <dsp:cNvPr id="0" name=""/>
        <dsp:cNvSpPr/>
      </dsp:nvSpPr>
      <dsp:spPr>
        <a:xfrm>
          <a:off x="4982016" y="2929709"/>
          <a:ext cx="1255154" cy="12551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Devono essere caricate le planimetrie con indicazione dei locali</a:t>
          </a:r>
          <a:endParaRPr lang="it-IT" sz="1000" kern="1200" dirty="0"/>
        </a:p>
      </dsp:txBody>
      <dsp:txXfrm>
        <a:off x="5165829" y="3113522"/>
        <a:ext cx="887528" cy="887528"/>
      </dsp:txXfrm>
    </dsp:sp>
    <dsp:sp modelId="{303D034D-C460-4D2B-86B6-2E594D030F88}">
      <dsp:nvSpPr>
        <dsp:cNvPr id="0" name=""/>
        <dsp:cNvSpPr/>
      </dsp:nvSpPr>
      <dsp:spPr>
        <a:xfrm>
          <a:off x="3291552" y="3905699"/>
          <a:ext cx="1255154" cy="12551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Devono essere caricate le fotografie della scuola</a:t>
          </a:r>
          <a:endParaRPr lang="it-IT" sz="1000" kern="1200" dirty="0"/>
        </a:p>
      </dsp:txBody>
      <dsp:txXfrm>
        <a:off x="3475365" y="4089512"/>
        <a:ext cx="887528" cy="887528"/>
      </dsp:txXfrm>
    </dsp:sp>
    <dsp:sp modelId="{6D990FC0-8060-4BB3-8D04-1C1B45D5455F}">
      <dsp:nvSpPr>
        <dsp:cNvPr id="0" name=""/>
        <dsp:cNvSpPr/>
      </dsp:nvSpPr>
      <dsp:spPr>
        <a:xfrm>
          <a:off x="1601088" y="2929709"/>
          <a:ext cx="1255154" cy="12551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Controllo errori pari a 0: NO errori bloccanti e non bloccanti</a:t>
          </a:r>
          <a:endParaRPr lang="it-IT" sz="1000" kern="1200" dirty="0"/>
        </a:p>
      </dsp:txBody>
      <dsp:txXfrm>
        <a:off x="1784901" y="3113522"/>
        <a:ext cx="887528" cy="887528"/>
      </dsp:txXfrm>
    </dsp:sp>
    <dsp:sp modelId="{6BE7CB43-CC2F-45A0-AA43-C056A2EF279D}">
      <dsp:nvSpPr>
        <dsp:cNvPr id="0" name=""/>
        <dsp:cNvSpPr/>
      </dsp:nvSpPr>
      <dsp:spPr>
        <a:xfrm>
          <a:off x="1601088" y="977729"/>
          <a:ext cx="1255154" cy="12551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Le informazioni devono essere complete</a:t>
          </a:r>
          <a:endParaRPr lang="it-IT" sz="1000" kern="1200" dirty="0"/>
        </a:p>
      </dsp:txBody>
      <dsp:txXfrm>
        <a:off x="1784901" y="1161542"/>
        <a:ext cx="887528" cy="8875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9BE05-52B2-4640-A80C-9A7DB6FD0C08}">
      <dsp:nvSpPr>
        <dsp:cNvPr id="0" name=""/>
        <dsp:cNvSpPr/>
      </dsp:nvSpPr>
      <dsp:spPr>
        <a:xfrm rot="5400000">
          <a:off x="3821383" y="-1049006"/>
          <a:ext cx="1922557" cy="45013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b="1" i="0" kern="1200" dirty="0" smtClean="0"/>
            <a:t>IMPORTO TOTALE (IVA inclusa): Importo totale del progetto a base di gara</a:t>
          </a: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b="1" i="0" kern="1200" dirty="0" smtClean="0"/>
            <a:t>IMPORTO OPERE (IVA esclusa): Importo dei lavori a progetto a base di gara</a:t>
          </a:r>
          <a:endParaRPr lang="it-IT" sz="2000" kern="1200" dirty="0"/>
        </a:p>
      </dsp:txBody>
      <dsp:txXfrm rot="-5400000">
        <a:off x="2531998" y="334230"/>
        <a:ext cx="4407478" cy="1734855"/>
      </dsp:txXfrm>
    </dsp:sp>
    <dsp:sp modelId="{578EB50F-31BD-4E9B-8486-A7B3B0D746B8}">
      <dsp:nvSpPr>
        <dsp:cNvPr id="0" name=""/>
        <dsp:cNvSpPr/>
      </dsp:nvSpPr>
      <dsp:spPr>
        <a:xfrm>
          <a:off x="0" y="60"/>
          <a:ext cx="2531997" cy="24031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300" kern="1200" dirty="0" smtClean="0"/>
            <a:t>INTERVENTI NON CONCLUSI</a:t>
          </a:r>
          <a:endParaRPr lang="it-IT" sz="3300" kern="1200" dirty="0"/>
        </a:p>
      </dsp:txBody>
      <dsp:txXfrm>
        <a:off x="117314" y="117374"/>
        <a:ext cx="2297369" cy="2168568"/>
      </dsp:txXfrm>
    </dsp:sp>
    <dsp:sp modelId="{50BFA36F-2963-4966-9B67-25792DAF4D45}">
      <dsp:nvSpPr>
        <dsp:cNvPr id="0" name=""/>
        <dsp:cNvSpPr/>
      </dsp:nvSpPr>
      <dsp:spPr>
        <a:xfrm rot="5400000">
          <a:off x="3821383" y="1474350"/>
          <a:ext cx="1922557" cy="45013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b="1" i="0" kern="1200" dirty="0" smtClean="0"/>
            <a:t>IMPORTO TOTALE (IVA inclusa): Importo totale del progetto come da CRE e Q.E. finale</a:t>
          </a: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b="1" i="0" kern="1200" dirty="0" smtClean="0"/>
            <a:t>IMPORTO OPERE (IVA esclusa): Importo dei lavori come da CRE e Q.E. finale</a:t>
          </a:r>
          <a:endParaRPr lang="it-IT" sz="2000" kern="1200" dirty="0"/>
        </a:p>
      </dsp:txBody>
      <dsp:txXfrm rot="-5400000">
        <a:off x="2531998" y="2857587"/>
        <a:ext cx="4407478" cy="1734855"/>
      </dsp:txXfrm>
    </dsp:sp>
    <dsp:sp modelId="{719B1770-0A8F-4310-9073-4F79B271DD45}">
      <dsp:nvSpPr>
        <dsp:cNvPr id="0" name=""/>
        <dsp:cNvSpPr/>
      </dsp:nvSpPr>
      <dsp:spPr>
        <a:xfrm>
          <a:off x="0" y="2523416"/>
          <a:ext cx="2531997" cy="24031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300" kern="1200" dirty="0" smtClean="0"/>
            <a:t>INTERVENTI CONCLUSI</a:t>
          </a:r>
          <a:endParaRPr lang="it-IT" sz="3300" kern="1200" dirty="0"/>
        </a:p>
      </dsp:txBody>
      <dsp:txXfrm>
        <a:off x="117314" y="2640730"/>
        <a:ext cx="2297369" cy="2168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33150" y="744475"/>
            <a:ext cx="4532000" cy="3722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1754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1264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7310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9377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3557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3282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7186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8598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6515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2849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9522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0938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0601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4488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0489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758339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3947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444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8272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396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986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36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1049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321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4800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175457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910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ione.piemonte.it/web/temi/istruzione-formazione-lavoro/edilizia-scolastic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3.png"/><Relationship Id="rId4" Type="http://schemas.openxmlformats.org/officeDocument/2006/relationships/hyperlink" Target="http://www.sistemapiemonte.it/cms/pa/istruzione-e-formazione/servizi/14-anagrafe-dell-edilizia-scolastic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\\dps\nuvec-s1\Ambito-A\TF_ES\TFES 2.0  2017-20\Grafica - Loghi\Logo TFES\logo_TFES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6296" y="4387148"/>
            <a:ext cx="2819366" cy="152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6926" y="6393836"/>
            <a:ext cx="1809091" cy="34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71002" y="6073969"/>
            <a:ext cx="2738563" cy="91500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1115542" y="2902753"/>
            <a:ext cx="69129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i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Anagrafe dell’Edilizia Scolastica</a:t>
            </a:r>
            <a:endParaRPr sz="3000" b="1" i="1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8275" y="6274296"/>
            <a:ext cx="1046035" cy="51435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6434041" y="6511648"/>
            <a:ext cx="15110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In collaborazione con</a:t>
            </a:r>
            <a:endParaRPr dirty="0"/>
          </a:p>
        </p:txBody>
      </p:sp>
      <p:pic>
        <p:nvPicPr>
          <p:cNvPr id="90" name="Google Shape;9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9825" y="152400"/>
            <a:ext cx="7032310" cy="275034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7337110" y="98797"/>
            <a:ext cx="168406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Torino</a:t>
            </a:r>
            <a:r>
              <a:rPr lang="it-IT" sz="1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26 marzo </a:t>
            </a:r>
            <a:r>
              <a:rPr lang="it-IT" sz="1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0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1;p13">
            <a:extLst>
              <a:ext uri="{FF2B5EF4-FFF2-40B4-BE49-F238E27FC236}">
                <a16:creationId xmlns:a16="http://schemas.microsoft.com/office/drawing/2014/main" xmlns="" id="{D20047A8-6F81-4055-881A-A51877A8DADE}"/>
              </a:ext>
            </a:extLst>
          </p:cNvPr>
          <p:cNvSpPr txBox="1"/>
          <p:nvPr/>
        </p:nvSpPr>
        <p:spPr>
          <a:xfrm>
            <a:off x="244284" y="5753306"/>
            <a:ext cx="8655416" cy="51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Arch. </a:t>
            </a:r>
            <a:r>
              <a:rPr lang="it-IT" sz="16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Alberto Castagneri</a:t>
            </a:r>
            <a:endParaRPr sz="16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-1" y="854775"/>
            <a:ext cx="9144000" cy="17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xmlns="" id="{AAABE458-A962-41CA-A9AA-219DC0F0E2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 rot="16200000" flipH="1">
            <a:off x="-1906130" y="3899339"/>
            <a:ext cx="5059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 rot="16200000">
            <a:off x="-1953130" y="3557266"/>
            <a:ext cx="515307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b="1" dirty="0" smtClean="0">
                <a:solidFill>
                  <a:schemeClr val="tx2"/>
                </a:solidFill>
              </a:rPr>
              <a:t>PRINCIPALI SEZIONI DA AGGIORNARE POST LAVORI</a:t>
            </a:r>
            <a:endParaRPr lang="it-IT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dirty="0">
                <a:solidFill>
                  <a:schemeClr val="tx2"/>
                </a:solidFill>
              </a:rPr>
              <a:t>I</a:t>
            </a:r>
            <a:r>
              <a:rPr lang="it-IT" dirty="0" smtClean="0">
                <a:solidFill>
                  <a:schemeClr val="tx2"/>
                </a:solidFill>
              </a:rPr>
              <a:t>. Dati economici – Interventi conclusi nell’anno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7" name="conclus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261" t="16812" r="23152"/>
          <a:stretch/>
        </p:blipFill>
        <p:spPr>
          <a:xfrm>
            <a:off x="2049206" y="1271638"/>
            <a:ext cx="6095493" cy="53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7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-1" y="854775"/>
            <a:ext cx="9144000" cy="17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xmlns="" id="{AAABE458-A962-41CA-A9AA-219DC0F0E2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 rot="16200000" flipH="1">
            <a:off x="-1906130" y="3899339"/>
            <a:ext cx="5059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 rot="16200000">
            <a:off x="-1953130" y="3557266"/>
            <a:ext cx="515307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b="1" dirty="0" smtClean="0">
                <a:solidFill>
                  <a:schemeClr val="tx2"/>
                </a:solidFill>
              </a:rPr>
              <a:t>PRINCIPALI SEZIONI DA AGGIORNARE POST LAVORI</a:t>
            </a:r>
            <a:endParaRPr lang="it-IT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dirty="0">
                <a:solidFill>
                  <a:schemeClr val="tx2"/>
                </a:solidFill>
              </a:rPr>
              <a:t>I</a:t>
            </a:r>
            <a:r>
              <a:rPr lang="it-IT" dirty="0" smtClean="0">
                <a:solidFill>
                  <a:schemeClr val="tx2"/>
                </a:solidFill>
              </a:rPr>
              <a:t>. Dati economici – Interventi non conclusi nell’anno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7" name="non conclus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477" t="15266" r="23153"/>
          <a:stretch/>
        </p:blipFill>
        <p:spPr>
          <a:xfrm>
            <a:off x="2163848" y="1286699"/>
            <a:ext cx="5980851" cy="53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8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-1" y="854775"/>
            <a:ext cx="9144000" cy="17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xmlns="" id="{AAABE458-A962-41CA-A9AA-219DC0F0E2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825075" y="1038684"/>
            <a:ext cx="801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Aggiornato il questionario è importante </a:t>
            </a:r>
            <a:r>
              <a:rPr lang="it-IT" sz="3200" b="1" dirty="0" smtClean="0">
                <a:solidFill>
                  <a:schemeClr val="accent1"/>
                </a:solidFill>
              </a:rPr>
              <a:t>INVIARLO</a:t>
            </a:r>
            <a:r>
              <a:rPr lang="it-IT" sz="2800" dirty="0" smtClean="0"/>
              <a:t>!</a:t>
            </a:r>
            <a:endParaRPr lang="it-IT" sz="2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06" y="1764106"/>
            <a:ext cx="6784093" cy="4938969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4260252" y="4948626"/>
            <a:ext cx="914400" cy="8216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34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B81DA18-B769-4961-A00B-C1619B7D3CA4}"/>
              </a:ext>
            </a:extLst>
          </p:cNvPr>
          <p:cNvSpPr txBox="1"/>
          <p:nvPr/>
        </p:nvSpPr>
        <p:spPr>
          <a:xfrm>
            <a:off x="158644" y="1978339"/>
            <a:ext cx="8985356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LINK UTILI:</a:t>
            </a:r>
          </a:p>
          <a:p>
            <a:pPr lvl="0"/>
            <a:endParaRPr lang="it-IT" dirty="0">
              <a:solidFill>
                <a:srgbClr val="1E4E79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REGIONE PIEMONTE – EDILIZIA SCOLASTICA: </a:t>
            </a:r>
          </a:p>
          <a:p>
            <a:pPr algn="r"/>
            <a:r>
              <a:rPr lang="it-IT" sz="1600" dirty="0" smtClean="0">
                <a:hlinkClick r:id="rId3"/>
              </a:rPr>
              <a:t>https</a:t>
            </a:r>
            <a:r>
              <a:rPr lang="it-IT" sz="1600" dirty="0">
                <a:hlinkClick r:id="rId3"/>
              </a:rPr>
              <a:t>://www.regione.piemonte.it/web/temi/istruzione-formazione-lavoro/edilizia-scolastica</a:t>
            </a:r>
            <a:endParaRPr lang="it-IT" sz="1600" u="sng" dirty="0">
              <a:solidFill>
                <a:srgbClr val="26A0C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u="sng" dirty="0">
              <a:solidFill>
                <a:srgbClr val="26A0C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-      EDI.SCO</a:t>
            </a:r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it-IT" sz="1600" dirty="0" smtClean="0">
                <a:solidFill>
                  <a:srgbClr val="26A0C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</a:t>
            </a:r>
            <a:r>
              <a:rPr lang="it-IT" sz="1600" dirty="0">
                <a:hlinkClick r:id="rId4"/>
              </a:rPr>
              <a:t>http://</a:t>
            </a:r>
            <a:r>
              <a:rPr lang="it-IT" sz="1600" dirty="0" smtClean="0">
                <a:hlinkClick r:id="rId4"/>
              </a:rPr>
              <a:t>www.sistemapiemonte.it/cms/pa/istruzione-e-formazione/servizi/14-anagrafe-dell-edilizia-scolastica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AA7CDD0-CC73-4B45-A8E5-575F98026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287" y="5024909"/>
            <a:ext cx="2824780" cy="1842832"/>
          </a:xfrm>
          <a:prstGeom prst="rect">
            <a:avLst/>
          </a:prstGeom>
        </p:spPr>
      </p:pic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xmlns="" id="{2B764C83-8EA1-4A70-9DD0-2752C439A89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34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B81DA18-B769-4961-A00B-C1619B7D3CA4}"/>
              </a:ext>
            </a:extLst>
          </p:cNvPr>
          <p:cNvSpPr txBox="1"/>
          <p:nvPr/>
        </p:nvSpPr>
        <p:spPr>
          <a:xfrm>
            <a:off x="0" y="2824508"/>
            <a:ext cx="9144000" cy="1631216"/>
          </a:xfrm>
          <a:prstGeom prst="rect">
            <a:avLst/>
          </a:prstGeom>
          <a:solidFill>
            <a:srgbClr val="84B4E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it-IT" sz="7200" b="1" dirty="0">
                <a:solidFill>
                  <a:srgbClr val="F1F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FINE</a:t>
            </a:r>
          </a:p>
          <a:p>
            <a:pPr lvl="0" algn="ctr"/>
            <a:r>
              <a:rPr lang="it-IT" sz="2800" b="1" dirty="0">
                <a:solidFill>
                  <a:srgbClr val="F1F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GRAZIE PER L’ATTENZIONE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13D7BD0-7E6A-4BED-A03B-C23BB0CC0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81" t="24926" r="38955" b="37855"/>
          <a:stretch/>
        </p:blipFill>
        <p:spPr>
          <a:xfrm>
            <a:off x="3343699" y="4612999"/>
            <a:ext cx="2483892" cy="1913426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xmlns="" id="{5172B4DA-9B0F-4C92-9419-F40D3124E0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8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-1" y="854775"/>
            <a:ext cx="9144000" cy="17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xmlns="" id="{AAABE458-A962-41CA-A9AA-219DC0F0E2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43" y="1186341"/>
            <a:ext cx="8515938" cy="5466043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3007209" y="2188301"/>
            <a:ext cx="3720542" cy="3823222"/>
            <a:chOff x="-3598840" y="776323"/>
            <a:chExt cx="3720542" cy="3823222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-3573074" y="3659546"/>
              <a:ext cx="1377951" cy="369332"/>
            </a:xfrm>
            <a:prstGeom prst="rect">
              <a:avLst/>
            </a:prstGeom>
            <a:solidFill>
              <a:srgbClr val="568EC8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Agganciare i plessi scolastici agli edifici</a:t>
              </a:r>
              <a:endParaRPr lang="it-IT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7" t="50001" r="51466" b="41543"/>
            <a:stretch/>
          </p:blipFill>
          <p:spPr bwMode="auto">
            <a:xfrm>
              <a:off x="-1432596" y="2875124"/>
              <a:ext cx="1362075" cy="4445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3" name="CasellaDiTesto 12"/>
            <p:cNvSpPr txBox="1"/>
            <p:nvPr/>
          </p:nvSpPr>
          <p:spPr>
            <a:xfrm>
              <a:off x="-3598840" y="2511919"/>
              <a:ext cx="1433199" cy="369332"/>
            </a:xfrm>
            <a:prstGeom prst="rect">
              <a:avLst/>
            </a:prstGeom>
            <a:solidFill>
              <a:srgbClr val="568EC8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Aggiornamento dati mancanti SNAES</a:t>
              </a:r>
              <a:endParaRPr lang="it-IT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-1441377" y="1822019"/>
              <a:ext cx="1362075" cy="369332"/>
            </a:xfrm>
            <a:prstGeom prst="rect">
              <a:avLst/>
            </a:prstGeom>
            <a:solidFill>
              <a:srgbClr val="568EC8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Aggiornamento dati mancanti  Anagrafe</a:t>
              </a:r>
              <a:endParaRPr lang="it-IT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-1441378" y="3953214"/>
              <a:ext cx="15630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Accompagnare i tecnici degli enti proprietari degli edifici scolastici ad utilizzare l’anagrafe</a:t>
              </a:r>
              <a:endParaRPr lang="it-IT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-1441377" y="776323"/>
              <a:ext cx="156307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Far diventare l’anagrafe uno strumento di programmazione</a:t>
              </a:r>
              <a:endParaRPr lang="it-IT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-3598840" y="1424567"/>
              <a:ext cx="1430025" cy="584775"/>
            </a:xfrm>
            <a:prstGeom prst="rect">
              <a:avLst/>
            </a:prstGeom>
            <a:solidFill>
              <a:srgbClr val="568EC8"/>
            </a:solidFill>
          </p:spPr>
          <p:txBody>
            <a:bodyPr wrap="square" rtlCol="0">
              <a:spAutoFit/>
            </a:bodyPr>
            <a:lstStyle/>
            <a:p>
              <a:r>
                <a:rPr lang="it-IT" sz="8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Creare un continuo filo diretto tra Regioni  e enti proprietari degli edifici scolastici</a:t>
              </a:r>
              <a:endParaRPr lang="it-IT" sz="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804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-1" y="854775"/>
            <a:ext cx="9144000" cy="17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xmlns="" id="{AAABE458-A962-41CA-A9AA-219DC0F0E2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" name="Diagram 2"/>
          <p:cNvGraphicFramePr/>
          <p:nvPr>
            <p:extLst>
              <p:ext uri="{D42A27DB-BD31-4B8C-83A1-F6EECF244321}">
                <p14:modId xmlns:p14="http://schemas.microsoft.com/office/powerpoint/2010/main" val="3030598150"/>
              </p:ext>
            </p:extLst>
          </p:nvPr>
        </p:nvGraphicFramePr>
        <p:xfrm>
          <a:off x="4418990" y="1025775"/>
          <a:ext cx="4119533" cy="6464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9" name="Connettore 1 18"/>
          <p:cNvCxnSpPr/>
          <p:nvPr/>
        </p:nvCxnSpPr>
        <p:spPr>
          <a:xfrm flipH="1">
            <a:off x="4316636" y="1111353"/>
            <a:ext cx="42186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4316636" y="1111353"/>
            <a:ext cx="421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dirty="0" smtClean="0">
                <a:solidFill>
                  <a:schemeClr val="tx2"/>
                </a:solidFill>
              </a:rPr>
              <a:t>Azione TFES  novembre 2017 – marzo 2019</a:t>
            </a:r>
            <a:endParaRPr lang="it-IT" dirty="0">
              <a:solidFill>
                <a:schemeClr val="tx2"/>
              </a:solidFill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643753" y="1778363"/>
            <a:ext cx="3815825" cy="4072417"/>
            <a:chOff x="859296" y="2263593"/>
            <a:chExt cx="2788323" cy="2967225"/>
          </a:xfrm>
        </p:grpSpPr>
        <p:grpSp>
          <p:nvGrpSpPr>
            <p:cNvPr id="22" name="Gruppo 21"/>
            <p:cNvGrpSpPr/>
            <p:nvPr/>
          </p:nvGrpSpPr>
          <p:grpSpPr>
            <a:xfrm>
              <a:off x="1795973" y="3490868"/>
              <a:ext cx="1674631" cy="1618302"/>
              <a:chOff x="1798065" y="1084228"/>
              <a:chExt cx="1674631" cy="1618302"/>
            </a:xfrm>
          </p:grpSpPr>
          <p:sp>
            <p:nvSpPr>
              <p:cNvPr id="32" name="Forma 31"/>
              <p:cNvSpPr/>
              <p:nvPr/>
            </p:nvSpPr>
            <p:spPr>
              <a:xfrm>
                <a:off x="1798065" y="1084228"/>
                <a:ext cx="1674631" cy="1618302"/>
              </a:xfrm>
              <a:prstGeom prst="gear9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Forma 4"/>
              <p:cNvSpPr/>
              <p:nvPr/>
            </p:nvSpPr>
            <p:spPr>
              <a:xfrm>
                <a:off x="2130530" y="1463308"/>
                <a:ext cx="1009701" cy="83184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450" tIns="44450" rIns="44450" bIns="44450" numCol="1" spcCol="1270" anchor="ctr" anchorCtr="0">
                <a:noAutofit/>
              </a:bodyPr>
              <a:lstStyle/>
              <a:p>
                <a:pPr lvl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400" b="1" kern="1200" dirty="0" smtClean="0"/>
                  <a:t>ENTI BENEFICIARI</a:t>
                </a:r>
                <a:endParaRPr lang="it-IT" sz="1400" b="1" kern="1200" dirty="0"/>
              </a:p>
            </p:txBody>
          </p:sp>
        </p:grpSp>
        <p:grpSp>
          <p:nvGrpSpPr>
            <p:cNvPr id="23" name="Gruppo 22"/>
            <p:cNvGrpSpPr/>
            <p:nvPr/>
          </p:nvGrpSpPr>
          <p:grpSpPr>
            <a:xfrm>
              <a:off x="1048033" y="3220979"/>
              <a:ext cx="1065718" cy="1065718"/>
              <a:chOff x="1050125" y="814339"/>
              <a:chExt cx="1065718" cy="1065718"/>
            </a:xfrm>
          </p:grpSpPr>
          <p:sp>
            <p:nvSpPr>
              <p:cNvPr id="30" name="Forma 29"/>
              <p:cNvSpPr/>
              <p:nvPr/>
            </p:nvSpPr>
            <p:spPr>
              <a:xfrm>
                <a:off x="1050125" y="814339"/>
                <a:ext cx="1065718" cy="1065718"/>
              </a:xfrm>
              <a:prstGeom prst="gear6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Forma 6"/>
              <p:cNvSpPr/>
              <p:nvPr/>
            </p:nvSpPr>
            <p:spPr>
              <a:xfrm>
                <a:off x="1318423" y="1084258"/>
                <a:ext cx="529122" cy="5258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400" b="1" kern="1200" dirty="0" smtClean="0"/>
                  <a:t>TFES</a:t>
                </a:r>
                <a:endParaRPr lang="it-IT" sz="1000" b="1" kern="1200" dirty="0"/>
              </a:p>
            </p:txBody>
          </p:sp>
        </p:grpSp>
        <p:grpSp>
          <p:nvGrpSpPr>
            <p:cNvPr id="24" name="Gruppo 23"/>
            <p:cNvGrpSpPr/>
            <p:nvPr/>
          </p:nvGrpSpPr>
          <p:grpSpPr>
            <a:xfrm>
              <a:off x="1644944" y="2485742"/>
              <a:ext cx="1044186" cy="1044186"/>
              <a:chOff x="1647036" y="79102"/>
              <a:chExt cx="1044186" cy="1044186"/>
            </a:xfrm>
          </p:grpSpPr>
          <p:sp>
            <p:nvSpPr>
              <p:cNvPr id="28" name="Forma 27"/>
              <p:cNvSpPr/>
              <p:nvPr/>
            </p:nvSpPr>
            <p:spPr>
              <a:xfrm rot="20700000">
                <a:off x="1647036" y="79102"/>
                <a:ext cx="1044186" cy="1044186"/>
              </a:xfrm>
              <a:prstGeom prst="gear6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Forma 8"/>
              <p:cNvSpPr/>
              <p:nvPr/>
            </p:nvSpPr>
            <p:spPr>
              <a:xfrm>
                <a:off x="1876057" y="308123"/>
                <a:ext cx="586145" cy="58614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400" b="1" kern="1200" dirty="0" smtClean="0"/>
                  <a:t>REGIONE</a:t>
                </a:r>
                <a:endParaRPr lang="it-IT" sz="1400" b="1" kern="1200" dirty="0"/>
              </a:p>
            </p:txBody>
          </p:sp>
        </p:grpSp>
        <p:sp>
          <p:nvSpPr>
            <p:cNvPr id="25" name="Freccia ad arco 24"/>
            <p:cNvSpPr/>
            <p:nvPr/>
          </p:nvSpPr>
          <p:spPr>
            <a:xfrm>
              <a:off x="1771955" y="3355154"/>
              <a:ext cx="1875664" cy="1875664"/>
            </a:xfrm>
            <a:prstGeom prst="circularArrow">
              <a:avLst>
                <a:gd name="adj1" fmla="val 4687"/>
                <a:gd name="adj2" fmla="val 299029"/>
                <a:gd name="adj3" fmla="val 2463297"/>
                <a:gd name="adj4" fmla="val 15980267"/>
                <a:gd name="adj5" fmla="val 546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orma 25"/>
            <p:cNvSpPr/>
            <p:nvPr/>
          </p:nvSpPr>
          <p:spPr>
            <a:xfrm>
              <a:off x="859296" y="2991742"/>
              <a:ext cx="1362787" cy="1362787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4837806"/>
                <a:gd name="adj5" fmla="val 7527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Freccia ad arco 26"/>
            <p:cNvSpPr/>
            <p:nvPr/>
          </p:nvSpPr>
          <p:spPr>
            <a:xfrm>
              <a:off x="1403413" y="2263593"/>
              <a:ext cx="1469359" cy="1469359"/>
            </a:xfrm>
            <a:prstGeom prst="circularArrow">
              <a:avLst>
                <a:gd name="adj1" fmla="val 5984"/>
                <a:gd name="adj2" fmla="val 394124"/>
                <a:gd name="adj3" fmla="val 13313824"/>
                <a:gd name="adj4" fmla="val 10508221"/>
                <a:gd name="adj5" fmla="val 698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4" name="TextBox 1"/>
          <p:cNvSpPr txBox="1"/>
          <p:nvPr/>
        </p:nvSpPr>
        <p:spPr>
          <a:xfrm>
            <a:off x="4626208" y="2095248"/>
            <a:ext cx="751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92</a:t>
            </a:r>
            <a:endParaRPr lang="it-IT" sz="2000" dirty="0"/>
          </a:p>
        </p:txBody>
      </p:sp>
      <p:sp>
        <p:nvSpPr>
          <p:cNvPr id="35" name="TextBox 7"/>
          <p:cNvSpPr txBox="1"/>
          <p:nvPr/>
        </p:nvSpPr>
        <p:spPr>
          <a:xfrm>
            <a:off x="5032048" y="3063329"/>
            <a:ext cx="657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590</a:t>
            </a:r>
            <a:endParaRPr lang="it-IT" sz="2400" dirty="0"/>
          </a:p>
        </p:txBody>
      </p:sp>
      <p:sp>
        <p:nvSpPr>
          <p:cNvPr id="36" name="TextBox 8"/>
          <p:cNvSpPr txBox="1"/>
          <p:nvPr/>
        </p:nvSpPr>
        <p:spPr>
          <a:xfrm>
            <a:off x="4890056" y="3940217"/>
            <a:ext cx="1180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oltre</a:t>
            </a:r>
          </a:p>
          <a:p>
            <a:pPr algn="ctr"/>
            <a:r>
              <a:rPr lang="it-IT" sz="2000" dirty="0"/>
              <a:t>8</a:t>
            </a:r>
            <a:r>
              <a:rPr lang="it-IT" sz="2000" dirty="0" smtClean="0"/>
              <a:t>50</a:t>
            </a:r>
            <a:endParaRPr lang="it-IT" sz="2000" dirty="0"/>
          </a:p>
        </p:txBody>
      </p:sp>
      <p:sp>
        <p:nvSpPr>
          <p:cNvPr id="37" name="TextBox 9"/>
          <p:cNvSpPr txBox="1"/>
          <p:nvPr/>
        </p:nvSpPr>
        <p:spPr>
          <a:xfrm>
            <a:off x="5038070" y="5046083"/>
            <a:ext cx="711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230</a:t>
            </a:r>
            <a:endParaRPr lang="it-IT" sz="2000" dirty="0"/>
          </a:p>
        </p:txBody>
      </p:sp>
      <p:sp>
        <p:nvSpPr>
          <p:cNvPr id="38" name="TextBox 10"/>
          <p:cNvSpPr txBox="1"/>
          <p:nvPr/>
        </p:nvSpPr>
        <p:spPr>
          <a:xfrm>
            <a:off x="4574974" y="5988505"/>
            <a:ext cx="68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22%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23456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-1" y="854775"/>
            <a:ext cx="9144000" cy="17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xmlns="" id="{AAABE458-A962-41CA-A9AA-219DC0F0E2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" name="Diagramma 38"/>
          <p:cNvGraphicFramePr/>
          <p:nvPr>
            <p:extLst>
              <p:ext uri="{D42A27DB-BD31-4B8C-83A1-F6EECF244321}">
                <p14:modId xmlns:p14="http://schemas.microsoft.com/office/powerpoint/2010/main" val="3771258165"/>
              </p:ext>
            </p:extLst>
          </p:nvPr>
        </p:nvGraphicFramePr>
        <p:xfrm>
          <a:off x="-154463" y="1186341"/>
          <a:ext cx="8990544" cy="5275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6576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-1" y="854775"/>
            <a:ext cx="9144000" cy="17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xmlns="" id="{AAABE458-A962-41CA-A9AA-219DC0F0E2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4079880762"/>
              </p:ext>
            </p:extLst>
          </p:nvPr>
        </p:nvGraphicFramePr>
        <p:xfrm>
          <a:off x="652869" y="1336620"/>
          <a:ext cx="7838260" cy="5162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2405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-1" y="854775"/>
            <a:ext cx="9144000" cy="17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xmlns="" id="{AAABE458-A962-41CA-A9AA-219DC0F0E2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 rot="16200000" flipH="1">
            <a:off x="-1906130" y="3899339"/>
            <a:ext cx="5059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 rot="16200000">
            <a:off x="-1906131" y="3557266"/>
            <a:ext cx="505907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b="1" dirty="0" smtClean="0">
                <a:solidFill>
                  <a:schemeClr val="tx2"/>
                </a:solidFill>
              </a:rPr>
              <a:t>PRINCIPALI SEZIONI DA AGGIORNARE POST LAVORI</a:t>
            </a:r>
            <a:endParaRPr lang="it-IT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dirty="0" smtClean="0">
                <a:solidFill>
                  <a:schemeClr val="tx2"/>
                </a:solidFill>
              </a:rPr>
              <a:t>C. Dati generali – 1.8 conservazione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7" name="conservazio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156" t="4058" r="23369"/>
          <a:stretch/>
        </p:blipFill>
        <p:spPr>
          <a:xfrm>
            <a:off x="2172812" y="1186341"/>
            <a:ext cx="5361844" cy="54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1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-1" y="854775"/>
            <a:ext cx="9144000" cy="17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xmlns="" id="{AAABE458-A962-41CA-A9AA-219DC0F0E2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 rot="16200000" flipH="1">
            <a:off x="-1866374" y="3957375"/>
            <a:ext cx="5059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 rot="16200000">
            <a:off x="-1906131" y="3557266"/>
            <a:ext cx="505907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b="1" dirty="0" smtClean="0">
                <a:solidFill>
                  <a:schemeClr val="tx2"/>
                </a:solidFill>
              </a:rPr>
              <a:t>PRINCIPALI SEZIONI DA AGGIORNARE POST LAVORI</a:t>
            </a:r>
            <a:endParaRPr lang="it-IT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dirty="0">
                <a:solidFill>
                  <a:schemeClr val="tx2"/>
                </a:solidFill>
              </a:rPr>
              <a:t>D</a:t>
            </a:r>
            <a:r>
              <a:rPr lang="it-IT" dirty="0" smtClean="0">
                <a:solidFill>
                  <a:schemeClr val="tx2"/>
                </a:solidFill>
              </a:rPr>
              <a:t>. Sicurezza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7" name="sicurezz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261" t="15265" r="23261"/>
          <a:stretch/>
        </p:blipFill>
        <p:spPr>
          <a:xfrm>
            <a:off x="2089129" y="1186341"/>
            <a:ext cx="6055570" cy="53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8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-1" y="854775"/>
            <a:ext cx="9144000" cy="17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xmlns="" id="{AAABE458-A962-41CA-A9AA-219DC0F0E2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Connettore 1 7"/>
          <p:cNvCxnSpPr/>
          <p:nvPr/>
        </p:nvCxnSpPr>
        <p:spPr>
          <a:xfrm rot="16200000" flipH="1">
            <a:off x="-1906130" y="3899339"/>
            <a:ext cx="5059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 rot="16200000">
            <a:off x="-1953130" y="3557266"/>
            <a:ext cx="515307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b="1" dirty="0" smtClean="0">
                <a:solidFill>
                  <a:schemeClr val="tx2"/>
                </a:solidFill>
              </a:rPr>
              <a:t>PRINCIPALI SEZIONI DA AGGIORNARE POST LAVORI</a:t>
            </a:r>
            <a:endParaRPr lang="it-IT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dirty="0">
                <a:solidFill>
                  <a:schemeClr val="tx2"/>
                </a:solidFill>
              </a:rPr>
              <a:t>I</a:t>
            </a:r>
            <a:r>
              <a:rPr lang="it-IT" dirty="0" smtClean="0">
                <a:solidFill>
                  <a:schemeClr val="tx2"/>
                </a:solidFill>
              </a:rPr>
              <a:t>. Dati economici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423627" y="1369801"/>
            <a:ext cx="6938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tx2"/>
                </a:solidFill>
              </a:rPr>
              <a:t>UN INTERVENTO SI INTENDE CONCLUSO QUANDO E’ </a:t>
            </a:r>
            <a:r>
              <a:rPr lang="it-IT" sz="32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CONCLUSA</a:t>
            </a:r>
            <a:r>
              <a:rPr lang="it-IT" sz="3200" b="1" dirty="0" smtClean="0">
                <a:solidFill>
                  <a:schemeClr val="tx2"/>
                </a:solidFill>
              </a:rPr>
              <a:t> ANCHE LA RENDICONTAZIONE! </a:t>
            </a:r>
            <a:endParaRPr lang="it-IT" sz="3200" b="1" dirty="0">
              <a:solidFill>
                <a:schemeClr val="tx2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423627" y="3490969"/>
            <a:ext cx="69384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tx2"/>
                </a:solidFill>
              </a:rPr>
              <a:t>L’INTERVENTO VA INSERITO NELLA SEZIONE</a:t>
            </a:r>
          </a:p>
          <a:p>
            <a:pPr algn="ctr"/>
            <a:r>
              <a:rPr lang="it-IT" sz="3200" b="1" dirty="0">
                <a:solidFill>
                  <a:schemeClr val="tx2"/>
                </a:solidFill>
              </a:rPr>
              <a:t>«</a:t>
            </a:r>
            <a:r>
              <a:rPr lang="it-IT" sz="3200" b="1" i="1" dirty="0">
                <a:solidFill>
                  <a:schemeClr val="tx2"/>
                </a:solidFill>
              </a:rPr>
              <a:t>Investimenti effettuati relativi a interventi conclusi nell'anno corrente</a:t>
            </a:r>
            <a:r>
              <a:rPr lang="it-IT" sz="3200" b="1" dirty="0">
                <a:solidFill>
                  <a:schemeClr val="tx2"/>
                </a:solidFill>
              </a:rPr>
              <a:t>»</a:t>
            </a:r>
          </a:p>
          <a:p>
            <a:pPr algn="ctr"/>
            <a:r>
              <a:rPr lang="it-IT" sz="3200" b="1" dirty="0">
                <a:solidFill>
                  <a:schemeClr val="tx2"/>
                </a:solidFill>
              </a:rPr>
              <a:t>SOLO AL MOMENTO DEL SALDO D</a:t>
            </a:r>
            <a:r>
              <a:rPr lang="it-IT" sz="3200" b="1" dirty="0" smtClean="0">
                <a:solidFill>
                  <a:schemeClr val="tx2"/>
                </a:solidFill>
              </a:rPr>
              <a:t>ELLA RENDICONTAZIONE!</a:t>
            </a:r>
            <a:endParaRPr lang="it-IT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4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-1" y="854775"/>
            <a:ext cx="9144000" cy="17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xmlns="" id="{AAABE458-A962-41CA-A9AA-219DC0F0E2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 rot="16200000" flipH="1">
            <a:off x="-1906130" y="3899339"/>
            <a:ext cx="5059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 rot="16200000">
            <a:off x="-1953130" y="3557266"/>
            <a:ext cx="515307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b="1" dirty="0" smtClean="0">
                <a:solidFill>
                  <a:schemeClr val="tx2"/>
                </a:solidFill>
              </a:rPr>
              <a:t>PRINCIPALI SEZIONI DA AGGIORNARE POST LAVORI</a:t>
            </a:r>
            <a:endParaRPr lang="it-IT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dirty="0">
                <a:solidFill>
                  <a:schemeClr val="tx2"/>
                </a:solidFill>
              </a:rPr>
              <a:t>I</a:t>
            </a:r>
            <a:r>
              <a:rPr lang="it-IT" dirty="0" smtClean="0">
                <a:solidFill>
                  <a:schemeClr val="tx2"/>
                </a:solidFill>
              </a:rPr>
              <a:t>. Dati economici</a:t>
            </a:r>
            <a:endParaRPr lang="it-IT" dirty="0">
              <a:solidFill>
                <a:schemeClr val="tx2"/>
              </a:solidFill>
            </a:endParaRPr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3873103570"/>
              </p:ext>
            </p:extLst>
          </p:nvPr>
        </p:nvGraphicFramePr>
        <p:xfrm>
          <a:off x="1423627" y="1369801"/>
          <a:ext cx="7033327" cy="492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8392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1554</TotalTime>
  <Words>394</Words>
  <Application>Microsoft Office PowerPoint</Application>
  <PresentationFormat>Presentazione su schermo (4:3)</PresentationFormat>
  <Paragraphs>73</Paragraphs>
  <Slides>14</Slides>
  <Notes>14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Tahoma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roberta grasso</dc:creator>
  <cp:lastModifiedBy>Alberto Castagneri</cp:lastModifiedBy>
  <cp:revision>94</cp:revision>
  <dcterms:modified xsi:type="dcterms:W3CDTF">2019-03-26T11:12:52Z</dcterms:modified>
</cp:coreProperties>
</file>