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magine 7" descr=""/>
          <p:cNvPicPr/>
          <p:nvPr/>
        </p:nvPicPr>
        <p:blipFill>
          <a:blip r:embed="rId1"/>
          <a:stretch/>
        </p:blipFill>
        <p:spPr>
          <a:xfrm>
            <a:off x="0" y="887040"/>
            <a:ext cx="12190680" cy="6195960"/>
          </a:xfrm>
          <a:prstGeom prst="rect">
            <a:avLst/>
          </a:prstGeom>
          <a:ln w="0"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614160" y="3222360"/>
            <a:ext cx="10962360" cy="165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3000"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i="1" lang="it-IT" sz="2200" spc="-1" strike="noStrike">
                <a:solidFill>
                  <a:srgbClr val="ffffff"/>
                </a:solidFill>
                <a:latin typeface="Titillium"/>
                <a:ea typeface="DejaVu Sans"/>
              </a:rPr>
              <a:t>Sottotitolo: Lorem ipsum dolor sit amet, consectetur adipiscing elit. Aliquam ut ultrices urna, eu interdum leo</a:t>
            </a:r>
            <a:r>
              <a:rPr b="0" lang="it-IT" sz="2400" spc="-1" strike="noStrike">
                <a:solidFill>
                  <a:srgbClr val="ffffff"/>
                </a:solidFill>
                <a:latin typeface="Titillium"/>
                <a:ea typeface="DejaVu Sans"/>
              </a:rPr>
              <a:t> 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it-IT" sz="2400" spc="-1" strike="noStrike">
                <a:solidFill>
                  <a:srgbClr val="ffffff"/>
                </a:solidFill>
                <a:latin typeface="Titillium"/>
                <a:ea typeface="DejaVu Sans"/>
              </a:rPr>
              <a:t>Autore: Xxxx Xxxx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614160" y="585360"/>
            <a:ext cx="9142560" cy="238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</a:pPr>
            <a:r>
              <a:rPr b="0" lang="it-IT" sz="4800" spc="-1" strike="noStrike">
                <a:solidFill>
                  <a:srgbClr val="ffffff"/>
                </a:solidFill>
                <a:latin typeface="Titillium"/>
                <a:ea typeface="DejaVu Sans"/>
              </a:rPr>
              <a:t>TITOLO</a:t>
            </a:r>
            <a:r>
              <a:rPr b="0" lang="it-IT" sz="6000" spc="-1" strike="noStrike">
                <a:solidFill>
                  <a:srgbClr val="ffffff"/>
                </a:solidFill>
                <a:latin typeface="Titillium"/>
                <a:ea typeface="DejaVu Sans"/>
              </a:rPr>
              <a:t> </a:t>
            </a:r>
            <a:endParaRPr b="0" lang="it-IT" sz="6000" spc="-1" strike="noStrike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9072000" y="288000"/>
            <a:ext cx="1439280" cy="398880"/>
          </a:xfrm>
          <a:prstGeom prst="rect">
            <a:avLst/>
          </a:prstGeom>
          <a:solidFill>
            <a:srgbClr val="afb1b3"/>
          </a:solidFill>
          <a:ln w="0">
            <a:solidFill>
              <a:srgbClr val="afb1b3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1845720" y="6136560"/>
            <a:ext cx="8496360" cy="762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234160" y="-403560"/>
            <a:ext cx="9142200" cy="127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90000"/>
              </a:lnSpc>
            </a:pPr>
            <a:r>
              <a:rPr b="0" lang="it-IT" sz="4000" spc="-1" strike="noStrike">
                <a:solidFill>
                  <a:srgbClr val="c9211e"/>
                </a:solidFill>
                <a:latin typeface="Titillium"/>
                <a:ea typeface="DejaVu Sans"/>
              </a:rPr>
              <a:t>titolo</a:t>
            </a:r>
            <a:r>
              <a:rPr b="0" lang="it-IT" sz="6000" spc="-1" strike="noStrike">
                <a:solidFill>
                  <a:srgbClr val="374091"/>
                </a:solidFill>
                <a:latin typeface="Titillium"/>
                <a:ea typeface="DejaVu Sans"/>
              </a:rPr>
              <a:t> </a:t>
            </a:r>
            <a:endParaRPr b="0" lang="it-IT" sz="60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720000"/>
            <a:ext cx="12191040" cy="360"/>
          </a:xfrm>
          <a:prstGeom prst="rect">
            <a:avLst/>
          </a:prstGeom>
          <a:solidFill>
            <a:srgbClr val="729fcf"/>
          </a:solidFill>
          <a:ln w="0">
            <a:solidFill>
              <a:srgbClr val="b11635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6840000" y="6100560"/>
            <a:ext cx="5050080" cy="452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656000" y="4428000"/>
            <a:ext cx="9006840" cy="360"/>
          </a:xfrm>
          <a:prstGeom prst="rect">
            <a:avLst/>
          </a:prstGeom>
          <a:solidFill>
            <a:srgbClr val="729fcf"/>
          </a:solidFill>
          <a:ln w="0">
            <a:solidFill>
              <a:srgbClr val="b11635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2"/>
          <p:cNvSpPr/>
          <p:nvPr/>
        </p:nvSpPr>
        <p:spPr>
          <a:xfrm>
            <a:off x="4032000" y="2232000"/>
            <a:ext cx="4246920" cy="62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90000"/>
              </a:lnSpc>
            </a:pPr>
            <a:r>
              <a:rPr b="0" lang="it-IT" sz="2600" spc="-1" strike="noStrike">
                <a:solidFill>
                  <a:srgbClr val="374091"/>
                </a:solidFill>
                <a:latin typeface="Titillium"/>
                <a:ea typeface="DejaVu Sans"/>
              </a:rPr>
              <a:t>Grazie per l’attenzione</a:t>
            </a:r>
            <a:r>
              <a:rPr b="0" lang="it-IT" sz="6000" spc="-1" strike="noStrike">
                <a:solidFill>
                  <a:srgbClr val="374091"/>
                </a:solidFill>
                <a:latin typeface="Titillium"/>
                <a:ea typeface="DejaVu Sans"/>
              </a:rPr>
              <a:t> </a:t>
            </a:r>
            <a:endParaRPr b="0" lang="it-IT" sz="600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1044000" y="3772440"/>
            <a:ext cx="9898920" cy="127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90000"/>
              </a:lnSpc>
            </a:pPr>
            <a:r>
              <a:rPr b="0" lang="it-IT" sz="2400" spc="-1" strike="noStrike">
                <a:solidFill>
                  <a:srgbClr val="c9211e"/>
                </a:solidFill>
                <a:latin typeface="Titillium"/>
                <a:ea typeface="DejaVu Sans"/>
              </a:rPr>
              <a:t>L’Europa investe sul Piemonte, il Piemonte investe su di te</a:t>
            </a:r>
            <a:r>
              <a:rPr b="0" lang="it-IT" sz="6000" spc="-1" strike="noStrike">
                <a:solidFill>
                  <a:srgbClr val="374091"/>
                </a:solidFill>
                <a:latin typeface="Titillium"/>
                <a:ea typeface="DejaVu Sans"/>
              </a:rPr>
              <a:t> </a:t>
            </a:r>
            <a:endParaRPr b="0" lang="it-IT" sz="6000" spc="-1" strike="noStrike"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1845720" y="3580560"/>
            <a:ext cx="8496360" cy="762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Application>LibreOffice/7.0.4.2$Windows_X86_64 LibreOffice_project/dcf040e67528d9187c66b2379df5ea4407429775</Application>
  <AppVersion>15.0000</AppVersion>
  <Words>40</Words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2022-09-12T13:36:43Z</dcterms:created>
  <dc:creator>Microsoft Office User</dc:creator>
  <dc:description/>
  <dc:language>it-IT</dc:language>
  <cp:lastModifiedBy/>
  <dcterms:modified xsi:type="dcterms:W3CDTF">2022-10-14T12:17:52Z</dcterms:modified>
  <cp:revision>8</cp:revision>
  <dc:subject/>
  <dc:title>TITOLO BANDO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